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73" r:id="rId2"/>
    <p:sldId id="379" r:id="rId3"/>
    <p:sldId id="413" r:id="rId4"/>
    <p:sldId id="414" r:id="rId5"/>
    <p:sldId id="407" r:id="rId6"/>
    <p:sldId id="409" r:id="rId7"/>
    <p:sldId id="420" r:id="rId8"/>
    <p:sldId id="421" r:id="rId9"/>
    <p:sldId id="387" r:id="rId10"/>
  </p:sldIdLst>
  <p:sldSz cx="12192000" cy="6858000"/>
  <p:notesSz cx="6858000" cy="9144000"/>
  <p:embeddedFontLst>
    <p:embeddedFont>
      <p:font typeface="方正大标宋简体" panose="02010601030101010101" pitchFamily="2" charset="-122"/>
      <p:regular r:id="rId13"/>
    </p:embeddedFont>
    <p:embeddedFont>
      <p:font typeface="等线" panose="02010600030101010101" pitchFamily="2" charset="-122"/>
      <p:regular r:id="rId14"/>
      <p:bold r:id="rId15"/>
    </p:embeddedFont>
    <p:embeddedFont>
      <p:font typeface="微软雅黑" panose="020B0503020204020204" pitchFamily="34" charset="-122"/>
      <p:regular r:id="rId16"/>
      <p:bold r:id="rId17"/>
    </p:embeddedFont>
    <p:embeddedFont>
      <p:font typeface="微软雅黑 Light" panose="020B0502040204020203" pitchFamily="34" charset="-122"/>
      <p:regular r:id="rId18"/>
    </p:embeddedFont>
    <p:embeddedFont>
      <p:font typeface="Impact" panose="020B0806030902050204" pitchFamily="34" charset="0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4541BA7-9337-4523-9A56-E61679F108C6}">
          <p14:sldIdLst>
            <p14:sldId id="373"/>
          </p14:sldIdLst>
        </p14:section>
        <p14:section name="目录" id="{BF933C1A-7503-4F2E-83AF-2370A9AA3525}">
          <p14:sldIdLst/>
        </p14:section>
        <p14:section name="内容页" id="{BFDEF6C8-677B-4623-BDB8-B521C0F829E1}">
          <p14:sldIdLst>
            <p14:sldId id="379"/>
            <p14:sldId id="413"/>
            <p14:sldId id="414"/>
            <p14:sldId id="407"/>
            <p14:sldId id="409"/>
            <p14:sldId id="420"/>
            <p14:sldId id="421"/>
            <p14:sldId id="387"/>
          </p14:sldIdLst>
        </p14:section>
        <p14:section name="尾页" id="{9B27E032-020A-405F-8EC7-516FC8A465F3}">
          <p14:sldIdLst/>
        </p14:section>
        <p14:section name="其他页" id="{AAC486EC-A7DC-4413-AC35-61E1981555CD}">
          <p14:sldIdLst/>
        </p14:section>
        <p14:section name="使用说明" id="{5570501C-5451-472C-80C6-2C0E2B07CD3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羽芃" initials="陈" lastIdx="1" clrIdx="0">
    <p:extLst>
      <p:ext uri="{19B8F6BF-5375-455C-9EA6-DF929625EA0E}">
        <p15:presenceInfo xmlns:p15="http://schemas.microsoft.com/office/powerpoint/2012/main" userId="7a646d93b4a710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000"/>
    <a:srgbClr val="FFCE5E"/>
    <a:srgbClr val="1182BF"/>
    <a:srgbClr val="FFDF94"/>
    <a:srgbClr val="FFEFC9"/>
    <a:srgbClr val="C3011C"/>
    <a:srgbClr val="3FC3F4"/>
    <a:srgbClr val="E12929"/>
    <a:srgbClr val="006DAA"/>
    <a:srgbClr val="F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7" autoAdjust="0"/>
    <p:restoredTop sz="93720" autoAdjust="0"/>
  </p:normalViewPr>
  <p:slideViewPr>
    <p:cSldViewPr snapToGrid="0" showGuides="1">
      <p:cViewPr varScale="1">
        <p:scale>
          <a:sx n="101" d="100"/>
          <a:sy n="101" d="100"/>
        </p:scale>
        <p:origin x="1224" y="-616"/>
      </p:cViewPr>
      <p:guideLst>
        <p:guide orient="horz" pos="2137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C78416D-E4DC-4653-9F72-34D812BF5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467014-B046-4A86-94C8-D81B715DA2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6C219-C4F9-4051-88E0-BDBE40D13B80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8C1809-35FC-441E-9416-E7912E6A0B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5B0DDE-7C2D-43BD-A77D-D4DEDF6757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6A1FF-9DA6-48DF-B71A-87A91A918F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3213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DCECB-3EE7-4572-9C53-F5501136AD3C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E0327-7505-46D6-B9D9-ADE53B7870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9622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134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5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59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32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14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F60D428A-8EB8-4003-96F0-A1968370BF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114"/>
          <a:stretch/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78" name="PA-矩形 7">
            <a:extLst>
              <a:ext uri="{FF2B5EF4-FFF2-40B4-BE49-F238E27FC236}">
                <a16:creationId xmlns:a16="http://schemas.microsoft.com/office/drawing/2014/main" id="{C07CA5F0-E51F-40B2-8F0F-E9E6806F9EC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5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F31CDC80-B956-458F-BA21-3DF922DCB0B2}"/>
              </a:ext>
            </a:extLst>
          </p:cNvPr>
          <p:cNvSpPr/>
          <p:nvPr/>
        </p:nvSpPr>
        <p:spPr>
          <a:xfrm>
            <a:off x="6643388" y="1"/>
            <a:ext cx="1117854" cy="6857999"/>
          </a:xfrm>
          <a:custGeom>
            <a:avLst/>
            <a:gdLst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7" fmla="*/ 91440 w 8092416"/>
              <a:gd name="connsiteY7" fmla="*/ 91440 h 6857999"/>
              <a:gd name="connsiteX0" fmla="*/ 0 w 8092416"/>
              <a:gd name="connsiteY0" fmla="*/ 0 h 6857999"/>
              <a:gd name="connsiteX1" fmla="*/ 6974562 w 8092416"/>
              <a:gd name="connsiteY1" fmla="*/ 0 h 6857999"/>
              <a:gd name="connsiteX2" fmla="*/ 7098043 w 8092416"/>
              <a:gd name="connsiteY2" fmla="*/ 173644 h 6857999"/>
              <a:gd name="connsiteX3" fmla="*/ 8092416 w 8092416"/>
              <a:gd name="connsiteY3" fmla="*/ 3429000 h 6857999"/>
              <a:gd name="connsiteX4" fmla="*/ 7098043 w 8092416"/>
              <a:gd name="connsiteY4" fmla="*/ 6684357 h 6857999"/>
              <a:gd name="connsiteX5" fmla="*/ 6974563 w 8092416"/>
              <a:gd name="connsiteY5" fmla="*/ 6857999 h 6857999"/>
              <a:gd name="connsiteX6" fmla="*/ 0 w 8092416"/>
              <a:gd name="connsiteY6" fmla="*/ 6857999 h 6857999"/>
              <a:gd name="connsiteX0" fmla="*/ 6974562 w 8092416"/>
              <a:gd name="connsiteY0" fmla="*/ 0 h 6857999"/>
              <a:gd name="connsiteX1" fmla="*/ 7098043 w 8092416"/>
              <a:gd name="connsiteY1" fmla="*/ 173644 h 6857999"/>
              <a:gd name="connsiteX2" fmla="*/ 8092416 w 8092416"/>
              <a:gd name="connsiteY2" fmla="*/ 3429000 h 6857999"/>
              <a:gd name="connsiteX3" fmla="*/ 7098043 w 8092416"/>
              <a:gd name="connsiteY3" fmla="*/ 6684357 h 6857999"/>
              <a:gd name="connsiteX4" fmla="*/ 6974563 w 8092416"/>
              <a:gd name="connsiteY4" fmla="*/ 6857999 h 6857999"/>
              <a:gd name="connsiteX5" fmla="*/ 0 w 8092416"/>
              <a:gd name="connsiteY5" fmla="*/ 6857999 h 6857999"/>
              <a:gd name="connsiteX0" fmla="*/ 0 w 1117854"/>
              <a:gd name="connsiteY0" fmla="*/ 0 h 6857999"/>
              <a:gd name="connsiteX1" fmla="*/ 123481 w 1117854"/>
              <a:gd name="connsiteY1" fmla="*/ 173644 h 6857999"/>
              <a:gd name="connsiteX2" fmla="*/ 1117854 w 1117854"/>
              <a:gd name="connsiteY2" fmla="*/ 3429000 h 6857999"/>
              <a:gd name="connsiteX3" fmla="*/ 123481 w 1117854"/>
              <a:gd name="connsiteY3" fmla="*/ 6684357 h 6857999"/>
              <a:gd name="connsiteX4" fmla="*/ 1 w 1117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854" h="6857999">
                <a:moveTo>
                  <a:pt x="0" y="0"/>
                </a:moveTo>
                <a:lnTo>
                  <a:pt x="123481" y="173644"/>
                </a:lnTo>
                <a:cubicBezTo>
                  <a:pt x="751277" y="1102904"/>
                  <a:pt x="1117854" y="2223143"/>
                  <a:pt x="1117854" y="3429000"/>
                </a:cubicBezTo>
                <a:cubicBezTo>
                  <a:pt x="1117854" y="4634858"/>
                  <a:pt x="751277" y="5755096"/>
                  <a:pt x="123481" y="6684357"/>
                </a:cubicBezTo>
                <a:lnTo>
                  <a:pt x="1" y="6857999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57E5C9-05D3-4E71-8FDB-55A2BDECEC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534656" cy="685800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D3D8F5B8-30FD-4E99-A682-83EA60512141}"/>
              </a:ext>
            </a:extLst>
          </p:cNvPr>
          <p:cNvGrpSpPr/>
          <p:nvPr userDrawn="1"/>
        </p:nvGrpSpPr>
        <p:grpSpPr>
          <a:xfrm>
            <a:off x="8172840" y="1957402"/>
            <a:ext cx="3309968" cy="2943196"/>
            <a:chOff x="8101144" y="2414476"/>
            <a:chExt cx="3786587" cy="3367000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F03A088-1DF9-4ED6-B2F8-9800C70C744D}"/>
                </a:ext>
              </a:extLst>
            </p:cNvPr>
            <p:cNvGrpSpPr/>
            <p:nvPr/>
          </p:nvGrpSpPr>
          <p:grpSpPr>
            <a:xfrm>
              <a:off x="9091605" y="2414476"/>
              <a:ext cx="1805664" cy="2024631"/>
              <a:chOff x="6799927" y="549000"/>
              <a:chExt cx="2052187" cy="2301049"/>
            </a:xfrm>
          </p:grpSpPr>
          <p:sp>
            <p:nvSpPr>
              <p:cNvPr id="64" name="Freeform 76">
                <a:extLst>
                  <a:ext uri="{FF2B5EF4-FFF2-40B4-BE49-F238E27FC236}">
                    <a16:creationId xmlns:a16="http://schemas.microsoft.com/office/drawing/2014/main" id="{93EDFC0E-5120-4B38-9CED-95A7E8306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927" y="549000"/>
                <a:ext cx="2052187" cy="2301049"/>
              </a:xfrm>
              <a:custGeom>
                <a:avLst/>
                <a:gdLst>
                  <a:gd name="T0" fmla="*/ 2858 w 3316"/>
                  <a:gd name="T1" fmla="*/ 38 h 3716"/>
                  <a:gd name="T2" fmla="*/ 2899 w 3316"/>
                  <a:gd name="T3" fmla="*/ 113 h 3716"/>
                  <a:gd name="T4" fmla="*/ 2946 w 3316"/>
                  <a:gd name="T5" fmla="*/ 183 h 3716"/>
                  <a:gd name="T6" fmla="*/ 3000 w 3316"/>
                  <a:gd name="T7" fmla="*/ 248 h 3716"/>
                  <a:gd name="T8" fmla="*/ 3060 w 3316"/>
                  <a:gd name="T9" fmla="*/ 307 h 3716"/>
                  <a:gd name="T10" fmla="*/ 3127 w 3316"/>
                  <a:gd name="T11" fmla="*/ 361 h 3716"/>
                  <a:gd name="T12" fmla="*/ 3199 w 3316"/>
                  <a:gd name="T13" fmla="*/ 409 h 3716"/>
                  <a:gd name="T14" fmla="*/ 3276 w 3316"/>
                  <a:gd name="T15" fmla="*/ 451 h 3716"/>
                  <a:gd name="T16" fmla="*/ 3314 w 3316"/>
                  <a:gd name="T17" fmla="*/ 1964 h 3716"/>
                  <a:gd name="T18" fmla="*/ 3313 w 3316"/>
                  <a:gd name="T19" fmla="*/ 2047 h 3716"/>
                  <a:gd name="T20" fmla="*/ 3309 w 3316"/>
                  <a:gd name="T21" fmla="*/ 2130 h 3716"/>
                  <a:gd name="T22" fmla="*/ 3300 w 3316"/>
                  <a:gd name="T23" fmla="*/ 2212 h 3716"/>
                  <a:gd name="T24" fmla="*/ 3287 w 3316"/>
                  <a:gd name="T25" fmla="*/ 2295 h 3716"/>
                  <a:gd name="T26" fmla="*/ 3247 w 3316"/>
                  <a:gd name="T27" fmla="*/ 2455 h 3716"/>
                  <a:gd name="T28" fmla="*/ 3194 w 3316"/>
                  <a:gd name="T29" fmla="*/ 2605 h 3716"/>
                  <a:gd name="T30" fmla="*/ 3127 w 3316"/>
                  <a:gd name="T31" fmla="*/ 2743 h 3716"/>
                  <a:gd name="T32" fmla="*/ 3048 w 3316"/>
                  <a:gd name="T33" fmla="*/ 2873 h 3716"/>
                  <a:gd name="T34" fmla="*/ 2959 w 3316"/>
                  <a:gd name="T35" fmla="*/ 2993 h 3716"/>
                  <a:gd name="T36" fmla="*/ 2861 w 3316"/>
                  <a:gd name="T37" fmla="*/ 3103 h 3716"/>
                  <a:gd name="T38" fmla="*/ 2755 w 3316"/>
                  <a:gd name="T39" fmla="*/ 3204 h 3716"/>
                  <a:gd name="T40" fmla="*/ 2643 w 3316"/>
                  <a:gd name="T41" fmla="*/ 3296 h 3716"/>
                  <a:gd name="T42" fmla="*/ 2524 w 3316"/>
                  <a:gd name="T43" fmla="*/ 3378 h 3716"/>
                  <a:gd name="T44" fmla="*/ 2403 w 3316"/>
                  <a:gd name="T45" fmla="*/ 3452 h 3716"/>
                  <a:gd name="T46" fmla="*/ 2278 w 3316"/>
                  <a:gd name="T47" fmla="*/ 3517 h 3716"/>
                  <a:gd name="T48" fmla="*/ 2152 w 3316"/>
                  <a:gd name="T49" fmla="*/ 3573 h 3716"/>
                  <a:gd name="T50" fmla="*/ 2027 w 3316"/>
                  <a:gd name="T51" fmla="*/ 3620 h 3716"/>
                  <a:gd name="T52" fmla="*/ 1903 w 3316"/>
                  <a:gd name="T53" fmla="*/ 3660 h 3716"/>
                  <a:gd name="T54" fmla="*/ 1781 w 3316"/>
                  <a:gd name="T55" fmla="*/ 3692 h 3716"/>
                  <a:gd name="T56" fmla="*/ 1663 w 3316"/>
                  <a:gd name="T57" fmla="*/ 3716 h 3716"/>
                  <a:gd name="T58" fmla="*/ 1513 w 3316"/>
                  <a:gd name="T59" fmla="*/ 3683 h 3716"/>
                  <a:gd name="T60" fmla="*/ 1365 w 3316"/>
                  <a:gd name="T61" fmla="*/ 3640 h 3716"/>
                  <a:gd name="T62" fmla="*/ 1223 w 3316"/>
                  <a:gd name="T63" fmla="*/ 3588 h 3716"/>
                  <a:gd name="T64" fmla="*/ 1084 w 3316"/>
                  <a:gd name="T65" fmla="*/ 3528 h 3716"/>
                  <a:gd name="T66" fmla="*/ 951 w 3316"/>
                  <a:gd name="T67" fmla="*/ 3459 h 3716"/>
                  <a:gd name="T68" fmla="*/ 825 w 3316"/>
                  <a:gd name="T69" fmla="*/ 3382 h 3716"/>
                  <a:gd name="T70" fmla="*/ 704 w 3316"/>
                  <a:gd name="T71" fmla="*/ 3295 h 3716"/>
                  <a:gd name="T72" fmla="*/ 592 w 3316"/>
                  <a:gd name="T73" fmla="*/ 3201 h 3716"/>
                  <a:gd name="T74" fmla="*/ 486 w 3316"/>
                  <a:gd name="T75" fmla="*/ 3100 h 3716"/>
                  <a:gd name="T76" fmla="*/ 389 w 3316"/>
                  <a:gd name="T77" fmla="*/ 2991 h 3716"/>
                  <a:gd name="T78" fmla="*/ 302 w 3316"/>
                  <a:gd name="T79" fmla="*/ 2876 h 3716"/>
                  <a:gd name="T80" fmla="*/ 224 w 3316"/>
                  <a:gd name="T81" fmla="*/ 2754 h 3716"/>
                  <a:gd name="T82" fmla="*/ 155 w 3316"/>
                  <a:gd name="T83" fmla="*/ 2627 h 3716"/>
                  <a:gd name="T84" fmla="*/ 99 w 3316"/>
                  <a:gd name="T85" fmla="*/ 2491 h 3716"/>
                  <a:gd name="T86" fmla="*/ 53 w 3316"/>
                  <a:gd name="T87" fmla="*/ 2352 h 3716"/>
                  <a:gd name="T88" fmla="*/ 20 w 3316"/>
                  <a:gd name="T89" fmla="*/ 2207 h 3716"/>
                  <a:gd name="T90" fmla="*/ 11 w 3316"/>
                  <a:gd name="T91" fmla="*/ 2146 h 3716"/>
                  <a:gd name="T92" fmla="*/ 5 w 3316"/>
                  <a:gd name="T93" fmla="*/ 2088 h 3716"/>
                  <a:gd name="T94" fmla="*/ 1 w 3316"/>
                  <a:gd name="T95" fmla="*/ 2029 h 3716"/>
                  <a:gd name="T96" fmla="*/ 0 w 3316"/>
                  <a:gd name="T97" fmla="*/ 1969 h 3716"/>
                  <a:gd name="T98" fmla="*/ 49 w 3316"/>
                  <a:gd name="T99" fmla="*/ 444 h 3716"/>
                  <a:gd name="T100" fmla="*/ 126 w 3316"/>
                  <a:gd name="T101" fmla="*/ 402 h 3716"/>
                  <a:gd name="T102" fmla="*/ 196 w 3316"/>
                  <a:gd name="T103" fmla="*/ 356 h 3716"/>
                  <a:gd name="T104" fmla="*/ 261 w 3316"/>
                  <a:gd name="T105" fmla="*/ 303 h 3716"/>
                  <a:gd name="T106" fmla="*/ 320 w 3316"/>
                  <a:gd name="T107" fmla="*/ 245 h 3716"/>
                  <a:gd name="T108" fmla="*/ 373 w 3316"/>
                  <a:gd name="T109" fmla="*/ 181 h 3716"/>
                  <a:gd name="T110" fmla="*/ 419 w 3316"/>
                  <a:gd name="T111" fmla="*/ 113 h 3716"/>
                  <a:gd name="T112" fmla="*/ 460 w 3316"/>
                  <a:gd name="T113" fmla="*/ 38 h 3716"/>
                  <a:gd name="T114" fmla="*/ 2841 w 3316"/>
                  <a:gd name="T115" fmla="*/ 0 h 3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16" h="3716">
                    <a:moveTo>
                      <a:pt x="2841" y="0"/>
                    </a:moveTo>
                    <a:lnTo>
                      <a:pt x="2858" y="38"/>
                    </a:lnTo>
                    <a:lnTo>
                      <a:pt x="2877" y="77"/>
                    </a:lnTo>
                    <a:lnTo>
                      <a:pt x="2899" y="113"/>
                    </a:lnTo>
                    <a:lnTo>
                      <a:pt x="2922" y="149"/>
                    </a:lnTo>
                    <a:lnTo>
                      <a:pt x="2946" y="183"/>
                    </a:lnTo>
                    <a:lnTo>
                      <a:pt x="2972" y="216"/>
                    </a:lnTo>
                    <a:lnTo>
                      <a:pt x="3000" y="248"/>
                    </a:lnTo>
                    <a:lnTo>
                      <a:pt x="3030" y="278"/>
                    </a:lnTo>
                    <a:lnTo>
                      <a:pt x="3060" y="307"/>
                    </a:lnTo>
                    <a:lnTo>
                      <a:pt x="3093" y="335"/>
                    </a:lnTo>
                    <a:lnTo>
                      <a:pt x="3127" y="361"/>
                    </a:lnTo>
                    <a:lnTo>
                      <a:pt x="3163" y="385"/>
                    </a:lnTo>
                    <a:lnTo>
                      <a:pt x="3199" y="409"/>
                    </a:lnTo>
                    <a:lnTo>
                      <a:pt x="3236" y="430"/>
                    </a:lnTo>
                    <a:lnTo>
                      <a:pt x="3276" y="451"/>
                    </a:lnTo>
                    <a:lnTo>
                      <a:pt x="3316" y="470"/>
                    </a:lnTo>
                    <a:lnTo>
                      <a:pt x="3314" y="1964"/>
                    </a:lnTo>
                    <a:lnTo>
                      <a:pt x="3314" y="2006"/>
                    </a:lnTo>
                    <a:lnTo>
                      <a:pt x="3313" y="2047"/>
                    </a:lnTo>
                    <a:lnTo>
                      <a:pt x="3311" y="2088"/>
                    </a:lnTo>
                    <a:lnTo>
                      <a:pt x="3309" y="2130"/>
                    </a:lnTo>
                    <a:lnTo>
                      <a:pt x="3304" y="2170"/>
                    </a:lnTo>
                    <a:lnTo>
                      <a:pt x="3300" y="2212"/>
                    </a:lnTo>
                    <a:lnTo>
                      <a:pt x="3293" y="2253"/>
                    </a:lnTo>
                    <a:lnTo>
                      <a:pt x="3287" y="2295"/>
                    </a:lnTo>
                    <a:lnTo>
                      <a:pt x="3269" y="2376"/>
                    </a:lnTo>
                    <a:lnTo>
                      <a:pt x="3247" y="2455"/>
                    </a:lnTo>
                    <a:lnTo>
                      <a:pt x="3223" y="2531"/>
                    </a:lnTo>
                    <a:lnTo>
                      <a:pt x="3194" y="2605"/>
                    </a:lnTo>
                    <a:lnTo>
                      <a:pt x="3163" y="2675"/>
                    </a:lnTo>
                    <a:lnTo>
                      <a:pt x="3127" y="2743"/>
                    </a:lnTo>
                    <a:lnTo>
                      <a:pt x="3089" y="2809"/>
                    </a:lnTo>
                    <a:lnTo>
                      <a:pt x="3048" y="2873"/>
                    </a:lnTo>
                    <a:lnTo>
                      <a:pt x="3005" y="2934"/>
                    </a:lnTo>
                    <a:lnTo>
                      <a:pt x="2959" y="2993"/>
                    </a:lnTo>
                    <a:lnTo>
                      <a:pt x="2912" y="3049"/>
                    </a:lnTo>
                    <a:lnTo>
                      <a:pt x="2861" y="3103"/>
                    </a:lnTo>
                    <a:lnTo>
                      <a:pt x="2809" y="3154"/>
                    </a:lnTo>
                    <a:lnTo>
                      <a:pt x="2755" y="3204"/>
                    </a:lnTo>
                    <a:lnTo>
                      <a:pt x="2700" y="3251"/>
                    </a:lnTo>
                    <a:lnTo>
                      <a:pt x="2643" y="3296"/>
                    </a:lnTo>
                    <a:lnTo>
                      <a:pt x="2584" y="3338"/>
                    </a:lnTo>
                    <a:lnTo>
                      <a:pt x="2524" y="3378"/>
                    </a:lnTo>
                    <a:lnTo>
                      <a:pt x="2464" y="3416"/>
                    </a:lnTo>
                    <a:lnTo>
                      <a:pt x="2403" y="3452"/>
                    </a:lnTo>
                    <a:lnTo>
                      <a:pt x="2340" y="3485"/>
                    </a:lnTo>
                    <a:lnTo>
                      <a:pt x="2278" y="3517"/>
                    </a:lnTo>
                    <a:lnTo>
                      <a:pt x="2215" y="3545"/>
                    </a:lnTo>
                    <a:lnTo>
                      <a:pt x="2152" y="3573"/>
                    </a:lnTo>
                    <a:lnTo>
                      <a:pt x="2090" y="3598"/>
                    </a:lnTo>
                    <a:lnTo>
                      <a:pt x="2027" y="3620"/>
                    </a:lnTo>
                    <a:lnTo>
                      <a:pt x="1965" y="3641"/>
                    </a:lnTo>
                    <a:lnTo>
                      <a:pt x="1903" y="3660"/>
                    </a:lnTo>
                    <a:lnTo>
                      <a:pt x="1841" y="3677"/>
                    </a:lnTo>
                    <a:lnTo>
                      <a:pt x="1781" y="3692"/>
                    </a:lnTo>
                    <a:lnTo>
                      <a:pt x="1722" y="3705"/>
                    </a:lnTo>
                    <a:lnTo>
                      <a:pt x="1663" y="3716"/>
                    </a:lnTo>
                    <a:lnTo>
                      <a:pt x="1588" y="3700"/>
                    </a:lnTo>
                    <a:lnTo>
                      <a:pt x="1513" y="3683"/>
                    </a:lnTo>
                    <a:lnTo>
                      <a:pt x="1439" y="3663"/>
                    </a:lnTo>
                    <a:lnTo>
                      <a:pt x="1365" y="3640"/>
                    </a:lnTo>
                    <a:lnTo>
                      <a:pt x="1294" y="3616"/>
                    </a:lnTo>
                    <a:lnTo>
                      <a:pt x="1223" y="3588"/>
                    </a:lnTo>
                    <a:lnTo>
                      <a:pt x="1153" y="3560"/>
                    </a:lnTo>
                    <a:lnTo>
                      <a:pt x="1084" y="3528"/>
                    </a:lnTo>
                    <a:lnTo>
                      <a:pt x="1017" y="3495"/>
                    </a:lnTo>
                    <a:lnTo>
                      <a:pt x="951" y="3459"/>
                    </a:lnTo>
                    <a:lnTo>
                      <a:pt x="887" y="3421"/>
                    </a:lnTo>
                    <a:lnTo>
                      <a:pt x="825" y="3382"/>
                    </a:lnTo>
                    <a:lnTo>
                      <a:pt x="763" y="3339"/>
                    </a:lnTo>
                    <a:lnTo>
                      <a:pt x="704" y="3295"/>
                    </a:lnTo>
                    <a:lnTo>
                      <a:pt x="647" y="3250"/>
                    </a:lnTo>
                    <a:lnTo>
                      <a:pt x="592" y="3201"/>
                    </a:lnTo>
                    <a:lnTo>
                      <a:pt x="538" y="3152"/>
                    </a:lnTo>
                    <a:lnTo>
                      <a:pt x="486" y="3100"/>
                    </a:lnTo>
                    <a:lnTo>
                      <a:pt x="437" y="3048"/>
                    </a:lnTo>
                    <a:lnTo>
                      <a:pt x="389" y="2991"/>
                    </a:lnTo>
                    <a:lnTo>
                      <a:pt x="344" y="2935"/>
                    </a:lnTo>
                    <a:lnTo>
                      <a:pt x="302" y="2876"/>
                    </a:lnTo>
                    <a:lnTo>
                      <a:pt x="261" y="2817"/>
                    </a:lnTo>
                    <a:lnTo>
                      <a:pt x="224" y="2754"/>
                    </a:lnTo>
                    <a:lnTo>
                      <a:pt x="188" y="2691"/>
                    </a:lnTo>
                    <a:lnTo>
                      <a:pt x="155" y="2627"/>
                    </a:lnTo>
                    <a:lnTo>
                      <a:pt x="126" y="2560"/>
                    </a:lnTo>
                    <a:lnTo>
                      <a:pt x="99" y="2491"/>
                    </a:lnTo>
                    <a:lnTo>
                      <a:pt x="75" y="2422"/>
                    </a:lnTo>
                    <a:lnTo>
                      <a:pt x="53" y="2352"/>
                    </a:lnTo>
                    <a:lnTo>
                      <a:pt x="36" y="2279"/>
                    </a:lnTo>
                    <a:lnTo>
                      <a:pt x="20" y="2207"/>
                    </a:lnTo>
                    <a:lnTo>
                      <a:pt x="16" y="2176"/>
                    </a:lnTo>
                    <a:lnTo>
                      <a:pt x="11" y="2146"/>
                    </a:lnTo>
                    <a:lnTo>
                      <a:pt x="7" y="2117"/>
                    </a:lnTo>
                    <a:lnTo>
                      <a:pt x="5" y="2088"/>
                    </a:lnTo>
                    <a:lnTo>
                      <a:pt x="3" y="2058"/>
                    </a:lnTo>
                    <a:lnTo>
                      <a:pt x="1" y="2029"/>
                    </a:lnTo>
                    <a:lnTo>
                      <a:pt x="0" y="1999"/>
                    </a:lnTo>
                    <a:lnTo>
                      <a:pt x="0" y="1969"/>
                    </a:lnTo>
                    <a:lnTo>
                      <a:pt x="9" y="462"/>
                    </a:lnTo>
                    <a:lnTo>
                      <a:pt x="49" y="444"/>
                    </a:lnTo>
                    <a:lnTo>
                      <a:pt x="87" y="424"/>
                    </a:lnTo>
                    <a:lnTo>
                      <a:pt x="126" y="402"/>
                    </a:lnTo>
                    <a:lnTo>
                      <a:pt x="161" y="380"/>
                    </a:lnTo>
                    <a:lnTo>
                      <a:pt x="196" y="356"/>
                    </a:lnTo>
                    <a:lnTo>
                      <a:pt x="229" y="329"/>
                    </a:lnTo>
                    <a:lnTo>
                      <a:pt x="261" y="303"/>
                    </a:lnTo>
                    <a:lnTo>
                      <a:pt x="292" y="274"/>
                    </a:lnTo>
                    <a:lnTo>
                      <a:pt x="320" y="245"/>
                    </a:lnTo>
                    <a:lnTo>
                      <a:pt x="347" y="214"/>
                    </a:lnTo>
                    <a:lnTo>
                      <a:pt x="373" y="181"/>
                    </a:lnTo>
                    <a:lnTo>
                      <a:pt x="397" y="148"/>
                    </a:lnTo>
                    <a:lnTo>
                      <a:pt x="419" y="113"/>
                    </a:lnTo>
                    <a:lnTo>
                      <a:pt x="440" y="77"/>
                    </a:lnTo>
                    <a:lnTo>
                      <a:pt x="460" y="38"/>
                    </a:lnTo>
                    <a:lnTo>
                      <a:pt x="477" y="0"/>
                    </a:lnTo>
                    <a:lnTo>
                      <a:pt x="2841" y="0"/>
                    </a:lnTo>
                    <a:close/>
                  </a:path>
                </a:pathLst>
              </a:custGeom>
              <a:noFill/>
              <a:ln w="9525">
                <a:solidFill>
                  <a:srgbClr val="FEFEFE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5" name="Freeform 77">
                <a:extLst>
                  <a:ext uri="{FF2B5EF4-FFF2-40B4-BE49-F238E27FC236}">
                    <a16:creationId xmlns:a16="http://schemas.microsoft.com/office/drawing/2014/main" id="{1B6B47BD-B373-4180-9B4F-37E06DFDBF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8215" y="591715"/>
                <a:ext cx="1957470" cy="2204476"/>
              </a:xfrm>
              <a:custGeom>
                <a:avLst/>
                <a:gdLst>
                  <a:gd name="T0" fmla="*/ 1662 w 3164"/>
                  <a:gd name="T1" fmla="*/ 3546 h 3560"/>
                  <a:gd name="T2" fmla="*/ 749 w 3164"/>
                  <a:gd name="T3" fmla="*/ 1376 h 3560"/>
                  <a:gd name="T4" fmla="*/ 583 w 3164"/>
                  <a:gd name="T5" fmla="*/ 1438 h 3560"/>
                  <a:gd name="T6" fmla="*/ 606 w 3164"/>
                  <a:gd name="T7" fmla="*/ 1272 h 3560"/>
                  <a:gd name="T8" fmla="*/ 747 w 3164"/>
                  <a:gd name="T9" fmla="*/ 1490 h 3560"/>
                  <a:gd name="T10" fmla="*/ 991 w 3164"/>
                  <a:gd name="T11" fmla="*/ 1508 h 3560"/>
                  <a:gd name="T12" fmla="*/ 1108 w 3164"/>
                  <a:gd name="T13" fmla="*/ 1268 h 3560"/>
                  <a:gd name="T14" fmla="*/ 1163 w 3164"/>
                  <a:gd name="T15" fmla="*/ 1501 h 3560"/>
                  <a:gd name="T16" fmla="*/ 1849 w 3164"/>
                  <a:gd name="T17" fmla="*/ 1299 h 3560"/>
                  <a:gd name="T18" fmla="*/ 1742 w 3164"/>
                  <a:gd name="T19" fmla="*/ 1411 h 3560"/>
                  <a:gd name="T20" fmla="*/ 1702 w 3164"/>
                  <a:gd name="T21" fmla="*/ 1483 h 3560"/>
                  <a:gd name="T22" fmla="*/ 1814 w 3164"/>
                  <a:gd name="T23" fmla="*/ 1224 h 3560"/>
                  <a:gd name="T24" fmla="*/ 1443 w 3164"/>
                  <a:gd name="T25" fmla="*/ 1452 h 3560"/>
                  <a:gd name="T26" fmla="*/ 1435 w 3164"/>
                  <a:gd name="T27" fmla="*/ 1316 h 3560"/>
                  <a:gd name="T28" fmla="*/ 2192 w 3164"/>
                  <a:gd name="T29" fmla="*/ 1268 h 3560"/>
                  <a:gd name="T30" fmla="*/ 2029 w 3164"/>
                  <a:gd name="T31" fmla="*/ 1467 h 3560"/>
                  <a:gd name="T32" fmla="*/ 1583 w 3164"/>
                  <a:gd name="T33" fmla="*/ 1822 h 3560"/>
                  <a:gd name="T34" fmla="*/ 1696 w 3164"/>
                  <a:gd name="T35" fmla="*/ 2364 h 3560"/>
                  <a:gd name="T36" fmla="*/ 1523 w 3164"/>
                  <a:gd name="T37" fmla="*/ 2083 h 3560"/>
                  <a:gd name="T38" fmla="*/ 1442 w 3164"/>
                  <a:gd name="T39" fmla="*/ 2830 h 3560"/>
                  <a:gd name="T40" fmla="*/ 1670 w 3164"/>
                  <a:gd name="T41" fmla="*/ 2672 h 3560"/>
                  <a:gd name="T42" fmla="*/ 1470 w 3164"/>
                  <a:gd name="T43" fmla="*/ 3020 h 3560"/>
                  <a:gd name="T44" fmla="*/ 2323 w 3164"/>
                  <a:gd name="T45" fmla="*/ 272 h 3560"/>
                  <a:gd name="T46" fmla="*/ 2356 w 3164"/>
                  <a:gd name="T47" fmla="*/ 445 h 3560"/>
                  <a:gd name="T48" fmla="*/ 2208 w 3164"/>
                  <a:gd name="T49" fmla="*/ 546 h 3560"/>
                  <a:gd name="T50" fmla="*/ 2229 w 3164"/>
                  <a:gd name="T51" fmla="*/ 397 h 3560"/>
                  <a:gd name="T52" fmla="*/ 1914 w 3164"/>
                  <a:gd name="T53" fmla="*/ 292 h 3560"/>
                  <a:gd name="T54" fmla="*/ 1874 w 3164"/>
                  <a:gd name="T55" fmla="*/ 620 h 3560"/>
                  <a:gd name="T56" fmla="*/ 359 w 3164"/>
                  <a:gd name="T57" fmla="*/ 2351 h 3560"/>
                  <a:gd name="T58" fmla="*/ 521 w 3164"/>
                  <a:gd name="T59" fmla="*/ 1883 h 3560"/>
                  <a:gd name="T60" fmla="*/ 517 w 3164"/>
                  <a:gd name="T61" fmla="*/ 2116 h 3560"/>
                  <a:gd name="T62" fmla="*/ 940 w 3164"/>
                  <a:gd name="T63" fmla="*/ 2256 h 3560"/>
                  <a:gd name="T64" fmla="*/ 376 w 3164"/>
                  <a:gd name="T65" fmla="*/ 2611 h 3560"/>
                  <a:gd name="T66" fmla="*/ 529 w 3164"/>
                  <a:gd name="T67" fmla="*/ 1829 h 3560"/>
                  <a:gd name="T68" fmla="*/ 1107 w 3164"/>
                  <a:gd name="T69" fmla="*/ 1802 h 3560"/>
                  <a:gd name="T70" fmla="*/ 606 w 3164"/>
                  <a:gd name="T71" fmla="*/ 2151 h 3560"/>
                  <a:gd name="T72" fmla="*/ 750 w 3164"/>
                  <a:gd name="T73" fmla="*/ 1813 h 3560"/>
                  <a:gd name="T74" fmla="*/ 877 w 3164"/>
                  <a:gd name="T75" fmla="*/ 2163 h 3560"/>
                  <a:gd name="T76" fmla="*/ 1263 w 3164"/>
                  <a:gd name="T77" fmla="*/ 2510 h 3560"/>
                  <a:gd name="T78" fmla="*/ 1095 w 3164"/>
                  <a:gd name="T79" fmla="*/ 2288 h 3560"/>
                  <a:gd name="T80" fmla="*/ 1150 w 3164"/>
                  <a:gd name="T81" fmla="*/ 2232 h 3560"/>
                  <a:gd name="T82" fmla="*/ 1223 w 3164"/>
                  <a:gd name="T83" fmla="*/ 1899 h 3560"/>
                  <a:gd name="T84" fmla="*/ 2848 w 3164"/>
                  <a:gd name="T85" fmla="*/ 616 h 3560"/>
                  <a:gd name="T86" fmla="*/ 1028 w 3164"/>
                  <a:gd name="T87" fmla="*/ 2930 h 3560"/>
                  <a:gd name="T88" fmla="*/ 120 w 3164"/>
                  <a:gd name="T89" fmla="*/ 2176 h 3560"/>
                  <a:gd name="T90" fmla="*/ 591 w 3164"/>
                  <a:gd name="T91" fmla="*/ 2587 h 3560"/>
                  <a:gd name="T92" fmla="*/ 704 w 3164"/>
                  <a:gd name="T93" fmla="*/ 2350 h 3560"/>
                  <a:gd name="T94" fmla="*/ 513 w 3164"/>
                  <a:gd name="T95" fmla="*/ 2304 h 3560"/>
                  <a:gd name="T96" fmla="*/ 917 w 3164"/>
                  <a:gd name="T97" fmla="*/ 2374 h 3560"/>
                  <a:gd name="T98" fmla="*/ 1269 w 3164"/>
                  <a:gd name="T99" fmla="*/ 2610 h 3560"/>
                  <a:gd name="T100" fmla="*/ 870 w 3164"/>
                  <a:gd name="T101" fmla="*/ 2589 h 3560"/>
                  <a:gd name="T102" fmla="*/ 2049 w 3164"/>
                  <a:gd name="T103" fmla="*/ 1857 h 3560"/>
                  <a:gd name="T104" fmla="*/ 1091 w 3164"/>
                  <a:gd name="T105" fmla="*/ 416 h 3560"/>
                  <a:gd name="T106" fmla="*/ 2418 w 3164"/>
                  <a:gd name="T107" fmla="*/ 1327 h 3560"/>
                  <a:gd name="T108" fmla="*/ 2395 w 3164"/>
                  <a:gd name="T109" fmla="*/ 1501 h 3560"/>
                  <a:gd name="T110" fmla="*/ 2624 w 3164"/>
                  <a:gd name="T111" fmla="*/ 1201 h 3560"/>
                  <a:gd name="T112" fmla="*/ 2366 w 3164"/>
                  <a:gd name="T113" fmla="*/ 1438 h 3560"/>
                  <a:gd name="T114" fmla="*/ 2478 w 3164"/>
                  <a:gd name="T115" fmla="*/ 1253 h 3560"/>
                  <a:gd name="T116" fmla="*/ 2515 w 3164"/>
                  <a:gd name="T117" fmla="*/ 1254 h 3560"/>
                  <a:gd name="T118" fmla="*/ 2340 w 3164"/>
                  <a:gd name="T119" fmla="*/ 804 h 3560"/>
                  <a:gd name="T120" fmla="*/ 2507 w 3164"/>
                  <a:gd name="T121" fmla="*/ 962 h 3560"/>
                  <a:gd name="T122" fmla="*/ 2506 w 3164"/>
                  <a:gd name="T123" fmla="*/ 819 h 3560"/>
                  <a:gd name="T124" fmla="*/ 2651 w 3164"/>
                  <a:gd name="T125" fmla="*/ 810 h 3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64" h="3560">
                    <a:moveTo>
                      <a:pt x="3164" y="1917"/>
                    </a:moveTo>
                    <a:lnTo>
                      <a:pt x="3160" y="457"/>
                    </a:lnTo>
                    <a:lnTo>
                      <a:pt x="3131" y="443"/>
                    </a:lnTo>
                    <a:lnTo>
                      <a:pt x="3099" y="424"/>
                    </a:lnTo>
                    <a:lnTo>
                      <a:pt x="3065" y="403"/>
                    </a:lnTo>
                    <a:lnTo>
                      <a:pt x="3030" y="380"/>
                    </a:lnTo>
                    <a:lnTo>
                      <a:pt x="2992" y="355"/>
                    </a:lnTo>
                    <a:lnTo>
                      <a:pt x="2956" y="327"/>
                    </a:lnTo>
                    <a:lnTo>
                      <a:pt x="2919" y="299"/>
                    </a:lnTo>
                    <a:lnTo>
                      <a:pt x="2883" y="268"/>
                    </a:lnTo>
                    <a:lnTo>
                      <a:pt x="2848" y="236"/>
                    </a:lnTo>
                    <a:lnTo>
                      <a:pt x="2816" y="203"/>
                    </a:lnTo>
                    <a:lnTo>
                      <a:pt x="2801" y="187"/>
                    </a:lnTo>
                    <a:lnTo>
                      <a:pt x="2787" y="169"/>
                    </a:lnTo>
                    <a:lnTo>
                      <a:pt x="2772" y="153"/>
                    </a:lnTo>
                    <a:lnTo>
                      <a:pt x="2759" y="135"/>
                    </a:lnTo>
                    <a:lnTo>
                      <a:pt x="2748" y="119"/>
                    </a:lnTo>
                    <a:lnTo>
                      <a:pt x="2737" y="101"/>
                    </a:lnTo>
                    <a:lnTo>
                      <a:pt x="2727" y="83"/>
                    </a:lnTo>
                    <a:lnTo>
                      <a:pt x="2718" y="67"/>
                    </a:lnTo>
                    <a:lnTo>
                      <a:pt x="2711" y="49"/>
                    </a:lnTo>
                    <a:lnTo>
                      <a:pt x="2704" y="33"/>
                    </a:lnTo>
                    <a:lnTo>
                      <a:pt x="2700" y="16"/>
                    </a:lnTo>
                    <a:lnTo>
                      <a:pt x="2696" y="0"/>
                    </a:lnTo>
                    <a:lnTo>
                      <a:pt x="1582" y="2"/>
                    </a:lnTo>
                    <a:lnTo>
                      <a:pt x="467" y="0"/>
                    </a:lnTo>
                    <a:lnTo>
                      <a:pt x="465" y="16"/>
                    </a:lnTo>
                    <a:lnTo>
                      <a:pt x="461" y="33"/>
                    </a:lnTo>
                    <a:lnTo>
                      <a:pt x="454" y="49"/>
                    </a:lnTo>
                    <a:lnTo>
                      <a:pt x="448" y="67"/>
                    </a:lnTo>
                    <a:lnTo>
                      <a:pt x="439" y="84"/>
                    </a:lnTo>
                    <a:lnTo>
                      <a:pt x="429" y="101"/>
                    </a:lnTo>
                    <a:lnTo>
                      <a:pt x="418" y="119"/>
                    </a:lnTo>
                    <a:lnTo>
                      <a:pt x="406" y="136"/>
                    </a:lnTo>
                    <a:lnTo>
                      <a:pt x="393" y="154"/>
                    </a:lnTo>
                    <a:lnTo>
                      <a:pt x="378" y="170"/>
                    </a:lnTo>
                    <a:lnTo>
                      <a:pt x="364" y="188"/>
                    </a:lnTo>
                    <a:lnTo>
                      <a:pt x="349" y="204"/>
                    </a:lnTo>
                    <a:lnTo>
                      <a:pt x="316" y="238"/>
                    </a:lnTo>
                    <a:lnTo>
                      <a:pt x="281" y="270"/>
                    </a:lnTo>
                    <a:lnTo>
                      <a:pt x="244" y="302"/>
                    </a:lnTo>
                    <a:lnTo>
                      <a:pt x="207" y="331"/>
                    </a:lnTo>
                    <a:lnTo>
                      <a:pt x="170" y="359"/>
                    </a:lnTo>
                    <a:lnTo>
                      <a:pt x="132" y="385"/>
                    </a:lnTo>
                    <a:lnTo>
                      <a:pt x="97" y="407"/>
                    </a:lnTo>
                    <a:lnTo>
                      <a:pt x="63" y="427"/>
                    </a:lnTo>
                    <a:lnTo>
                      <a:pt x="31" y="444"/>
                    </a:lnTo>
                    <a:lnTo>
                      <a:pt x="3" y="457"/>
                    </a:lnTo>
                    <a:lnTo>
                      <a:pt x="0" y="1907"/>
                    </a:lnTo>
                    <a:lnTo>
                      <a:pt x="1" y="1942"/>
                    </a:lnTo>
                    <a:lnTo>
                      <a:pt x="3" y="1976"/>
                    </a:lnTo>
                    <a:lnTo>
                      <a:pt x="5" y="2010"/>
                    </a:lnTo>
                    <a:lnTo>
                      <a:pt x="8" y="2044"/>
                    </a:lnTo>
                    <a:lnTo>
                      <a:pt x="12" y="2077"/>
                    </a:lnTo>
                    <a:lnTo>
                      <a:pt x="18" y="2111"/>
                    </a:lnTo>
                    <a:lnTo>
                      <a:pt x="25" y="2145"/>
                    </a:lnTo>
                    <a:lnTo>
                      <a:pt x="32" y="2179"/>
                    </a:lnTo>
                    <a:lnTo>
                      <a:pt x="49" y="2242"/>
                    </a:lnTo>
                    <a:lnTo>
                      <a:pt x="67" y="2305"/>
                    </a:lnTo>
                    <a:lnTo>
                      <a:pt x="88" y="2366"/>
                    </a:lnTo>
                    <a:lnTo>
                      <a:pt x="112" y="2427"/>
                    </a:lnTo>
                    <a:lnTo>
                      <a:pt x="139" y="2486"/>
                    </a:lnTo>
                    <a:lnTo>
                      <a:pt x="168" y="2545"/>
                    </a:lnTo>
                    <a:lnTo>
                      <a:pt x="200" y="2604"/>
                    </a:lnTo>
                    <a:lnTo>
                      <a:pt x="233" y="2661"/>
                    </a:lnTo>
                    <a:lnTo>
                      <a:pt x="270" y="2717"/>
                    </a:lnTo>
                    <a:lnTo>
                      <a:pt x="308" y="2773"/>
                    </a:lnTo>
                    <a:lnTo>
                      <a:pt x="349" y="2827"/>
                    </a:lnTo>
                    <a:lnTo>
                      <a:pt x="392" y="2880"/>
                    </a:lnTo>
                    <a:lnTo>
                      <a:pt x="437" y="2930"/>
                    </a:lnTo>
                    <a:lnTo>
                      <a:pt x="483" y="2981"/>
                    </a:lnTo>
                    <a:lnTo>
                      <a:pt x="532" y="3029"/>
                    </a:lnTo>
                    <a:lnTo>
                      <a:pt x="582" y="3076"/>
                    </a:lnTo>
                    <a:lnTo>
                      <a:pt x="635" y="3121"/>
                    </a:lnTo>
                    <a:lnTo>
                      <a:pt x="688" y="3165"/>
                    </a:lnTo>
                    <a:lnTo>
                      <a:pt x="744" y="3207"/>
                    </a:lnTo>
                    <a:lnTo>
                      <a:pt x="802" y="3247"/>
                    </a:lnTo>
                    <a:lnTo>
                      <a:pt x="860" y="3285"/>
                    </a:lnTo>
                    <a:lnTo>
                      <a:pt x="920" y="3321"/>
                    </a:lnTo>
                    <a:lnTo>
                      <a:pt x="982" y="3356"/>
                    </a:lnTo>
                    <a:lnTo>
                      <a:pt x="1044" y="3387"/>
                    </a:lnTo>
                    <a:lnTo>
                      <a:pt x="1108" y="3417"/>
                    </a:lnTo>
                    <a:lnTo>
                      <a:pt x="1174" y="3445"/>
                    </a:lnTo>
                    <a:lnTo>
                      <a:pt x="1240" y="3470"/>
                    </a:lnTo>
                    <a:lnTo>
                      <a:pt x="1308" y="3493"/>
                    </a:lnTo>
                    <a:lnTo>
                      <a:pt x="1376" y="3514"/>
                    </a:lnTo>
                    <a:lnTo>
                      <a:pt x="1446" y="3531"/>
                    </a:lnTo>
                    <a:lnTo>
                      <a:pt x="1516" y="3547"/>
                    </a:lnTo>
                    <a:lnTo>
                      <a:pt x="1587" y="3559"/>
                    </a:lnTo>
                    <a:lnTo>
                      <a:pt x="1587" y="3560"/>
                    </a:lnTo>
                    <a:lnTo>
                      <a:pt x="1662" y="3546"/>
                    </a:lnTo>
                    <a:lnTo>
                      <a:pt x="1735" y="3528"/>
                    </a:lnTo>
                    <a:lnTo>
                      <a:pt x="1807" y="3509"/>
                    </a:lnTo>
                    <a:lnTo>
                      <a:pt x="1878" y="3489"/>
                    </a:lnTo>
                    <a:lnTo>
                      <a:pt x="1946" y="3465"/>
                    </a:lnTo>
                    <a:lnTo>
                      <a:pt x="2013" y="3440"/>
                    </a:lnTo>
                    <a:lnTo>
                      <a:pt x="2079" y="3414"/>
                    </a:lnTo>
                    <a:lnTo>
                      <a:pt x="2144" y="3384"/>
                    </a:lnTo>
                    <a:lnTo>
                      <a:pt x="2206" y="3353"/>
                    </a:lnTo>
                    <a:lnTo>
                      <a:pt x="2267" y="3321"/>
                    </a:lnTo>
                    <a:lnTo>
                      <a:pt x="2326" y="3287"/>
                    </a:lnTo>
                    <a:lnTo>
                      <a:pt x="2384" y="3251"/>
                    </a:lnTo>
                    <a:lnTo>
                      <a:pt x="2440" y="3214"/>
                    </a:lnTo>
                    <a:lnTo>
                      <a:pt x="2494" y="3175"/>
                    </a:lnTo>
                    <a:lnTo>
                      <a:pt x="2547" y="3135"/>
                    </a:lnTo>
                    <a:lnTo>
                      <a:pt x="2598" y="3093"/>
                    </a:lnTo>
                    <a:lnTo>
                      <a:pt x="2646" y="3050"/>
                    </a:lnTo>
                    <a:lnTo>
                      <a:pt x="2692" y="3005"/>
                    </a:lnTo>
                    <a:lnTo>
                      <a:pt x="2737" y="2960"/>
                    </a:lnTo>
                    <a:lnTo>
                      <a:pt x="2780" y="2913"/>
                    </a:lnTo>
                    <a:lnTo>
                      <a:pt x="2821" y="2864"/>
                    </a:lnTo>
                    <a:lnTo>
                      <a:pt x="2859" y="2815"/>
                    </a:lnTo>
                    <a:lnTo>
                      <a:pt x="2895" y="2764"/>
                    </a:lnTo>
                    <a:lnTo>
                      <a:pt x="2931" y="2714"/>
                    </a:lnTo>
                    <a:lnTo>
                      <a:pt x="2962" y="2661"/>
                    </a:lnTo>
                    <a:lnTo>
                      <a:pt x="2992" y="2608"/>
                    </a:lnTo>
                    <a:lnTo>
                      <a:pt x="3020" y="2554"/>
                    </a:lnTo>
                    <a:lnTo>
                      <a:pt x="3045" y="2499"/>
                    </a:lnTo>
                    <a:lnTo>
                      <a:pt x="3068" y="2443"/>
                    </a:lnTo>
                    <a:lnTo>
                      <a:pt x="3089" y="2387"/>
                    </a:lnTo>
                    <a:lnTo>
                      <a:pt x="3108" y="2331"/>
                    </a:lnTo>
                    <a:lnTo>
                      <a:pt x="3123" y="2274"/>
                    </a:lnTo>
                    <a:lnTo>
                      <a:pt x="3134" y="2229"/>
                    </a:lnTo>
                    <a:lnTo>
                      <a:pt x="3142" y="2185"/>
                    </a:lnTo>
                    <a:lnTo>
                      <a:pt x="3149" y="2141"/>
                    </a:lnTo>
                    <a:lnTo>
                      <a:pt x="3155" y="2096"/>
                    </a:lnTo>
                    <a:lnTo>
                      <a:pt x="3158" y="2052"/>
                    </a:lnTo>
                    <a:lnTo>
                      <a:pt x="3161" y="2008"/>
                    </a:lnTo>
                    <a:lnTo>
                      <a:pt x="3163" y="1963"/>
                    </a:lnTo>
                    <a:lnTo>
                      <a:pt x="3164" y="1917"/>
                    </a:lnTo>
                    <a:close/>
                    <a:moveTo>
                      <a:pt x="669" y="1509"/>
                    </a:moveTo>
                    <a:lnTo>
                      <a:pt x="663" y="1512"/>
                    </a:lnTo>
                    <a:lnTo>
                      <a:pt x="659" y="1514"/>
                    </a:lnTo>
                    <a:lnTo>
                      <a:pt x="648" y="1514"/>
                    </a:lnTo>
                    <a:lnTo>
                      <a:pt x="636" y="1514"/>
                    </a:lnTo>
                    <a:lnTo>
                      <a:pt x="626" y="1512"/>
                    </a:lnTo>
                    <a:lnTo>
                      <a:pt x="617" y="1511"/>
                    </a:lnTo>
                    <a:lnTo>
                      <a:pt x="610" y="1510"/>
                    </a:lnTo>
                    <a:lnTo>
                      <a:pt x="606" y="1509"/>
                    </a:lnTo>
                    <a:lnTo>
                      <a:pt x="606" y="1505"/>
                    </a:lnTo>
                    <a:lnTo>
                      <a:pt x="606" y="1501"/>
                    </a:lnTo>
                    <a:lnTo>
                      <a:pt x="606" y="1499"/>
                    </a:lnTo>
                    <a:lnTo>
                      <a:pt x="606" y="1496"/>
                    </a:lnTo>
                    <a:lnTo>
                      <a:pt x="608" y="1494"/>
                    </a:lnTo>
                    <a:lnTo>
                      <a:pt x="610" y="1493"/>
                    </a:lnTo>
                    <a:lnTo>
                      <a:pt x="614" y="1490"/>
                    </a:lnTo>
                    <a:lnTo>
                      <a:pt x="618" y="1488"/>
                    </a:lnTo>
                    <a:lnTo>
                      <a:pt x="627" y="1485"/>
                    </a:lnTo>
                    <a:lnTo>
                      <a:pt x="638" y="1480"/>
                    </a:lnTo>
                    <a:lnTo>
                      <a:pt x="646" y="1477"/>
                    </a:lnTo>
                    <a:lnTo>
                      <a:pt x="648" y="1476"/>
                    </a:lnTo>
                    <a:lnTo>
                      <a:pt x="651" y="1475"/>
                    </a:lnTo>
                    <a:lnTo>
                      <a:pt x="657" y="1473"/>
                    </a:lnTo>
                    <a:lnTo>
                      <a:pt x="663" y="1471"/>
                    </a:lnTo>
                    <a:lnTo>
                      <a:pt x="669" y="1469"/>
                    </a:lnTo>
                    <a:lnTo>
                      <a:pt x="672" y="1468"/>
                    </a:lnTo>
                    <a:lnTo>
                      <a:pt x="674" y="1468"/>
                    </a:lnTo>
                    <a:lnTo>
                      <a:pt x="677" y="1468"/>
                    </a:lnTo>
                    <a:lnTo>
                      <a:pt x="680" y="1469"/>
                    </a:lnTo>
                    <a:lnTo>
                      <a:pt x="681" y="1469"/>
                    </a:lnTo>
                    <a:lnTo>
                      <a:pt x="682" y="1469"/>
                    </a:lnTo>
                    <a:lnTo>
                      <a:pt x="686" y="1472"/>
                    </a:lnTo>
                    <a:lnTo>
                      <a:pt x="691" y="1473"/>
                    </a:lnTo>
                    <a:lnTo>
                      <a:pt x="694" y="1475"/>
                    </a:lnTo>
                    <a:lnTo>
                      <a:pt x="697" y="1477"/>
                    </a:lnTo>
                    <a:lnTo>
                      <a:pt x="698" y="1477"/>
                    </a:lnTo>
                    <a:lnTo>
                      <a:pt x="700" y="1478"/>
                    </a:lnTo>
                    <a:lnTo>
                      <a:pt x="704" y="1477"/>
                    </a:lnTo>
                    <a:lnTo>
                      <a:pt x="708" y="1475"/>
                    </a:lnTo>
                    <a:lnTo>
                      <a:pt x="711" y="1473"/>
                    </a:lnTo>
                    <a:lnTo>
                      <a:pt x="714" y="1469"/>
                    </a:lnTo>
                    <a:lnTo>
                      <a:pt x="715" y="1465"/>
                    </a:lnTo>
                    <a:lnTo>
                      <a:pt x="717" y="1457"/>
                    </a:lnTo>
                    <a:lnTo>
                      <a:pt x="717" y="1447"/>
                    </a:lnTo>
                    <a:lnTo>
                      <a:pt x="718" y="1438"/>
                    </a:lnTo>
                    <a:lnTo>
                      <a:pt x="724" y="1423"/>
                    </a:lnTo>
                    <a:lnTo>
                      <a:pt x="728" y="1413"/>
                    </a:lnTo>
                    <a:lnTo>
                      <a:pt x="730" y="1409"/>
                    </a:lnTo>
                    <a:lnTo>
                      <a:pt x="733" y="1403"/>
                    </a:lnTo>
                    <a:lnTo>
                      <a:pt x="740" y="1391"/>
                    </a:lnTo>
                    <a:lnTo>
                      <a:pt x="747" y="1379"/>
                    </a:lnTo>
                    <a:lnTo>
                      <a:pt x="749" y="1376"/>
                    </a:lnTo>
                    <a:lnTo>
                      <a:pt x="751" y="1373"/>
                    </a:lnTo>
                    <a:lnTo>
                      <a:pt x="757" y="1365"/>
                    </a:lnTo>
                    <a:lnTo>
                      <a:pt x="761" y="1358"/>
                    </a:lnTo>
                    <a:lnTo>
                      <a:pt x="764" y="1354"/>
                    </a:lnTo>
                    <a:lnTo>
                      <a:pt x="765" y="1352"/>
                    </a:lnTo>
                    <a:lnTo>
                      <a:pt x="765" y="1349"/>
                    </a:lnTo>
                    <a:lnTo>
                      <a:pt x="764" y="1346"/>
                    </a:lnTo>
                    <a:lnTo>
                      <a:pt x="762" y="1344"/>
                    </a:lnTo>
                    <a:lnTo>
                      <a:pt x="759" y="1342"/>
                    </a:lnTo>
                    <a:lnTo>
                      <a:pt x="754" y="1343"/>
                    </a:lnTo>
                    <a:lnTo>
                      <a:pt x="749" y="1345"/>
                    </a:lnTo>
                    <a:lnTo>
                      <a:pt x="748" y="1345"/>
                    </a:lnTo>
                    <a:lnTo>
                      <a:pt x="747" y="1346"/>
                    </a:lnTo>
                    <a:lnTo>
                      <a:pt x="742" y="1349"/>
                    </a:lnTo>
                    <a:lnTo>
                      <a:pt x="741" y="1350"/>
                    </a:lnTo>
                    <a:lnTo>
                      <a:pt x="746" y="1347"/>
                    </a:lnTo>
                    <a:lnTo>
                      <a:pt x="739" y="1351"/>
                    </a:lnTo>
                    <a:lnTo>
                      <a:pt x="735" y="1354"/>
                    </a:lnTo>
                    <a:lnTo>
                      <a:pt x="730" y="1356"/>
                    </a:lnTo>
                    <a:lnTo>
                      <a:pt x="724" y="1362"/>
                    </a:lnTo>
                    <a:lnTo>
                      <a:pt x="716" y="1368"/>
                    </a:lnTo>
                    <a:lnTo>
                      <a:pt x="709" y="1374"/>
                    </a:lnTo>
                    <a:lnTo>
                      <a:pt x="704" y="1380"/>
                    </a:lnTo>
                    <a:lnTo>
                      <a:pt x="702" y="1384"/>
                    </a:lnTo>
                    <a:lnTo>
                      <a:pt x="699" y="1385"/>
                    </a:lnTo>
                    <a:lnTo>
                      <a:pt x="699" y="1387"/>
                    </a:lnTo>
                    <a:lnTo>
                      <a:pt x="698" y="1389"/>
                    </a:lnTo>
                    <a:lnTo>
                      <a:pt x="698" y="1395"/>
                    </a:lnTo>
                    <a:lnTo>
                      <a:pt x="697" y="1401"/>
                    </a:lnTo>
                    <a:lnTo>
                      <a:pt x="696" y="1402"/>
                    </a:lnTo>
                    <a:lnTo>
                      <a:pt x="695" y="1405"/>
                    </a:lnTo>
                    <a:lnTo>
                      <a:pt x="694" y="1411"/>
                    </a:lnTo>
                    <a:lnTo>
                      <a:pt x="693" y="1414"/>
                    </a:lnTo>
                    <a:lnTo>
                      <a:pt x="692" y="1417"/>
                    </a:lnTo>
                    <a:lnTo>
                      <a:pt x="689" y="1418"/>
                    </a:lnTo>
                    <a:lnTo>
                      <a:pt x="685" y="1420"/>
                    </a:lnTo>
                    <a:lnTo>
                      <a:pt x="681" y="1420"/>
                    </a:lnTo>
                    <a:lnTo>
                      <a:pt x="677" y="1417"/>
                    </a:lnTo>
                    <a:lnTo>
                      <a:pt x="675" y="1412"/>
                    </a:lnTo>
                    <a:lnTo>
                      <a:pt x="674" y="1408"/>
                    </a:lnTo>
                    <a:lnTo>
                      <a:pt x="673" y="1403"/>
                    </a:lnTo>
                    <a:lnTo>
                      <a:pt x="672" y="1400"/>
                    </a:lnTo>
                    <a:lnTo>
                      <a:pt x="672" y="1397"/>
                    </a:lnTo>
                    <a:lnTo>
                      <a:pt x="670" y="1392"/>
                    </a:lnTo>
                    <a:lnTo>
                      <a:pt x="666" y="1391"/>
                    </a:lnTo>
                    <a:lnTo>
                      <a:pt x="659" y="1394"/>
                    </a:lnTo>
                    <a:lnTo>
                      <a:pt x="653" y="1399"/>
                    </a:lnTo>
                    <a:lnTo>
                      <a:pt x="652" y="1399"/>
                    </a:lnTo>
                    <a:lnTo>
                      <a:pt x="651" y="1400"/>
                    </a:lnTo>
                    <a:lnTo>
                      <a:pt x="648" y="1403"/>
                    </a:lnTo>
                    <a:lnTo>
                      <a:pt x="644" y="1406"/>
                    </a:lnTo>
                    <a:lnTo>
                      <a:pt x="643" y="1407"/>
                    </a:lnTo>
                    <a:lnTo>
                      <a:pt x="642" y="1408"/>
                    </a:lnTo>
                    <a:lnTo>
                      <a:pt x="637" y="1414"/>
                    </a:lnTo>
                    <a:lnTo>
                      <a:pt x="633" y="1420"/>
                    </a:lnTo>
                    <a:lnTo>
                      <a:pt x="631" y="1422"/>
                    </a:lnTo>
                    <a:lnTo>
                      <a:pt x="629" y="1425"/>
                    </a:lnTo>
                    <a:lnTo>
                      <a:pt x="628" y="1427"/>
                    </a:lnTo>
                    <a:lnTo>
                      <a:pt x="627" y="1428"/>
                    </a:lnTo>
                    <a:lnTo>
                      <a:pt x="626" y="1430"/>
                    </a:lnTo>
                    <a:lnTo>
                      <a:pt x="624" y="1432"/>
                    </a:lnTo>
                    <a:lnTo>
                      <a:pt x="621" y="1438"/>
                    </a:lnTo>
                    <a:lnTo>
                      <a:pt x="619" y="1443"/>
                    </a:lnTo>
                    <a:lnTo>
                      <a:pt x="618" y="1446"/>
                    </a:lnTo>
                    <a:lnTo>
                      <a:pt x="617" y="1449"/>
                    </a:lnTo>
                    <a:lnTo>
                      <a:pt x="615" y="1454"/>
                    </a:lnTo>
                    <a:lnTo>
                      <a:pt x="614" y="1457"/>
                    </a:lnTo>
                    <a:lnTo>
                      <a:pt x="611" y="1462"/>
                    </a:lnTo>
                    <a:lnTo>
                      <a:pt x="610" y="1466"/>
                    </a:lnTo>
                    <a:lnTo>
                      <a:pt x="607" y="1467"/>
                    </a:lnTo>
                    <a:lnTo>
                      <a:pt x="604" y="1467"/>
                    </a:lnTo>
                    <a:lnTo>
                      <a:pt x="600" y="1467"/>
                    </a:lnTo>
                    <a:lnTo>
                      <a:pt x="599" y="1466"/>
                    </a:lnTo>
                    <a:lnTo>
                      <a:pt x="599" y="1463"/>
                    </a:lnTo>
                    <a:lnTo>
                      <a:pt x="599" y="1460"/>
                    </a:lnTo>
                    <a:lnTo>
                      <a:pt x="598" y="1452"/>
                    </a:lnTo>
                    <a:lnTo>
                      <a:pt x="598" y="1446"/>
                    </a:lnTo>
                    <a:lnTo>
                      <a:pt x="599" y="1441"/>
                    </a:lnTo>
                    <a:lnTo>
                      <a:pt x="599" y="1435"/>
                    </a:lnTo>
                    <a:lnTo>
                      <a:pt x="598" y="1433"/>
                    </a:lnTo>
                    <a:lnTo>
                      <a:pt x="596" y="1431"/>
                    </a:lnTo>
                    <a:lnTo>
                      <a:pt x="596" y="1431"/>
                    </a:lnTo>
                    <a:lnTo>
                      <a:pt x="595" y="1431"/>
                    </a:lnTo>
                    <a:lnTo>
                      <a:pt x="595" y="1431"/>
                    </a:lnTo>
                    <a:lnTo>
                      <a:pt x="594" y="1431"/>
                    </a:lnTo>
                    <a:lnTo>
                      <a:pt x="594" y="1431"/>
                    </a:lnTo>
                    <a:lnTo>
                      <a:pt x="593" y="1431"/>
                    </a:lnTo>
                    <a:lnTo>
                      <a:pt x="592" y="1432"/>
                    </a:lnTo>
                    <a:lnTo>
                      <a:pt x="589" y="1433"/>
                    </a:lnTo>
                    <a:lnTo>
                      <a:pt x="586" y="1435"/>
                    </a:lnTo>
                    <a:lnTo>
                      <a:pt x="583" y="1438"/>
                    </a:lnTo>
                    <a:lnTo>
                      <a:pt x="576" y="1444"/>
                    </a:lnTo>
                    <a:lnTo>
                      <a:pt x="570" y="1451"/>
                    </a:lnTo>
                    <a:lnTo>
                      <a:pt x="565" y="1457"/>
                    </a:lnTo>
                    <a:lnTo>
                      <a:pt x="560" y="1466"/>
                    </a:lnTo>
                    <a:lnTo>
                      <a:pt x="554" y="1476"/>
                    </a:lnTo>
                    <a:lnTo>
                      <a:pt x="552" y="1484"/>
                    </a:lnTo>
                    <a:lnTo>
                      <a:pt x="548" y="1494"/>
                    </a:lnTo>
                    <a:lnTo>
                      <a:pt x="543" y="1503"/>
                    </a:lnTo>
                    <a:lnTo>
                      <a:pt x="541" y="1509"/>
                    </a:lnTo>
                    <a:lnTo>
                      <a:pt x="538" y="1513"/>
                    </a:lnTo>
                    <a:lnTo>
                      <a:pt x="530" y="1516"/>
                    </a:lnTo>
                    <a:lnTo>
                      <a:pt x="524" y="1516"/>
                    </a:lnTo>
                    <a:lnTo>
                      <a:pt x="519" y="1514"/>
                    </a:lnTo>
                    <a:lnTo>
                      <a:pt x="515" y="1514"/>
                    </a:lnTo>
                    <a:lnTo>
                      <a:pt x="513" y="1513"/>
                    </a:lnTo>
                    <a:lnTo>
                      <a:pt x="511" y="1512"/>
                    </a:lnTo>
                    <a:lnTo>
                      <a:pt x="509" y="1510"/>
                    </a:lnTo>
                    <a:lnTo>
                      <a:pt x="507" y="1508"/>
                    </a:lnTo>
                    <a:lnTo>
                      <a:pt x="505" y="1507"/>
                    </a:lnTo>
                    <a:lnTo>
                      <a:pt x="503" y="1507"/>
                    </a:lnTo>
                    <a:lnTo>
                      <a:pt x="500" y="1506"/>
                    </a:lnTo>
                    <a:lnTo>
                      <a:pt x="500" y="1505"/>
                    </a:lnTo>
                    <a:lnTo>
                      <a:pt x="499" y="1503"/>
                    </a:lnTo>
                    <a:lnTo>
                      <a:pt x="497" y="1502"/>
                    </a:lnTo>
                    <a:lnTo>
                      <a:pt x="497" y="1496"/>
                    </a:lnTo>
                    <a:lnTo>
                      <a:pt x="498" y="1488"/>
                    </a:lnTo>
                    <a:lnTo>
                      <a:pt x="499" y="1480"/>
                    </a:lnTo>
                    <a:lnTo>
                      <a:pt x="502" y="1467"/>
                    </a:lnTo>
                    <a:lnTo>
                      <a:pt x="502" y="1463"/>
                    </a:lnTo>
                    <a:lnTo>
                      <a:pt x="502" y="1458"/>
                    </a:lnTo>
                    <a:lnTo>
                      <a:pt x="503" y="1456"/>
                    </a:lnTo>
                    <a:lnTo>
                      <a:pt x="503" y="1454"/>
                    </a:lnTo>
                    <a:lnTo>
                      <a:pt x="505" y="1453"/>
                    </a:lnTo>
                    <a:lnTo>
                      <a:pt x="509" y="1453"/>
                    </a:lnTo>
                    <a:lnTo>
                      <a:pt x="511" y="1454"/>
                    </a:lnTo>
                    <a:lnTo>
                      <a:pt x="515" y="1457"/>
                    </a:lnTo>
                    <a:lnTo>
                      <a:pt x="519" y="1461"/>
                    </a:lnTo>
                    <a:lnTo>
                      <a:pt x="522" y="1462"/>
                    </a:lnTo>
                    <a:lnTo>
                      <a:pt x="524" y="1463"/>
                    </a:lnTo>
                    <a:lnTo>
                      <a:pt x="526" y="1463"/>
                    </a:lnTo>
                    <a:lnTo>
                      <a:pt x="527" y="1462"/>
                    </a:lnTo>
                    <a:lnTo>
                      <a:pt x="528" y="1462"/>
                    </a:lnTo>
                    <a:lnTo>
                      <a:pt x="536" y="1456"/>
                    </a:lnTo>
                    <a:lnTo>
                      <a:pt x="542" y="1451"/>
                    </a:lnTo>
                    <a:lnTo>
                      <a:pt x="547" y="1449"/>
                    </a:lnTo>
                    <a:lnTo>
                      <a:pt x="553" y="1443"/>
                    </a:lnTo>
                    <a:lnTo>
                      <a:pt x="564" y="1431"/>
                    </a:lnTo>
                    <a:lnTo>
                      <a:pt x="572" y="1423"/>
                    </a:lnTo>
                    <a:lnTo>
                      <a:pt x="578" y="1418"/>
                    </a:lnTo>
                    <a:lnTo>
                      <a:pt x="584" y="1413"/>
                    </a:lnTo>
                    <a:lnTo>
                      <a:pt x="587" y="1410"/>
                    </a:lnTo>
                    <a:lnTo>
                      <a:pt x="588" y="1409"/>
                    </a:lnTo>
                    <a:lnTo>
                      <a:pt x="595" y="1403"/>
                    </a:lnTo>
                    <a:lnTo>
                      <a:pt x="607" y="1392"/>
                    </a:lnTo>
                    <a:lnTo>
                      <a:pt x="611" y="1389"/>
                    </a:lnTo>
                    <a:lnTo>
                      <a:pt x="615" y="1385"/>
                    </a:lnTo>
                    <a:lnTo>
                      <a:pt x="616" y="1383"/>
                    </a:lnTo>
                    <a:lnTo>
                      <a:pt x="616" y="1380"/>
                    </a:lnTo>
                    <a:lnTo>
                      <a:pt x="617" y="1375"/>
                    </a:lnTo>
                    <a:lnTo>
                      <a:pt x="616" y="1367"/>
                    </a:lnTo>
                    <a:lnTo>
                      <a:pt x="616" y="1360"/>
                    </a:lnTo>
                    <a:lnTo>
                      <a:pt x="616" y="1353"/>
                    </a:lnTo>
                    <a:lnTo>
                      <a:pt x="616" y="1346"/>
                    </a:lnTo>
                    <a:lnTo>
                      <a:pt x="616" y="1340"/>
                    </a:lnTo>
                    <a:lnTo>
                      <a:pt x="616" y="1338"/>
                    </a:lnTo>
                    <a:lnTo>
                      <a:pt x="616" y="1336"/>
                    </a:lnTo>
                    <a:lnTo>
                      <a:pt x="616" y="1334"/>
                    </a:lnTo>
                    <a:lnTo>
                      <a:pt x="616" y="1333"/>
                    </a:lnTo>
                    <a:lnTo>
                      <a:pt x="616" y="1331"/>
                    </a:lnTo>
                    <a:lnTo>
                      <a:pt x="617" y="1330"/>
                    </a:lnTo>
                    <a:lnTo>
                      <a:pt x="618" y="1328"/>
                    </a:lnTo>
                    <a:lnTo>
                      <a:pt x="619" y="1327"/>
                    </a:lnTo>
                    <a:lnTo>
                      <a:pt x="621" y="1323"/>
                    </a:lnTo>
                    <a:lnTo>
                      <a:pt x="625" y="1321"/>
                    </a:lnTo>
                    <a:lnTo>
                      <a:pt x="632" y="1313"/>
                    </a:lnTo>
                    <a:lnTo>
                      <a:pt x="641" y="1307"/>
                    </a:lnTo>
                    <a:lnTo>
                      <a:pt x="642" y="1305"/>
                    </a:lnTo>
                    <a:lnTo>
                      <a:pt x="642" y="1301"/>
                    </a:lnTo>
                    <a:lnTo>
                      <a:pt x="642" y="1300"/>
                    </a:lnTo>
                    <a:lnTo>
                      <a:pt x="642" y="1299"/>
                    </a:lnTo>
                    <a:lnTo>
                      <a:pt x="638" y="1297"/>
                    </a:lnTo>
                    <a:lnTo>
                      <a:pt x="633" y="1296"/>
                    </a:lnTo>
                    <a:lnTo>
                      <a:pt x="629" y="1294"/>
                    </a:lnTo>
                    <a:lnTo>
                      <a:pt x="626" y="1292"/>
                    </a:lnTo>
                    <a:lnTo>
                      <a:pt x="616" y="1286"/>
                    </a:lnTo>
                    <a:lnTo>
                      <a:pt x="608" y="1279"/>
                    </a:lnTo>
                    <a:lnTo>
                      <a:pt x="607" y="1276"/>
                    </a:lnTo>
                    <a:lnTo>
                      <a:pt x="606" y="1274"/>
                    </a:lnTo>
                    <a:lnTo>
                      <a:pt x="606" y="1273"/>
                    </a:lnTo>
                    <a:lnTo>
                      <a:pt x="606" y="1272"/>
                    </a:lnTo>
                    <a:lnTo>
                      <a:pt x="606" y="1272"/>
                    </a:lnTo>
                    <a:lnTo>
                      <a:pt x="608" y="1272"/>
                    </a:lnTo>
                    <a:lnTo>
                      <a:pt x="621" y="1270"/>
                    </a:lnTo>
                    <a:lnTo>
                      <a:pt x="639" y="1272"/>
                    </a:lnTo>
                    <a:lnTo>
                      <a:pt x="648" y="1272"/>
                    </a:lnTo>
                    <a:lnTo>
                      <a:pt x="657" y="1270"/>
                    </a:lnTo>
                    <a:lnTo>
                      <a:pt x="664" y="1267"/>
                    </a:lnTo>
                    <a:lnTo>
                      <a:pt x="676" y="1264"/>
                    </a:lnTo>
                    <a:lnTo>
                      <a:pt x="688" y="1259"/>
                    </a:lnTo>
                    <a:lnTo>
                      <a:pt x="702" y="1253"/>
                    </a:lnTo>
                    <a:lnTo>
                      <a:pt x="707" y="1250"/>
                    </a:lnTo>
                    <a:lnTo>
                      <a:pt x="716" y="1244"/>
                    </a:lnTo>
                    <a:lnTo>
                      <a:pt x="718" y="1243"/>
                    </a:lnTo>
                    <a:lnTo>
                      <a:pt x="721" y="1241"/>
                    </a:lnTo>
                    <a:lnTo>
                      <a:pt x="726" y="1239"/>
                    </a:lnTo>
                    <a:lnTo>
                      <a:pt x="730" y="1236"/>
                    </a:lnTo>
                    <a:lnTo>
                      <a:pt x="740" y="1231"/>
                    </a:lnTo>
                    <a:lnTo>
                      <a:pt x="749" y="1224"/>
                    </a:lnTo>
                    <a:lnTo>
                      <a:pt x="753" y="1222"/>
                    </a:lnTo>
                    <a:lnTo>
                      <a:pt x="758" y="1220"/>
                    </a:lnTo>
                    <a:lnTo>
                      <a:pt x="763" y="1216"/>
                    </a:lnTo>
                    <a:lnTo>
                      <a:pt x="769" y="1212"/>
                    </a:lnTo>
                    <a:lnTo>
                      <a:pt x="772" y="1212"/>
                    </a:lnTo>
                    <a:lnTo>
                      <a:pt x="776" y="1214"/>
                    </a:lnTo>
                    <a:lnTo>
                      <a:pt x="779" y="1214"/>
                    </a:lnTo>
                    <a:lnTo>
                      <a:pt x="780" y="1216"/>
                    </a:lnTo>
                    <a:lnTo>
                      <a:pt x="784" y="1220"/>
                    </a:lnTo>
                    <a:lnTo>
                      <a:pt x="787" y="1224"/>
                    </a:lnTo>
                    <a:lnTo>
                      <a:pt x="788" y="1229"/>
                    </a:lnTo>
                    <a:lnTo>
                      <a:pt x="791" y="1234"/>
                    </a:lnTo>
                    <a:lnTo>
                      <a:pt x="789" y="1241"/>
                    </a:lnTo>
                    <a:lnTo>
                      <a:pt x="787" y="1248"/>
                    </a:lnTo>
                    <a:lnTo>
                      <a:pt x="779" y="1250"/>
                    </a:lnTo>
                    <a:lnTo>
                      <a:pt x="769" y="1253"/>
                    </a:lnTo>
                    <a:lnTo>
                      <a:pt x="761" y="1257"/>
                    </a:lnTo>
                    <a:lnTo>
                      <a:pt x="753" y="1262"/>
                    </a:lnTo>
                    <a:lnTo>
                      <a:pt x="742" y="1268"/>
                    </a:lnTo>
                    <a:lnTo>
                      <a:pt x="732" y="1274"/>
                    </a:lnTo>
                    <a:lnTo>
                      <a:pt x="722" y="1280"/>
                    </a:lnTo>
                    <a:lnTo>
                      <a:pt x="715" y="1286"/>
                    </a:lnTo>
                    <a:lnTo>
                      <a:pt x="714" y="1288"/>
                    </a:lnTo>
                    <a:lnTo>
                      <a:pt x="713" y="1289"/>
                    </a:lnTo>
                    <a:lnTo>
                      <a:pt x="711" y="1292"/>
                    </a:lnTo>
                    <a:lnTo>
                      <a:pt x="713" y="1295"/>
                    </a:lnTo>
                    <a:lnTo>
                      <a:pt x="717" y="1299"/>
                    </a:lnTo>
                    <a:lnTo>
                      <a:pt x="721" y="1305"/>
                    </a:lnTo>
                    <a:lnTo>
                      <a:pt x="722" y="1314"/>
                    </a:lnTo>
                    <a:lnTo>
                      <a:pt x="722" y="1323"/>
                    </a:lnTo>
                    <a:lnTo>
                      <a:pt x="724" y="1329"/>
                    </a:lnTo>
                    <a:lnTo>
                      <a:pt x="727" y="1331"/>
                    </a:lnTo>
                    <a:lnTo>
                      <a:pt x="730" y="1333"/>
                    </a:lnTo>
                    <a:lnTo>
                      <a:pt x="733" y="1333"/>
                    </a:lnTo>
                    <a:lnTo>
                      <a:pt x="736" y="1332"/>
                    </a:lnTo>
                    <a:lnTo>
                      <a:pt x="740" y="1330"/>
                    </a:lnTo>
                    <a:lnTo>
                      <a:pt x="751" y="1325"/>
                    </a:lnTo>
                    <a:lnTo>
                      <a:pt x="762" y="1320"/>
                    </a:lnTo>
                    <a:lnTo>
                      <a:pt x="774" y="1312"/>
                    </a:lnTo>
                    <a:lnTo>
                      <a:pt x="780" y="1308"/>
                    </a:lnTo>
                    <a:lnTo>
                      <a:pt x="783" y="1307"/>
                    </a:lnTo>
                    <a:lnTo>
                      <a:pt x="788" y="1305"/>
                    </a:lnTo>
                    <a:lnTo>
                      <a:pt x="792" y="1305"/>
                    </a:lnTo>
                    <a:lnTo>
                      <a:pt x="795" y="1305"/>
                    </a:lnTo>
                    <a:lnTo>
                      <a:pt x="800" y="1307"/>
                    </a:lnTo>
                    <a:lnTo>
                      <a:pt x="806" y="1310"/>
                    </a:lnTo>
                    <a:lnTo>
                      <a:pt x="811" y="1312"/>
                    </a:lnTo>
                    <a:lnTo>
                      <a:pt x="816" y="1316"/>
                    </a:lnTo>
                    <a:lnTo>
                      <a:pt x="818" y="1320"/>
                    </a:lnTo>
                    <a:lnTo>
                      <a:pt x="819" y="1324"/>
                    </a:lnTo>
                    <a:lnTo>
                      <a:pt x="819" y="1329"/>
                    </a:lnTo>
                    <a:lnTo>
                      <a:pt x="818" y="1333"/>
                    </a:lnTo>
                    <a:lnTo>
                      <a:pt x="816" y="1338"/>
                    </a:lnTo>
                    <a:lnTo>
                      <a:pt x="816" y="1341"/>
                    </a:lnTo>
                    <a:lnTo>
                      <a:pt x="814" y="1344"/>
                    </a:lnTo>
                    <a:lnTo>
                      <a:pt x="807" y="1352"/>
                    </a:lnTo>
                    <a:lnTo>
                      <a:pt x="803" y="1360"/>
                    </a:lnTo>
                    <a:lnTo>
                      <a:pt x="800" y="1363"/>
                    </a:lnTo>
                    <a:lnTo>
                      <a:pt x="799" y="1368"/>
                    </a:lnTo>
                    <a:lnTo>
                      <a:pt x="796" y="1375"/>
                    </a:lnTo>
                    <a:lnTo>
                      <a:pt x="793" y="1381"/>
                    </a:lnTo>
                    <a:lnTo>
                      <a:pt x="786" y="1391"/>
                    </a:lnTo>
                    <a:lnTo>
                      <a:pt x="780" y="1401"/>
                    </a:lnTo>
                    <a:lnTo>
                      <a:pt x="779" y="1405"/>
                    </a:lnTo>
                    <a:lnTo>
                      <a:pt x="777" y="1409"/>
                    </a:lnTo>
                    <a:lnTo>
                      <a:pt x="773" y="1419"/>
                    </a:lnTo>
                    <a:lnTo>
                      <a:pt x="770" y="1427"/>
                    </a:lnTo>
                    <a:lnTo>
                      <a:pt x="766" y="1435"/>
                    </a:lnTo>
                    <a:lnTo>
                      <a:pt x="762" y="1445"/>
                    </a:lnTo>
                    <a:lnTo>
                      <a:pt x="761" y="1449"/>
                    </a:lnTo>
                    <a:lnTo>
                      <a:pt x="760" y="1453"/>
                    </a:lnTo>
                    <a:lnTo>
                      <a:pt x="755" y="1467"/>
                    </a:lnTo>
                    <a:lnTo>
                      <a:pt x="750" y="1483"/>
                    </a:lnTo>
                    <a:lnTo>
                      <a:pt x="747" y="1490"/>
                    </a:lnTo>
                    <a:lnTo>
                      <a:pt x="743" y="1499"/>
                    </a:lnTo>
                    <a:lnTo>
                      <a:pt x="741" y="1503"/>
                    </a:lnTo>
                    <a:lnTo>
                      <a:pt x="738" y="1508"/>
                    </a:lnTo>
                    <a:lnTo>
                      <a:pt x="736" y="1509"/>
                    </a:lnTo>
                    <a:lnTo>
                      <a:pt x="733" y="1511"/>
                    </a:lnTo>
                    <a:lnTo>
                      <a:pt x="729" y="1513"/>
                    </a:lnTo>
                    <a:lnTo>
                      <a:pt x="724" y="1514"/>
                    </a:lnTo>
                    <a:lnTo>
                      <a:pt x="717" y="1516"/>
                    </a:lnTo>
                    <a:lnTo>
                      <a:pt x="711" y="1516"/>
                    </a:lnTo>
                    <a:lnTo>
                      <a:pt x="708" y="1516"/>
                    </a:lnTo>
                    <a:lnTo>
                      <a:pt x="706" y="1516"/>
                    </a:lnTo>
                    <a:lnTo>
                      <a:pt x="704" y="1514"/>
                    </a:lnTo>
                    <a:lnTo>
                      <a:pt x="702" y="1513"/>
                    </a:lnTo>
                    <a:lnTo>
                      <a:pt x="697" y="1505"/>
                    </a:lnTo>
                    <a:lnTo>
                      <a:pt x="694" y="1497"/>
                    </a:lnTo>
                    <a:lnTo>
                      <a:pt x="692" y="1493"/>
                    </a:lnTo>
                    <a:lnTo>
                      <a:pt x="689" y="1489"/>
                    </a:lnTo>
                    <a:lnTo>
                      <a:pt x="685" y="1487"/>
                    </a:lnTo>
                    <a:lnTo>
                      <a:pt x="681" y="1487"/>
                    </a:lnTo>
                    <a:lnTo>
                      <a:pt x="678" y="1488"/>
                    </a:lnTo>
                    <a:lnTo>
                      <a:pt x="675" y="1490"/>
                    </a:lnTo>
                    <a:lnTo>
                      <a:pt x="673" y="1494"/>
                    </a:lnTo>
                    <a:lnTo>
                      <a:pt x="671" y="1499"/>
                    </a:lnTo>
                    <a:lnTo>
                      <a:pt x="670" y="1505"/>
                    </a:lnTo>
                    <a:lnTo>
                      <a:pt x="669" y="1509"/>
                    </a:lnTo>
                    <a:close/>
                    <a:moveTo>
                      <a:pt x="631" y="1331"/>
                    </a:moveTo>
                    <a:lnTo>
                      <a:pt x="628" y="1334"/>
                    </a:lnTo>
                    <a:lnTo>
                      <a:pt x="628" y="1342"/>
                    </a:lnTo>
                    <a:lnTo>
                      <a:pt x="631" y="1349"/>
                    </a:lnTo>
                    <a:lnTo>
                      <a:pt x="636" y="1358"/>
                    </a:lnTo>
                    <a:lnTo>
                      <a:pt x="641" y="1364"/>
                    </a:lnTo>
                    <a:lnTo>
                      <a:pt x="646" y="1366"/>
                    </a:lnTo>
                    <a:lnTo>
                      <a:pt x="649" y="1366"/>
                    </a:lnTo>
                    <a:lnTo>
                      <a:pt x="651" y="1367"/>
                    </a:lnTo>
                    <a:lnTo>
                      <a:pt x="660" y="1364"/>
                    </a:lnTo>
                    <a:lnTo>
                      <a:pt x="675" y="1357"/>
                    </a:lnTo>
                    <a:lnTo>
                      <a:pt x="686" y="1351"/>
                    </a:lnTo>
                    <a:lnTo>
                      <a:pt x="691" y="1346"/>
                    </a:lnTo>
                    <a:lnTo>
                      <a:pt x="694" y="1343"/>
                    </a:lnTo>
                    <a:lnTo>
                      <a:pt x="696" y="1338"/>
                    </a:lnTo>
                    <a:lnTo>
                      <a:pt x="697" y="1323"/>
                    </a:lnTo>
                    <a:lnTo>
                      <a:pt x="697" y="1312"/>
                    </a:lnTo>
                    <a:lnTo>
                      <a:pt x="696" y="1310"/>
                    </a:lnTo>
                    <a:lnTo>
                      <a:pt x="694" y="1307"/>
                    </a:lnTo>
                    <a:lnTo>
                      <a:pt x="688" y="1303"/>
                    </a:lnTo>
                    <a:lnTo>
                      <a:pt x="682" y="1302"/>
                    </a:lnTo>
                    <a:lnTo>
                      <a:pt x="676" y="1302"/>
                    </a:lnTo>
                    <a:lnTo>
                      <a:pt x="671" y="1305"/>
                    </a:lnTo>
                    <a:lnTo>
                      <a:pt x="660" y="1310"/>
                    </a:lnTo>
                    <a:lnTo>
                      <a:pt x="651" y="1316"/>
                    </a:lnTo>
                    <a:lnTo>
                      <a:pt x="643" y="1321"/>
                    </a:lnTo>
                    <a:lnTo>
                      <a:pt x="638" y="1325"/>
                    </a:lnTo>
                    <a:lnTo>
                      <a:pt x="631" y="1331"/>
                    </a:lnTo>
                    <a:close/>
                    <a:moveTo>
                      <a:pt x="988" y="1505"/>
                    </a:moveTo>
                    <a:lnTo>
                      <a:pt x="987" y="1493"/>
                    </a:lnTo>
                    <a:lnTo>
                      <a:pt x="988" y="1483"/>
                    </a:lnTo>
                    <a:lnTo>
                      <a:pt x="990" y="1473"/>
                    </a:lnTo>
                    <a:lnTo>
                      <a:pt x="991" y="1464"/>
                    </a:lnTo>
                    <a:lnTo>
                      <a:pt x="993" y="1450"/>
                    </a:lnTo>
                    <a:lnTo>
                      <a:pt x="995" y="1434"/>
                    </a:lnTo>
                    <a:lnTo>
                      <a:pt x="995" y="1432"/>
                    </a:lnTo>
                    <a:lnTo>
                      <a:pt x="996" y="1430"/>
                    </a:lnTo>
                    <a:lnTo>
                      <a:pt x="997" y="1429"/>
                    </a:lnTo>
                    <a:lnTo>
                      <a:pt x="997" y="1429"/>
                    </a:lnTo>
                    <a:lnTo>
                      <a:pt x="998" y="1429"/>
                    </a:lnTo>
                    <a:lnTo>
                      <a:pt x="1001" y="1429"/>
                    </a:lnTo>
                    <a:lnTo>
                      <a:pt x="1002" y="1430"/>
                    </a:lnTo>
                    <a:lnTo>
                      <a:pt x="1004" y="1431"/>
                    </a:lnTo>
                    <a:lnTo>
                      <a:pt x="1005" y="1433"/>
                    </a:lnTo>
                    <a:lnTo>
                      <a:pt x="1007" y="1436"/>
                    </a:lnTo>
                    <a:lnTo>
                      <a:pt x="1009" y="1442"/>
                    </a:lnTo>
                    <a:lnTo>
                      <a:pt x="1012" y="1445"/>
                    </a:lnTo>
                    <a:lnTo>
                      <a:pt x="1014" y="1447"/>
                    </a:lnTo>
                    <a:lnTo>
                      <a:pt x="1016" y="1451"/>
                    </a:lnTo>
                    <a:lnTo>
                      <a:pt x="1020" y="1456"/>
                    </a:lnTo>
                    <a:lnTo>
                      <a:pt x="1025" y="1463"/>
                    </a:lnTo>
                    <a:lnTo>
                      <a:pt x="1028" y="1471"/>
                    </a:lnTo>
                    <a:lnTo>
                      <a:pt x="1030" y="1480"/>
                    </a:lnTo>
                    <a:lnTo>
                      <a:pt x="1032" y="1495"/>
                    </a:lnTo>
                    <a:lnTo>
                      <a:pt x="1031" y="1503"/>
                    </a:lnTo>
                    <a:lnTo>
                      <a:pt x="1028" y="1516"/>
                    </a:lnTo>
                    <a:lnTo>
                      <a:pt x="1026" y="1520"/>
                    </a:lnTo>
                    <a:lnTo>
                      <a:pt x="1024" y="1523"/>
                    </a:lnTo>
                    <a:lnTo>
                      <a:pt x="1021" y="1524"/>
                    </a:lnTo>
                    <a:lnTo>
                      <a:pt x="1019" y="1525"/>
                    </a:lnTo>
                    <a:lnTo>
                      <a:pt x="1017" y="1525"/>
                    </a:lnTo>
                    <a:lnTo>
                      <a:pt x="1010" y="1523"/>
                    </a:lnTo>
                    <a:lnTo>
                      <a:pt x="1006" y="1519"/>
                    </a:lnTo>
                    <a:lnTo>
                      <a:pt x="1001" y="1516"/>
                    </a:lnTo>
                    <a:lnTo>
                      <a:pt x="995" y="1511"/>
                    </a:lnTo>
                    <a:lnTo>
                      <a:pt x="991" y="1508"/>
                    </a:lnTo>
                    <a:lnTo>
                      <a:pt x="988" y="1505"/>
                    </a:lnTo>
                    <a:close/>
                    <a:moveTo>
                      <a:pt x="1152" y="1446"/>
                    </a:moveTo>
                    <a:lnTo>
                      <a:pt x="1156" y="1430"/>
                    </a:lnTo>
                    <a:lnTo>
                      <a:pt x="1157" y="1414"/>
                    </a:lnTo>
                    <a:lnTo>
                      <a:pt x="1158" y="1406"/>
                    </a:lnTo>
                    <a:lnTo>
                      <a:pt x="1161" y="1396"/>
                    </a:lnTo>
                    <a:lnTo>
                      <a:pt x="1163" y="1385"/>
                    </a:lnTo>
                    <a:lnTo>
                      <a:pt x="1164" y="1374"/>
                    </a:lnTo>
                    <a:lnTo>
                      <a:pt x="1165" y="1364"/>
                    </a:lnTo>
                    <a:lnTo>
                      <a:pt x="1165" y="1355"/>
                    </a:lnTo>
                    <a:lnTo>
                      <a:pt x="1161" y="1352"/>
                    </a:lnTo>
                    <a:lnTo>
                      <a:pt x="1158" y="1351"/>
                    </a:lnTo>
                    <a:lnTo>
                      <a:pt x="1154" y="1350"/>
                    </a:lnTo>
                    <a:lnTo>
                      <a:pt x="1151" y="1350"/>
                    </a:lnTo>
                    <a:lnTo>
                      <a:pt x="1148" y="1351"/>
                    </a:lnTo>
                    <a:lnTo>
                      <a:pt x="1146" y="1352"/>
                    </a:lnTo>
                    <a:lnTo>
                      <a:pt x="1140" y="1355"/>
                    </a:lnTo>
                    <a:lnTo>
                      <a:pt x="1136" y="1357"/>
                    </a:lnTo>
                    <a:lnTo>
                      <a:pt x="1131" y="1361"/>
                    </a:lnTo>
                    <a:lnTo>
                      <a:pt x="1127" y="1365"/>
                    </a:lnTo>
                    <a:lnTo>
                      <a:pt x="1123" y="1369"/>
                    </a:lnTo>
                    <a:lnTo>
                      <a:pt x="1119" y="1376"/>
                    </a:lnTo>
                    <a:lnTo>
                      <a:pt x="1119" y="1387"/>
                    </a:lnTo>
                    <a:lnTo>
                      <a:pt x="1119" y="1399"/>
                    </a:lnTo>
                    <a:lnTo>
                      <a:pt x="1118" y="1401"/>
                    </a:lnTo>
                    <a:lnTo>
                      <a:pt x="1116" y="1401"/>
                    </a:lnTo>
                    <a:lnTo>
                      <a:pt x="1109" y="1402"/>
                    </a:lnTo>
                    <a:lnTo>
                      <a:pt x="1103" y="1405"/>
                    </a:lnTo>
                    <a:lnTo>
                      <a:pt x="1096" y="1406"/>
                    </a:lnTo>
                    <a:lnTo>
                      <a:pt x="1090" y="1410"/>
                    </a:lnTo>
                    <a:lnTo>
                      <a:pt x="1076" y="1420"/>
                    </a:lnTo>
                    <a:lnTo>
                      <a:pt x="1064" y="1427"/>
                    </a:lnTo>
                    <a:lnTo>
                      <a:pt x="1057" y="1428"/>
                    </a:lnTo>
                    <a:lnTo>
                      <a:pt x="1047" y="1429"/>
                    </a:lnTo>
                    <a:lnTo>
                      <a:pt x="1036" y="1429"/>
                    </a:lnTo>
                    <a:lnTo>
                      <a:pt x="1028" y="1428"/>
                    </a:lnTo>
                    <a:lnTo>
                      <a:pt x="1023" y="1424"/>
                    </a:lnTo>
                    <a:lnTo>
                      <a:pt x="1018" y="1420"/>
                    </a:lnTo>
                    <a:lnTo>
                      <a:pt x="1016" y="1413"/>
                    </a:lnTo>
                    <a:lnTo>
                      <a:pt x="1015" y="1407"/>
                    </a:lnTo>
                    <a:lnTo>
                      <a:pt x="1016" y="1405"/>
                    </a:lnTo>
                    <a:lnTo>
                      <a:pt x="1018" y="1403"/>
                    </a:lnTo>
                    <a:lnTo>
                      <a:pt x="1023" y="1402"/>
                    </a:lnTo>
                    <a:lnTo>
                      <a:pt x="1027" y="1402"/>
                    </a:lnTo>
                    <a:lnTo>
                      <a:pt x="1035" y="1400"/>
                    </a:lnTo>
                    <a:lnTo>
                      <a:pt x="1041" y="1398"/>
                    </a:lnTo>
                    <a:lnTo>
                      <a:pt x="1053" y="1392"/>
                    </a:lnTo>
                    <a:lnTo>
                      <a:pt x="1063" y="1388"/>
                    </a:lnTo>
                    <a:lnTo>
                      <a:pt x="1065" y="1386"/>
                    </a:lnTo>
                    <a:lnTo>
                      <a:pt x="1070" y="1384"/>
                    </a:lnTo>
                    <a:lnTo>
                      <a:pt x="1072" y="1380"/>
                    </a:lnTo>
                    <a:lnTo>
                      <a:pt x="1074" y="1377"/>
                    </a:lnTo>
                    <a:lnTo>
                      <a:pt x="1074" y="1375"/>
                    </a:lnTo>
                    <a:lnTo>
                      <a:pt x="1073" y="1372"/>
                    </a:lnTo>
                    <a:lnTo>
                      <a:pt x="1069" y="1366"/>
                    </a:lnTo>
                    <a:lnTo>
                      <a:pt x="1063" y="1362"/>
                    </a:lnTo>
                    <a:lnTo>
                      <a:pt x="1061" y="1362"/>
                    </a:lnTo>
                    <a:lnTo>
                      <a:pt x="1058" y="1363"/>
                    </a:lnTo>
                    <a:lnTo>
                      <a:pt x="1053" y="1364"/>
                    </a:lnTo>
                    <a:lnTo>
                      <a:pt x="1051" y="1365"/>
                    </a:lnTo>
                    <a:lnTo>
                      <a:pt x="1046" y="1368"/>
                    </a:lnTo>
                    <a:lnTo>
                      <a:pt x="1040" y="1370"/>
                    </a:lnTo>
                    <a:lnTo>
                      <a:pt x="1030" y="1365"/>
                    </a:lnTo>
                    <a:lnTo>
                      <a:pt x="1020" y="1358"/>
                    </a:lnTo>
                    <a:lnTo>
                      <a:pt x="1019" y="1356"/>
                    </a:lnTo>
                    <a:lnTo>
                      <a:pt x="1018" y="1354"/>
                    </a:lnTo>
                    <a:lnTo>
                      <a:pt x="1018" y="1354"/>
                    </a:lnTo>
                    <a:lnTo>
                      <a:pt x="1018" y="1353"/>
                    </a:lnTo>
                    <a:lnTo>
                      <a:pt x="1017" y="1351"/>
                    </a:lnTo>
                    <a:lnTo>
                      <a:pt x="1017" y="1347"/>
                    </a:lnTo>
                    <a:lnTo>
                      <a:pt x="1016" y="1344"/>
                    </a:lnTo>
                    <a:lnTo>
                      <a:pt x="1018" y="1341"/>
                    </a:lnTo>
                    <a:lnTo>
                      <a:pt x="1018" y="1340"/>
                    </a:lnTo>
                    <a:lnTo>
                      <a:pt x="1020" y="1339"/>
                    </a:lnTo>
                    <a:lnTo>
                      <a:pt x="1025" y="1339"/>
                    </a:lnTo>
                    <a:lnTo>
                      <a:pt x="1037" y="1340"/>
                    </a:lnTo>
                    <a:lnTo>
                      <a:pt x="1040" y="1339"/>
                    </a:lnTo>
                    <a:lnTo>
                      <a:pt x="1043" y="1338"/>
                    </a:lnTo>
                    <a:lnTo>
                      <a:pt x="1046" y="1336"/>
                    </a:lnTo>
                    <a:lnTo>
                      <a:pt x="1049" y="1335"/>
                    </a:lnTo>
                    <a:lnTo>
                      <a:pt x="1058" y="1333"/>
                    </a:lnTo>
                    <a:lnTo>
                      <a:pt x="1066" y="1331"/>
                    </a:lnTo>
                    <a:lnTo>
                      <a:pt x="1073" y="1329"/>
                    </a:lnTo>
                    <a:lnTo>
                      <a:pt x="1080" y="1324"/>
                    </a:lnTo>
                    <a:lnTo>
                      <a:pt x="1085" y="1320"/>
                    </a:lnTo>
                    <a:lnTo>
                      <a:pt x="1092" y="1314"/>
                    </a:lnTo>
                    <a:lnTo>
                      <a:pt x="1096" y="1306"/>
                    </a:lnTo>
                    <a:lnTo>
                      <a:pt x="1101" y="1294"/>
                    </a:lnTo>
                    <a:lnTo>
                      <a:pt x="1104" y="1285"/>
                    </a:lnTo>
                    <a:lnTo>
                      <a:pt x="1107" y="1276"/>
                    </a:lnTo>
                    <a:lnTo>
                      <a:pt x="1108" y="1268"/>
                    </a:lnTo>
                    <a:lnTo>
                      <a:pt x="1110" y="1262"/>
                    </a:lnTo>
                    <a:lnTo>
                      <a:pt x="1112" y="1258"/>
                    </a:lnTo>
                    <a:lnTo>
                      <a:pt x="1112" y="1256"/>
                    </a:lnTo>
                    <a:lnTo>
                      <a:pt x="1114" y="1250"/>
                    </a:lnTo>
                    <a:lnTo>
                      <a:pt x="1116" y="1243"/>
                    </a:lnTo>
                    <a:lnTo>
                      <a:pt x="1118" y="1236"/>
                    </a:lnTo>
                    <a:lnTo>
                      <a:pt x="1120" y="1230"/>
                    </a:lnTo>
                    <a:lnTo>
                      <a:pt x="1123" y="1225"/>
                    </a:lnTo>
                    <a:lnTo>
                      <a:pt x="1127" y="1223"/>
                    </a:lnTo>
                    <a:lnTo>
                      <a:pt x="1131" y="1222"/>
                    </a:lnTo>
                    <a:lnTo>
                      <a:pt x="1136" y="1223"/>
                    </a:lnTo>
                    <a:lnTo>
                      <a:pt x="1139" y="1224"/>
                    </a:lnTo>
                    <a:lnTo>
                      <a:pt x="1141" y="1227"/>
                    </a:lnTo>
                    <a:lnTo>
                      <a:pt x="1147" y="1236"/>
                    </a:lnTo>
                    <a:lnTo>
                      <a:pt x="1149" y="1243"/>
                    </a:lnTo>
                    <a:lnTo>
                      <a:pt x="1150" y="1247"/>
                    </a:lnTo>
                    <a:lnTo>
                      <a:pt x="1151" y="1251"/>
                    </a:lnTo>
                    <a:lnTo>
                      <a:pt x="1151" y="1256"/>
                    </a:lnTo>
                    <a:lnTo>
                      <a:pt x="1150" y="1263"/>
                    </a:lnTo>
                    <a:lnTo>
                      <a:pt x="1148" y="1272"/>
                    </a:lnTo>
                    <a:lnTo>
                      <a:pt x="1145" y="1281"/>
                    </a:lnTo>
                    <a:lnTo>
                      <a:pt x="1146" y="1283"/>
                    </a:lnTo>
                    <a:lnTo>
                      <a:pt x="1148" y="1284"/>
                    </a:lnTo>
                    <a:lnTo>
                      <a:pt x="1151" y="1283"/>
                    </a:lnTo>
                    <a:lnTo>
                      <a:pt x="1156" y="1281"/>
                    </a:lnTo>
                    <a:lnTo>
                      <a:pt x="1161" y="1278"/>
                    </a:lnTo>
                    <a:lnTo>
                      <a:pt x="1161" y="1278"/>
                    </a:lnTo>
                    <a:lnTo>
                      <a:pt x="1163" y="1276"/>
                    </a:lnTo>
                    <a:lnTo>
                      <a:pt x="1170" y="1270"/>
                    </a:lnTo>
                    <a:lnTo>
                      <a:pt x="1175" y="1265"/>
                    </a:lnTo>
                    <a:lnTo>
                      <a:pt x="1179" y="1262"/>
                    </a:lnTo>
                    <a:lnTo>
                      <a:pt x="1181" y="1261"/>
                    </a:lnTo>
                    <a:lnTo>
                      <a:pt x="1186" y="1259"/>
                    </a:lnTo>
                    <a:lnTo>
                      <a:pt x="1192" y="1259"/>
                    </a:lnTo>
                    <a:lnTo>
                      <a:pt x="1195" y="1261"/>
                    </a:lnTo>
                    <a:lnTo>
                      <a:pt x="1199" y="1265"/>
                    </a:lnTo>
                    <a:lnTo>
                      <a:pt x="1202" y="1268"/>
                    </a:lnTo>
                    <a:lnTo>
                      <a:pt x="1202" y="1270"/>
                    </a:lnTo>
                    <a:lnTo>
                      <a:pt x="1202" y="1272"/>
                    </a:lnTo>
                    <a:lnTo>
                      <a:pt x="1201" y="1275"/>
                    </a:lnTo>
                    <a:lnTo>
                      <a:pt x="1199" y="1277"/>
                    </a:lnTo>
                    <a:lnTo>
                      <a:pt x="1194" y="1284"/>
                    </a:lnTo>
                    <a:lnTo>
                      <a:pt x="1190" y="1287"/>
                    </a:lnTo>
                    <a:lnTo>
                      <a:pt x="1185" y="1289"/>
                    </a:lnTo>
                    <a:lnTo>
                      <a:pt x="1182" y="1291"/>
                    </a:lnTo>
                    <a:lnTo>
                      <a:pt x="1162" y="1300"/>
                    </a:lnTo>
                    <a:lnTo>
                      <a:pt x="1149" y="1306"/>
                    </a:lnTo>
                    <a:lnTo>
                      <a:pt x="1138" y="1311"/>
                    </a:lnTo>
                    <a:lnTo>
                      <a:pt x="1129" y="1316"/>
                    </a:lnTo>
                    <a:lnTo>
                      <a:pt x="1124" y="1320"/>
                    </a:lnTo>
                    <a:lnTo>
                      <a:pt x="1117" y="1327"/>
                    </a:lnTo>
                    <a:lnTo>
                      <a:pt x="1112" y="1333"/>
                    </a:lnTo>
                    <a:lnTo>
                      <a:pt x="1104" y="1343"/>
                    </a:lnTo>
                    <a:lnTo>
                      <a:pt x="1096" y="1350"/>
                    </a:lnTo>
                    <a:lnTo>
                      <a:pt x="1092" y="1354"/>
                    </a:lnTo>
                    <a:lnTo>
                      <a:pt x="1091" y="1357"/>
                    </a:lnTo>
                    <a:lnTo>
                      <a:pt x="1093" y="1361"/>
                    </a:lnTo>
                    <a:lnTo>
                      <a:pt x="1095" y="1364"/>
                    </a:lnTo>
                    <a:lnTo>
                      <a:pt x="1098" y="1365"/>
                    </a:lnTo>
                    <a:lnTo>
                      <a:pt x="1105" y="1364"/>
                    </a:lnTo>
                    <a:lnTo>
                      <a:pt x="1112" y="1360"/>
                    </a:lnTo>
                    <a:lnTo>
                      <a:pt x="1120" y="1354"/>
                    </a:lnTo>
                    <a:lnTo>
                      <a:pt x="1127" y="1349"/>
                    </a:lnTo>
                    <a:lnTo>
                      <a:pt x="1137" y="1343"/>
                    </a:lnTo>
                    <a:lnTo>
                      <a:pt x="1151" y="1336"/>
                    </a:lnTo>
                    <a:lnTo>
                      <a:pt x="1158" y="1333"/>
                    </a:lnTo>
                    <a:lnTo>
                      <a:pt x="1163" y="1331"/>
                    </a:lnTo>
                    <a:lnTo>
                      <a:pt x="1170" y="1325"/>
                    </a:lnTo>
                    <a:lnTo>
                      <a:pt x="1175" y="1319"/>
                    </a:lnTo>
                    <a:lnTo>
                      <a:pt x="1179" y="1318"/>
                    </a:lnTo>
                    <a:lnTo>
                      <a:pt x="1182" y="1317"/>
                    </a:lnTo>
                    <a:lnTo>
                      <a:pt x="1186" y="1317"/>
                    </a:lnTo>
                    <a:lnTo>
                      <a:pt x="1194" y="1318"/>
                    </a:lnTo>
                    <a:lnTo>
                      <a:pt x="1197" y="1319"/>
                    </a:lnTo>
                    <a:lnTo>
                      <a:pt x="1201" y="1320"/>
                    </a:lnTo>
                    <a:lnTo>
                      <a:pt x="1203" y="1321"/>
                    </a:lnTo>
                    <a:lnTo>
                      <a:pt x="1204" y="1322"/>
                    </a:lnTo>
                    <a:lnTo>
                      <a:pt x="1205" y="1329"/>
                    </a:lnTo>
                    <a:lnTo>
                      <a:pt x="1204" y="1339"/>
                    </a:lnTo>
                    <a:lnTo>
                      <a:pt x="1204" y="1345"/>
                    </a:lnTo>
                    <a:lnTo>
                      <a:pt x="1203" y="1353"/>
                    </a:lnTo>
                    <a:lnTo>
                      <a:pt x="1201" y="1363"/>
                    </a:lnTo>
                    <a:lnTo>
                      <a:pt x="1197" y="1372"/>
                    </a:lnTo>
                    <a:lnTo>
                      <a:pt x="1191" y="1383"/>
                    </a:lnTo>
                    <a:lnTo>
                      <a:pt x="1185" y="1395"/>
                    </a:lnTo>
                    <a:lnTo>
                      <a:pt x="1181" y="1409"/>
                    </a:lnTo>
                    <a:lnTo>
                      <a:pt x="1177" y="1423"/>
                    </a:lnTo>
                    <a:lnTo>
                      <a:pt x="1174" y="1438"/>
                    </a:lnTo>
                    <a:lnTo>
                      <a:pt x="1172" y="1452"/>
                    </a:lnTo>
                    <a:lnTo>
                      <a:pt x="1168" y="1478"/>
                    </a:lnTo>
                    <a:lnTo>
                      <a:pt x="1163" y="1501"/>
                    </a:lnTo>
                    <a:lnTo>
                      <a:pt x="1161" y="1506"/>
                    </a:lnTo>
                    <a:lnTo>
                      <a:pt x="1158" y="1507"/>
                    </a:lnTo>
                    <a:lnTo>
                      <a:pt x="1151" y="1507"/>
                    </a:lnTo>
                    <a:lnTo>
                      <a:pt x="1146" y="1503"/>
                    </a:lnTo>
                    <a:lnTo>
                      <a:pt x="1140" y="1500"/>
                    </a:lnTo>
                    <a:lnTo>
                      <a:pt x="1136" y="1495"/>
                    </a:lnTo>
                    <a:lnTo>
                      <a:pt x="1131" y="1488"/>
                    </a:lnTo>
                    <a:lnTo>
                      <a:pt x="1126" y="1480"/>
                    </a:lnTo>
                    <a:lnTo>
                      <a:pt x="1123" y="1478"/>
                    </a:lnTo>
                    <a:lnTo>
                      <a:pt x="1119" y="1475"/>
                    </a:lnTo>
                    <a:lnTo>
                      <a:pt x="1115" y="1473"/>
                    </a:lnTo>
                    <a:lnTo>
                      <a:pt x="1112" y="1471"/>
                    </a:lnTo>
                    <a:lnTo>
                      <a:pt x="1109" y="1469"/>
                    </a:lnTo>
                    <a:lnTo>
                      <a:pt x="1107" y="1469"/>
                    </a:lnTo>
                    <a:lnTo>
                      <a:pt x="1104" y="1471"/>
                    </a:lnTo>
                    <a:lnTo>
                      <a:pt x="1102" y="1472"/>
                    </a:lnTo>
                    <a:lnTo>
                      <a:pt x="1097" y="1476"/>
                    </a:lnTo>
                    <a:lnTo>
                      <a:pt x="1097" y="1478"/>
                    </a:lnTo>
                    <a:lnTo>
                      <a:pt x="1095" y="1485"/>
                    </a:lnTo>
                    <a:lnTo>
                      <a:pt x="1092" y="1501"/>
                    </a:lnTo>
                    <a:lnTo>
                      <a:pt x="1090" y="1505"/>
                    </a:lnTo>
                    <a:lnTo>
                      <a:pt x="1087" y="1507"/>
                    </a:lnTo>
                    <a:lnTo>
                      <a:pt x="1085" y="1511"/>
                    </a:lnTo>
                    <a:lnTo>
                      <a:pt x="1083" y="1512"/>
                    </a:lnTo>
                    <a:lnTo>
                      <a:pt x="1077" y="1513"/>
                    </a:lnTo>
                    <a:lnTo>
                      <a:pt x="1073" y="1512"/>
                    </a:lnTo>
                    <a:lnTo>
                      <a:pt x="1071" y="1512"/>
                    </a:lnTo>
                    <a:lnTo>
                      <a:pt x="1069" y="1510"/>
                    </a:lnTo>
                    <a:lnTo>
                      <a:pt x="1069" y="1506"/>
                    </a:lnTo>
                    <a:lnTo>
                      <a:pt x="1070" y="1499"/>
                    </a:lnTo>
                    <a:lnTo>
                      <a:pt x="1070" y="1496"/>
                    </a:lnTo>
                    <a:lnTo>
                      <a:pt x="1070" y="1493"/>
                    </a:lnTo>
                    <a:lnTo>
                      <a:pt x="1070" y="1490"/>
                    </a:lnTo>
                    <a:lnTo>
                      <a:pt x="1068" y="1488"/>
                    </a:lnTo>
                    <a:lnTo>
                      <a:pt x="1059" y="1484"/>
                    </a:lnTo>
                    <a:lnTo>
                      <a:pt x="1053" y="1484"/>
                    </a:lnTo>
                    <a:lnTo>
                      <a:pt x="1052" y="1482"/>
                    </a:lnTo>
                    <a:lnTo>
                      <a:pt x="1051" y="1478"/>
                    </a:lnTo>
                    <a:lnTo>
                      <a:pt x="1051" y="1475"/>
                    </a:lnTo>
                    <a:lnTo>
                      <a:pt x="1053" y="1471"/>
                    </a:lnTo>
                    <a:lnTo>
                      <a:pt x="1058" y="1469"/>
                    </a:lnTo>
                    <a:lnTo>
                      <a:pt x="1062" y="1468"/>
                    </a:lnTo>
                    <a:lnTo>
                      <a:pt x="1064" y="1466"/>
                    </a:lnTo>
                    <a:lnTo>
                      <a:pt x="1065" y="1464"/>
                    </a:lnTo>
                    <a:lnTo>
                      <a:pt x="1065" y="1462"/>
                    </a:lnTo>
                    <a:lnTo>
                      <a:pt x="1064" y="1460"/>
                    </a:lnTo>
                    <a:lnTo>
                      <a:pt x="1062" y="1460"/>
                    </a:lnTo>
                    <a:lnTo>
                      <a:pt x="1060" y="1458"/>
                    </a:lnTo>
                    <a:lnTo>
                      <a:pt x="1058" y="1453"/>
                    </a:lnTo>
                    <a:lnTo>
                      <a:pt x="1058" y="1450"/>
                    </a:lnTo>
                    <a:lnTo>
                      <a:pt x="1058" y="1445"/>
                    </a:lnTo>
                    <a:lnTo>
                      <a:pt x="1060" y="1443"/>
                    </a:lnTo>
                    <a:lnTo>
                      <a:pt x="1069" y="1439"/>
                    </a:lnTo>
                    <a:lnTo>
                      <a:pt x="1080" y="1435"/>
                    </a:lnTo>
                    <a:lnTo>
                      <a:pt x="1101" y="1431"/>
                    </a:lnTo>
                    <a:lnTo>
                      <a:pt x="1109" y="1430"/>
                    </a:lnTo>
                    <a:lnTo>
                      <a:pt x="1112" y="1431"/>
                    </a:lnTo>
                    <a:lnTo>
                      <a:pt x="1114" y="1433"/>
                    </a:lnTo>
                    <a:lnTo>
                      <a:pt x="1114" y="1435"/>
                    </a:lnTo>
                    <a:lnTo>
                      <a:pt x="1113" y="1439"/>
                    </a:lnTo>
                    <a:lnTo>
                      <a:pt x="1110" y="1440"/>
                    </a:lnTo>
                    <a:lnTo>
                      <a:pt x="1108" y="1442"/>
                    </a:lnTo>
                    <a:lnTo>
                      <a:pt x="1107" y="1444"/>
                    </a:lnTo>
                    <a:lnTo>
                      <a:pt x="1107" y="1447"/>
                    </a:lnTo>
                    <a:lnTo>
                      <a:pt x="1108" y="1450"/>
                    </a:lnTo>
                    <a:lnTo>
                      <a:pt x="1109" y="1453"/>
                    </a:lnTo>
                    <a:lnTo>
                      <a:pt x="1112" y="1455"/>
                    </a:lnTo>
                    <a:lnTo>
                      <a:pt x="1114" y="1457"/>
                    </a:lnTo>
                    <a:lnTo>
                      <a:pt x="1118" y="1462"/>
                    </a:lnTo>
                    <a:lnTo>
                      <a:pt x="1124" y="1464"/>
                    </a:lnTo>
                    <a:lnTo>
                      <a:pt x="1126" y="1466"/>
                    </a:lnTo>
                    <a:lnTo>
                      <a:pt x="1129" y="1466"/>
                    </a:lnTo>
                    <a:lnTo>
                      <a:pt x="1131" y="1466"/>
                    </a:lnTo>
                    <a:lnTo>
                      <a:pt x="1135" y="1465"/>
                    </a:lnTo>
                    <a:lnTo>
                      <a:pt x="1140" y="1462"/>
                    </a:lnTo>
                    <a:lnTo>
                      <a:pt x="1145" y="1458"/>
                    </a:lnTo>
                    <a:lnTo>
                      <a:pt x="1149" y="1453"/>
                    </a:lnTo>
                    <a:lnTo>
                      <a:pt x="1152" y="1446"/>
                    </a:lnTo>
                    <a:close/>
                    <a:moveTo>
                      <a:pt x="1768" y="1354"/>
                    </a:moveTo>
                    <a:lnTo>
                      <a:pt x="1767" y="1362"/>
                    </a:lnTo>
                    <a:lnTo>
                      <a:pt x="1767" y="1370"/>
                    </a:lnTo>
                    <a:lnTo>
                      <a:pt x="1767" y="1370"/>
                    </a:lnTo>
                    <a:lnTo>
                      <a:pt x="1768" y="1370"/>
                    </a:lnTo>
                    <a:lnTo>
                      <a:pt x="1777" y="1358"/>
                    </a:lnTo>
                    <a:lnTo>
                      <a:pt x="1785" y="1346"/>
                    </a:lnTo>
                    <a:lnTo>
                      <a:pt x="1794" y="1335"/>
                    </a:lnTo>
                    <a:lnTo>
                      <a:pt x="1804" y="1323"/>
                    </a:lnTo>
                    <a:lnTo>
                      <a:pt x="1816" y="1313"/>
                    </a:lnTo>
                    <a:lnTo>
                      <a:pt x="1827" y="1306"/>
                    </a:lnTo>
                    <a:lnTo>
                      <a:pt x="1837" y="1301"/>
                    </a:lnTo>
                    <a:lnTo>
                      <a:pt x="1849" y="1299"/>
                    </a:lnTo>
                    <a:lnTo>
                      <a:pt x="1856" y="1299"/>
                    </a:lnTo>
                    <a:lnTo>
                      <a:pt x="1862" y="1299"/>
                    </a:lnTo>
                    <a:lnTo>
                      <a:pt x="1868" y="1301"/>
                    </a:lnTo>
                    <a:lnTo>
                      <a:pt x="1872" y="1305"/>
                    </a:lnTo>
                    <a:lnTo>
                      <a:pt x="1873" y="1307"/>
                    </a:lnTo>
                    <a:lnTo>
                      <a:pt x="1874" y="1310"/>
                    </a:lnTo>
                    <a:lnTo>
                      <a:pt x="1873" y="1313"/>
                    </a:lnTo>
                    <a:lnTo>
                      <a:pt x="1873" y="1316"/>
                    </a:lnTo>
                    <a:lnTo>
                      <a:pt x="1870" y="1323"/>
                    </a:lnTo>
                    <a:lnTo>
                      <a:pt x="1866" y="1331"/>
                    </a:lnTo>
                    <a:lnTo>
                      <a:pt x="1861" y="1340"/>
                    </a:lnTo>
                    <a:lnTo>
                      <a:pt x="1856" y="1351"/>
                    </a:lnTo>
                    <a:lnTo>
                      <a:pt x="1852" y="1363"/>
                    </a:lnTo>
                    <a:lnTo>
                      <a:pt x="1850" y="1377"/>
                    </a:lnTo>
                    <a:lnTo>
                      <a:pt x="1849" y="1384"/>
                    </a:lnTo>
                    <a:lnTo>
                      <a:pt x="1849" y="1391"/>
                    </a:lnTo>
                    <a:lnTo>
                      <a:pt x="1847" y="1402"/>
                    </a:lnTo>
                    <a:lnTo>
                      <a:pt x="1845" y="1414"/>
                    </a:lnTo>
                    <a:lnTo>
                      <a:pt x="1842" y="1427"/>
                    </a:lnTo>
                    <a:lnTo>
                      <a:pt x="1840" y="1438"/>
                    </a:lnTo>
                    <a:lnTo>
                      <a:pt x="1839" y="1451"/>
                    </a:lnTo>
                    <a:lnTo>
                      <a:pt x="1838" y="1463"/>
                    </a:lnTo>
                    <a:lnTo>
                      <a:pt x="1837" y="1468"/>
                    </a:lnTo>
                    <a:lnTo>
                      <a:pt x="1835" y="1473"/>
                    </a:lnTo>
                    <a:lnTo>
                      <a:pt x="1833" y="1475"/>
                    </a:lnTo>
                    <a:lnTo>
                      <a:pt x="1830" y="1476"/>
                    </a:lnTo>
                    <a:lnTo>
                      <a:pt x="1828" y="1477"/>
                    </a:lnTo>
                    <a:lnTo>
                      <a:pt x="1825" y="1477"/>
                    </a:lnTo>
                    <a:lnTo>
                      <a:pt x="1822" y="1475"/>
                    </a:lnTo>
                    <a:lnTo>
                      <a:pt x="1818" y="1472"/>
                    </a:lnTo>
                    <a:lnTo>
                      <a:pt x="1816" y="1467"/>
                    </a:lnTo>
                    <a:lnTo>
                      <a:pt x="1814" y="1463"/>
                    </a:lnTo>
                    <a:lnTo>
                      <a:pt x="1813" y="1462"/>
                    </a:lnTo>
                    <a:lnTo>
                      <a:pt x="1812" y="1460"/>
                    </a:lnTo>
                    <a:lnTo>
                      <a:pt x="1809" y="1458"/>
                    </a:lnTo>
                    <a:lnTo>
                      <a:pt x="1806" y="1457"/>
                    </a:lnTo>
                    <a:lnTo>
                      <a:pt x="1804" y="1462"/>
                    </a:lnTo>
                    <a:lnTo>
                      <a:pt x="1801" y="1464"/>
                    </a:lnTo>
                    <a:lnTo>
                      <a:pt x="1796" y="1466"/>
                    </a:lnTo>
                    <a:lnTo>
                      <a:pt x="1790" y="1467"/>
                    </a:lnTo>
                    <a:lnTo>
                      <a:pt x="1789" y="1464"/>
                    </a:lnTo>
                    <a:lnTo>
                      <a:pt x="1788" y="1460"/>
                    </a:lnTo>
                    <a:lnTo>
                      <a:pt x="1790" y="1456"/>
                    </a:lnTo>
                    <a:lnTo>
                      <a:pt x="1791" y="1452"/>
                    </a:lnTo>
                    <a:lnTo>
                      <a:pt x="1792" y="1447"/>
                    </a:lnTo>
                    <a:lnTo>
                      <a:pt x="1792" y="1442"/>
                    </a:lnTo>
                    <a:lnTo>
                      <a:pt x="1792" y="1430"/>
                    </a:lnTo>
                    <a:lnTo>
                      <a:pt x="1791" y="1420"/>
                    </a:lnTo>
                    <a:lnTo>
                      <a:pt x="1790" y="1420"/>
                    </a:lnTo>
                    <a:lnTo>
                      <a:pt x="1789" y="1420"/>
                    </a:lnTo>
                    <a:lnTo>
                      <a:pt x="1785" y="1421"/>
                    </a:lnTo>
                    <a:lnTo>
                      <a:pt x="1782" y="1421"/>
                    </a:lnTo>
                    <a:lnTo>
                      <a:pt x="1779" y="1420"/>
                    </a:lnTo>
                    <a:lnTo>
                      <a:pt x="1775" y="1419"/>
                    </a:lnTo>
                    <a:lnTo>
                      <a:pt x="1774" y="1417"/>
                    </a:lnTo>
                    <a:lnTo>
                      <a:pt x="1774" y="1413"/>
                    </a:lnTo>
                    <a:lnTo>
                      <a:pt x="1779" y="1406"/>
                    </a:lnTo>
                    <a:lnTo>
                      <a:pt x="1784" y="1395"/>
                    </a:lnTo>
                    <a:lnTo>
                      <a:pt x="1789" y="1383"/>
                    </a:lnTo>
                    <a:lnTo>
                      <a:pt x="1791" y="1374"/>
                    </a:lnTo>
                    <a:lnTo>
                      <a:pt x="1789" y="1372"/>
                    </a:lnTo>
                    <a:lnTo>
                      <a:pt x="1788" y="1370"/>
                    </a:lnTo>
                    <a:lnTo>
                      <a:pt x="1789" y="1369"/>
                    </a:lnTo>
                    <a:lnTo>
                      <a:pt x="1791" y="1368"/>
                    </a:lnTo>
                    <a:lnTo>
                      <a:pt x="1794" y="1366"/>
                    </a:lnTo>
                    <a:lnTo>
                      <a:pt x="1797" y="1363"/>
                    </a:lnTo>
                    <a:lnTo>
                      <a:pt x="1798" y="1358"/>
                    </a:lnTo>
                    <a:lnTo>
                      <a:pt x="1798" y="1352"/>
                    </a:lnTo>
                    <a:lnTo>
                      <a:pt x="1797" y="1352"/>
                    </a:lnTo>
                    <a:lnTo>
                      <a:pt x="1797" y="1352"/>
                    </a:lnTo>
                    <a:lnTo>
                      <a:pt x="1789" y="1364"/>
                    </a:lnTo>
                    <a:lnTo>
                      <a:pt x="1781" y="1377"/>
                    </a:lnTo>
                    <a:lnTo>
                      <a:pt x="1778" y="1384"/>
                    </a:lnTo>
                    <a:lnTo>
                      <a:pt x="1773" y="1391"/>
                    </a:lnTo>
                    <a:lnTo>
                      <a:pt x="1771" y="1399"/>
                    </a:lnTo>
                    <a:lnTo>
                      <a:pt x="1769" y="1407"/>
                    </a:lnTo>
                    <a:lnTo>
                      <a:pt x="1768" y="1412"/>
                    </a:lnTo>
                    <a:lnTo>
                      <a:pt x="1768" y="1418"/>
                    </a:lnTo>
                    <a:lnTo>
                      <a:pt x="1769" y="1422"/>
                    </a:lnTo>
                    <a:lnTo>
                      <a:pt x="1770" y="1427"/>
                    </a:lnTo>
                    <a:lnTo>
                      <a:pt x="1771" y="1432"/>
                    </a:lnTo>
                    <a:lnTo>
                      <a:pt x="1771" y="1436"/>
                    </a:lnTo>
                    <a:lnTo>
                      <a:pt x="1770" y="1441"/>
                    </a:lnTo>
                    <a:lnTo>
                      <a:pt x="1768" y="1446"/>
                    </a:lnTo>
                    <a:lnTo>
                      <a:pt x="1761" y="1449"/>
                    </a:lnTo>
                    <a:lnTo>
                      <a:pt x="1753" y="1450"/>
                    </a:lnTo>
                    <a:lnTo>
                      <a:pt x="1747" y="1441"/>
                    </a:lnTo>
                    <a:lnTo>
                      <a:pt x="1742" y="1432"/>
                    </a:lnTo>
                    <a:lnTo>
                      <a:pt x="1741" y="1425"/>
                    </a:lnTo>
                    <a:lnTo>
                      <a:pt x="1741" y="1419"/>
                    </a:lnTo>
                    <a:lnTo>
                      <a:pt x="1742" y="1411"/>
                    </a:lnTo>
                    <a:lnTo>
                      <a:pt x="1745" y="1405"/>
                    </a:lnTo>
                    <a:lnTo>
                      <a:pt x="1748" y="1391"/>
                    </a:lnTo>
                    <a:lnTo>
                      <a:pt x="1751" y="1380"/>
                    </a:lnTo>
                    <a:lnTo>
                      <a:pt x="1753" y="1373"/>
                    </a:lnTo>
                    <a:lnTo>
                      <a:pt x="1757" y="1364"/>
                    </a:lnTo>
                    <a:lnTo>
                      <a:pt x="1758" y="1361"/>
                    </a:lnTo>
                    <a:lnTo>
                      <a:pt x="1760" y="1357"/>
                    </a:lnTo>
                    <a:lnTo>
                      <a:pt x="1763" y="1355"/>
                    </a:lnTo>
                    <a:lnTo>
                      <a:pt x="1768" y="1354"/>
                    </a:lnTo>
                    <a:close/>
                    <a:moveTo>
                      <a:pt x="1840" y="1313"/>
                    </a:moveTo>
                    <a:lnTo>
                      <a:pt x="1835" y="1318"/>
                    </a:lnTo>
                    <a:lnTo>
                      <a:pt x="1829" y="1321"/>
                    </a:lnTo>
                    <a:lnTo>
                      <a:pt x="1817" y="1331"/>
                    </a:lnTo>
                    <a:lnTo>
                      <a:pt x="1805" y="1341"/>
                    </a:lnTo>
                    <a:lnTo>
                      <a:pt x="1805" y="1342"/>
                    </a:lnTo>
                    <a:lnTo>
                      <a:pt x="1805" y="1343"/>
                    </a:lnTo>
                    <a:lnTo>
                      <a:pt x="1807" y="1345"/>
                    </a:lnTo>
                    <a:lnTo>
                      <a:pt x="1809" y="1349"/>
                    </a:lnTo>
                    <a:lnTo>
                      <a:pt x="1811" y="1352"/>
                    </a:lnTo>
                    <a:lnTo>
                      <a:pt x="1812" y="1356"/>
                    </a:lnTo>
                    <a:lnTo>
                      <a:pt x="1813" y="1366"/>
                    </a:lnTo>
                    <a:lnTo>
                      <a:pt x="1814" y="1374"/>
                    </a:lnTo>
                    <a:lnTo>
                      <a:pt x="1822" y="1376"/>
                    </a:lnTo>
                    <a:lnTo>
                      <a:pt x="1825" y="1378"/>
                    </a:lnTo>
                    <a:lnTo>
                      <a:pt x="1828" y="1383"/>
                    </a:lnTo>
                    <a:lnTo>
                      <a:pt x="1831" y="1388"/>
                    </a:lnTo>
                    <a:lnTo>
                      <a:pt x="1833" y="1375"/>
                    </a:lnTo>
                    <a:lnTo>
                      <a:pt x="1836" y="1363"/>
                    </a:lnTo>
                    <a:lnTo>
                      <a:pt x="1839" y="1351"/>
                    </a:lnTo>
                    <a:lnTo>
                      <a:pt x="1842" y="1339"/>
                    </a:lnTo>
                    <a:lnTo>
                      <a:pt x="1844" y="1332"/>
                    </a:lnTo>
                    <a:lnTo>
                      <a:pt x="1845" y="1325"/>
                    </a:lnTo>
                    <a:lnTo>
                      <a:pt x="1845" y="1319"/>
                    </a:lnTo>
                    <a:lnTo>
                      <a:pt x="1842" y="1314"/>
                    </a:lnTo>
                    <a:lnTo>
                      <a:pt x="1842" y="1314"/>
                    </a:lnTo>
                    <a:lnTo>
                      <a:pt x="1840" y="1313"/>
                    </a:lnTo>
                    <a:close/>
                    <a:moveTo>
                      <a:pt x="1828" y="1395"/>
                    </a:moveTo>
                    <a:lnTo>
                      <a:pt x="1820" y="1403"/>
                    </a:lnTo>
                    <a:lnTo>
                      <a:pt x="1812" y="1412"/>
                    </a:lnTo>
                    <a:lnTo>
                      <a:pt x="1811" y="1422"/>
                    </a:lnTo>
                    <a:lnTo>
                      <a:pt x="1811" y="1432"/>
                    </a:lnTo>
                    <a:lnTo>
                      <a:pt x="1809" y="1441"/>
                    </a:lnTo>
                    <a:lnTo>
                      <a:pt x="1809" y="1450"/>
                    </a:lnTo>
                    <a:lnTo>
                      <a:pt x="1816" y="1453"/>
                    </a:lnTo>
                    <a:lnTo>
                      <a:pt x="1822" y="1454"/>
                    </a:lnTo>
                    <a:lnTo>
                      <a:pt x="1824" y="1447"/>
                    </a:lnTo>
                    <a:lnTo>
                      <a:pt x="1824" y="1440"/>
                    </a:lnTo>
                    <a:lnTo>
                      <a:pt x="1826" y="1430"/>
                    </a:lnTo>
                    <a:lnTo>
                      <a:pt x="1827" y="1416"/>
                    </a:lnTo>
                    <a:lnTo>
                      <a:pt x="1828" y="1402"/>
                    </a:lnTo>
                    <a:lnTo>
                      <a:pt x="1828" y="1395"/>
                    </a:lnTo>
                    <a:close/>
                    <a:moveTo>
                      <a:pt x="1669" y="1460"/>
                    </a:moveTo>
                    <a:lnTo>
                      <a:pt x="1679" y="1461"/>
                    </a:lnTo>
                    <a:lnTo>
                      <a:pt x="1690" y="1464"/>
                    </a:lnTo>
                    <a:lnTo>
                      <a:pt x="1700" y="1467"/>
                    </a:lnTo>
                    <a:lnTo>
                      <a:pt x="1709" y="1471"/>
                    </a:lnTo>
                    <a:lnTo>
                      <a:pt x="1719" y="1473"/>
                    </a:lnTo>
                    <a:lnTo>
                      <a:pt x="1729" y="1475"/>
                    </a:lnTo>
                    <a:lnTo>
                      <a:pt x="1738" y="1477"/>
                    </a:lnTo>
                    <a:lnTo>
                      <a:pt x="1748" y="1479"/>
                    </a:lnTo>
                    <a:lnTo>
                      <a:pt x="1769" y="1486"/>
                    </a:lnTo>
                    <a:lnTo>
                      <a:pt x="1791" y="1494"/>
                    </a:lnTo>
                    <a:lnTo>
                      <a:pt x="1812" y="1500"/>
                    </a:lnTo>
                    <a:lnTo>
                      <a:pt x="1835" y="1506"/>
                    </a:lnTo>
                    <a:lnTo>
                      <a:pt x="1841" y="1507"/>
                    </a:lnTo>
                    <a:lnTo>
                      <a:pt x="1848" y="1507"/>
                    </a:lnTo>
                    <a:lnTo>
                      <a:pt x="1856" y="1507"/>
                    </a:lnTo>
                    <a:lnTo>
                      <a:pt x="1864" y="1506"/>
                    </a:lnTo>
                    <a:lnTo>
                      <a:pt x="1880" y="1503"/>
                    </a:lnTo>
                    <a:lnTo>
                      <a:pt x="1894" y="1502"/>
                    </a:lnTo>
                    <a:lnTo>
                      <a:pt x="1895" y="1505"/>
                    </a:lnTo>
                    <a:lnTo>
                      <a:pt x="1895" y="1508"/>
                    </a:lnTo>
                    <a:lnTo>
                      <a:pt x="1895" y="1509"/>
                    </a:lnTo>
                    <a:lnTo>
                      <a:pt x="1894" y="1510"/>
                    </a:lnTo>
                    <a:lnTo>
                      <a:pt x="1886" y="1516"/>
                    </a:lnTo>
                    <a:lnTo>
                      <a:pt x="1879" y="1520"/>
                    </a:lnTo>
                    <a:lnTo>
                      <a:pt x="1869" y="1523"/>
                    </a:lnTo>
                    <a:lnTo>
                      <a:pt x="1859" y="1527"/>
                    </a:lnTo>
                    <a:lnTo>
                      <a:pt x="1849" y="1535"/>
                    </a:lnTo>
                    <a:lnTo>
                      <a:pt x="1838" y="1545"/>
                    </a:lnTo>
                    <a:lnTo>
                      <a:pt x="1828" y="1545"/>
                    </a:lnTo>
                    <a:lnTo>
                      <a:pt x="1820" y="1543"/>
                    </a:lnTo>
                    <a:lnTo>
                      <a:pt x="1813" y="1541"/>
                    </a:lnTo>
                    <a:lnTo>
                      <a:pt x="1806" y="1536"/>
                    </a:lnTo>
                    <a:lnTo>
                      <a:pt x="1794" y="1528"/>
                    </a:lnTo>
                    <a:lnTo>
                      <a:pt x="1782" y="1519"/>
                    </a:lnTo>
                    <a:lnTo>
                      <a:pt x="1767" y="1510"/>
                    </a:lnTo>
                    <a:lnTo>
                      <a:pt x="1750" y="1502"/>
                    </a:lnTo>
                    <a:lnTo>
                      <a:pt x="1733" y="1495"/>
                    </a:lnTo>
                    <a:lnTo>
                      <a:pt x="1716" y="1487"/>
                    </a:lnTo>
                    <a:lnTo>
                      <a:pt x="1702" y="1483"/>
                    </a:lnTo>
                    <a:lnTo>
                      <a:pt x="1687" y="1477"/>
                    </a:lnTo>
                    <a:lnTo>
                      <a:pt x="1681" y="1475"/>
                    </a:lnTo>
                    <a:lnTo>
                      <a:pt x="1675" y="1471"/>
                    </a:lnTo>
                    <a:lnTo>
                      <a:pt x="1671" y="1465"/>
                    </a:lnTo>
                    <a:lnTo>
                      <a:pt x="1669" y="1460"/>
                    </a:lnTo>
                    <a:close/>
                    <a:moveTo>
                      <a:pt x="1715" y="1436"/>
                    </a:moveTo>
                    <a:lnTo>
                      <a:pt x="1717" y="1436"/>
                    </a:lnTo>
                    <a:lnTo>
                      <a:pt x="1719" y="1436"/>
                    </a:lnTo>
                    <a:lnTo>
                      <a:pt x="1725" y="1442"/>
                    </a:lnTo>
                    <a:lnTo>
                      <a:pt x="1729" y="1447"/>
                    </a:lnTo>
                    <a:lnTo>
                      <a:pt x="1731" y="1451"/>
                    </a:lnTo>
                    <a:lnTo>
                      <a:pt x="1733" y="1454"/>
                    </a:lnTo>
                    <a:lnTo>
                      <a:pt x="1734" y="1458"/>
                    </a:lnTo>
                    <a:lnTo>
                      <a:pt x="1734" y="1465"/>
                    </a:lnTo>
                    <a:lnTo>
                      <a:pt x="1731" y="1466"/>
                    </a:lnTo>
                    <a:lnTo>
                      <a:pt x="1729" y="1468"/>
                    </a:lnTo>
                    <a:lnTo>
                      <a:pt x="1723" y="1468"/>
                    </a:lnTo>
                    <a:lnTo>
                      <a:pt x="1717" y="1467"/>
                    </a:lnTo>
                    <a:lnTo>
                      <a:pt x="1717" y="1465"/>
                    </a:lnTo>
                    <a:lnTo>
                      <a:pt x="1716" y="1461"/>
                    </a:lnTo>
                    <a:lnTo>
                      <a:pt x="1718" y="1457"/>
                    </a:lnTo>
                    <a:lnTo>
                      <a:pt x="1718" y="1455"/>
                    </a:lnTo>
                    <a:lnTo>
                      <a:pt x="1718" y="1452"/>
                    </a:lnTo>
                    <a:lnTo>
                      <a:pt x="1717" y="1449"/>
                    </a:lnTo>
                    <a:lnTo>
                      <a:pt x="1716" y="1442"/>
                    </a:lnTo>
                    <a:lnTo>
                      <a:pt x="1715" y="1436"/>
                    </a:lnTo>
                    <a:close/>
                    <a:moveTo>
                      <a:pt x="1696" y="1367"/>
                    </a:moveTo>
                    <a:lnTo>
                      <a:pt x="1703" y="1368"/>
                    </a:lnTo>
                    <a:lnTo>
                      <a:pt x="1709" y="1372"/>
                    </a:lnTo>
                    <a:lnTo>
                      <a:pt x="1715" y="1376"/>
                    </a:lnTo>
                    <a:lnTo>
                      <a:pt x="1720" y="1381"/>
                    </a:lnTo>
                    <a:lnTo>
                      <a:pt x="1724" y="1387"/>
                    </a:lnTo>
                    <a:lnTo>
                      <a:pt x="1727" y="1395"/>
                    </a:lnTo>
                    <a:lnTo>
                      <a:pt x="1729" y="1402"/>
                    </a:lnTo>
                    <a:lnTo>
                      <a:pt x="1730" y="1410"/>
                    </a:lnTo>
                    <a:lnTo>
                      <a:pt x="1727" y="1412"/>
                    </a:lnTo>
                    <a:lnTo>
                      <a:pt x="1724" y="1413"/>
                    </a:lnTo>
                    <a:lnTo>
                      <a:pt x="1720" y="1413"/>
                    </a:lnTo>
                    <a:lnTo>
                      <a:pt x="1715" y="1414"/>
                    </a:lnTo>
                    <a:lnTo>
                      <a:pt x="1709" y="1412"/>
                    </a:lnTo>
                    <a:lnTo>
                      <a:pt x="1705" y="1411"/>
                    </a:lnTo>
                    <a:lnTo>
                      <a:pt x="1705" y="1407"/>
                    </a:lnTo>
                    <a:lnTo>
                      <a:pt x="1704" y="1401"/>
                    </a:lnTo>
                    <a:lnTo>
                      <a:pt x="1702" y="1394"/>
                    </a:lnTo>
                    <a:lnTo>
                      <a:pt x="1698" y="1386"/>
                    </a:lnTo>
                    <a:lnTo>
                      <a:pt x="1696" y="1378"/>
                    </a:lnTo>
                    <a:lnTo>
                      <a:pt x="1696" y="1367"/>
                    </a:lnTo>
                    <a:close/>
                    <a:moveTo>
                      <a:pt x="1805" y="1305"/>
                    </a:moveTo>
                    <a:lnTo>
                      <a:pt x="1805" y="1302"/>
                    </a:lnTo>
                    <a:lnTo>
                      <a:pt x="1805" y="1301"/>
                    </a:lnTo>
                    <a:lnTo>
                      <a:pt x="1817" y="1291"/>
                    </a:lnTo>
                    <a:lnTo>
                      <a:pt x="1828" y="1279"/>
                    </a:lnTo>
                    <a:lnTo>
                      <a:pt x="1828" y="1278"/>
                    </a:lnTo>
                    <a:lnTo>
                      <a:pt x="1828" y="1277"/>
                    </a:lnTo>
                    <a:lnTo>
                      <a:pt x="1826" y="1276"/>
                    </a:lnTo>
                    <a:lnTo>
                      <a:pt x="1825" y="1275"/>
                    </a:lnTo>
                    <a:lnTo>
                      <a:pt x="1824" y="1273"/>
                    </a:lnTo>
                    <a:lnTo>
                      <a:pt x="1824" y="1270"/>
                    </a:lnTo>
                    <a:lnTo>
                      <a:pt x="1824" y="1265"/>
                    </a:lnTo>
                    <a:lnTo>
                      <a:pt x="1824" y="1258"/>
                    </a:lnTo>
                    <a:lnTo>
                      <a:pt x="1830" y="1252"/>
                    </a:lnTo>
                    <a:lnTo>
                      <a:pt x="1837" y="1244"/>
                    </a:lnTo>
                    <a:lnTo>
                      <a:pt x="1844" y="1235"/>
                    </a:lnTo>
                    <a:lnTo>
                      <a:pt x="1849" y="1227"/>
                    </a:lnTo>
                    <a:lnTo>
                      <a:pt x="1848" y="1227"/>
                    </a:lnTo>
                    <a:lnTo>
                      <a:pt x="1847" y="1227"/>
                    </a:lnTo>
                    <a:lnTo>
                      <a:pt x="1838" y="1234"/>
                    </a:lnTo>
                    <a:lnTo>
                      <a:pt x="1829" y="1240"/>
                    </a:lnTo>
                    <a:lnTo>
                      <a:pt x="1813" y="1254"/>
                    </a:lnTo>
                    <a:lnTo>
                      <a:pt x="1797" y="1269"/>
                    </a:lnTo>
                    <a:lnTo>
                      <a:pt x="1792" y="1274"/>
                    </a:lnTo>
                    <a:lnTo>
                      <a:pt x="1788" y="1279"/>
                    </a:lnTo>
                    <a:lnTo>
                      <a:pt x="1782" y="1285"/>
                    </a:lnTo>
                    <a:lnTo>
                      <a:pt x="1775" y="1288"/>
                    </a:lnTo>
                    <a:lnTo>
                      <a:pt x="1764" y="1290"/>
                    </a:lnTo>
                    <a:lnTo>
                      <a:pt x="1747" y="1292"/>
                    </a:lnTo>
                    <a:lnTo>
                      <a:pt x="1739" y="1294"/>
                    </a:lnTo>
                    <a:lnTo>
                      <a:pt x="1733" y="1292"/>
                    </a:lnTo>
                    <a:lnTo>
                      <a:pt x="1729" y="1291"/>
                    </a:lnTo>
                    <a:lnTo>
                      <a:pt x="1727" y="1290"/>
                    </a:lnTo>
                    <a:lnTo>
                      <a:pt x="1726" y="1288"/>
                    </a:lnTo>
                    <a:lnTo>
                      <a:pt x="1725" y="1286"/>
                    </a:lnTo>
                    <a:lnTo>
                      <a:pt x="1731" y="1284"/>
                    </a:lnTo>
                    <a:lnTo>
                      <a:pt x="1738" y="1280"/>
                    </a:lnTo>
                    <a:lnTo>
                      <a:pt x="1744" y="1276"/>
                    </a:lnTo>
                    <a:lnTo>
                      <a:pt x="1750" y="1272"/>
                    </a:lnTo>
                    <a:lnTo>
                      <a:pt x="1760" y="1263"/>
                    </a:lnTo>
                    <a:lnTo>
                      <a:pt x="1770" y="1254"/>
                    </a:lnTo>
                    <a:lnTo>
                      <a:pt x="1784" y="1244"/>
                    </a:lnTo>
                    <a:lnTo>
                      <a:pt x="1798" y="1234"/>
                    </a:lnTo>
                    <a:lnTo>
                      <a:pt x="1814" y="1224"/>
                    </a:lnTo>
                    <a:lnTo>
                      <a:pt x="1828" y="1216"/>
                    </a:lnTo>
                    <a:lnTo>
                      <a:pt x="1833" y="1212"/>
                    </a:lnTo>
                    <a:lnTo>
                      <a:pt x="1838" y="1208"/>
                    </a:lnTo>
                    <a:lnTo>
                      <a:pt x="1846" y="1205"/>
                    </a:lnTo>
                    <a:lnTo>
                      <a:pt x="1855" y="1201"/>
                    </a:lnTo>
                    <a:lnTo>
                      <a:pt x="1857" y="1197"/>
                    </a:lnTo>
                    <a:lnTo>
                      <a:pt x="1859" y="1194"/>
                    </a:lnTo>
                    <a:lnTo>
                      <a:pt x="1870" y="1194"/>
                    </a:lnTo>
                    <a:lnTo>
                      <a:pt x="1880" y="1194"/>
                    </a:lnTo>
                    <a:lnTo>
                      <a:pt x="1881" y="1195"/>
                    </a:lnTo>
                    <a:lnTo>
                      <a:pt x="1882" y="1195"/>
                    </a:lnTo>
                    <a:lnTo>
                      <a:pt x="1884" y="1198"/>
                    </a:lnTo>
                    <a:lnTo>
                      <a:pt x="1885" y="1201"/>
                    </a:lnTo>
                    <a:lnTo>
                      <a:pt x="1886" y="1205"/>
                    </a:lnTo>
                    <a:lnTo>
                      <a:pt x="1886" y="1209"/>
                    </a:lnTo>
                    <a:lnTo>
                      <a:pt x="1881" y="1217"/>
                    </a:lnTo>
                    <a:lnTo>
                      <a:pt x="1875" y="1225"/>
                    </a:lnTo>
                    <a:lnTo>
                      <a:pt x="1871" y="1230"/>
                    </a:lnTo>
                    <a:lnTo>
                      <a:pt x="1867" y="1234"/>
                    </a:lnTo>
                    <a:lnTo>
                      <a:pt x="1857" y="1248"/>
                    </a:lnTo>
                    <a:lnTo>
                      <a:pt x="1846" y="1261"/>
                    </a:lnTo>
                    <a:lnTo>
                      <a:pt x="1846" y="1262"/>
                    </a:lnTo>
                    <a:lnTo>
                      <a:pt x="1847" y="1263"/>
                    </a:lnTo>
                    <a:lnTo>
                      <a:pt x="1852" y="1268"/>
                    </a:lnTo>
                    <a:lnTo>
                      <a:pt x="1857" y="1273"/>
                    </a:lnTo>
                    <a:lnTo>
                      <a:pt x="1858" y="1276"/>
                    </a:lnTo>
                    <a:lnTo>
                      <a:pt x="1858" y="1280"/>
                    </a:lnTo>
                    <a:lnTo>
                      <a:pt x="1853" y="1285"/>
                    </a:lnTo>
                    <a:lnTo>
                      <a:pt x="1849" y="1289"/>
                    </a:lnTo>
                    <a:lnTo>
                      <a:pt x="1842" y="1294"/>
                    </a:lnTo>
                    <a:lnTo>
                      <a:pt x="1837" y="1297"/>
                    </a:lnTo>
                    <a:lnTo>
                      <a:pt x="1829" y="1300"/>
                    </a:lnTo>
                    <a:lnTo>
                      <a:pt x="1822" y="1302"/>
                    </a:lnTo>
                    <a:lnTo>
                      <a:pt x="1814" y="1303"/>
                    </a:lnTo>
                    <a:lnTo>
                      <a:pt x="1805" y="1305"/>
                    </a:lnTo>
                    <a:close/>
                    <a:moveTo>
                      <a:pt x="1459" y="1362"/>
                    </a:moveTo>
                    <a:lnTo>
                      <a:pt x="1461" y="1362"/>
                    </a:lnTo>
                    <a:lnTo>
                      <a:pt x="1464" y="1362"/>
                    </a:lnTo>
                    <a:lnTo>
                      <a:pt x="1472" y="1368"/>
                    </a:lnTo>
                    <a:lnTo>
                      <a:pt x="1479" y="1374"/>
                    </a:lnTo>
                    <a:lnTo>
                      <a:pt x="1484" y="1381"/>
                    </a:lnTo>
                    <a:lnTo>
                      <a:pt x="1490" y="1388"/>
                    </a:lnTo>
                    <a:lnTo>
                      <a:pt x="1490" y="1394"/>
                    </a:lnTo>
                    <a:lnTo>
                      <a:pt x="1489" y="1399"/>
                    </a:lnTo>
                    <a:lnTo>
                      <a:pt x="1489" y="1403"/>
                    </a:lnTo>
                    <a:lnTo>
                      <a:pt x="1486" y="1408"/>
                    </a:lnTo>
                    <a:lnTo>
                      <a:pt x="1483" y="1411"/>
                    </a:lnTo>
                    <a:lnTo>
                      <a:pt x="1479" y="1414"/>
                    </a:lnTo>
                    <a:lnTo>
                      <a:pt x="1478" y="1416"/>
                    </a:lnTo>
                    <a:lnTo>
                      <a:pt x="1475" y="1418"/>
                    </a:lnTo>
                    <a:lnTo>
                      <a:pt x="1474" y="1420"/>
                    </a:lnTo>
                    <a:lnTo>
                      <a:pt x="1474" y="1423"/>
                    </a:lnTo>
                    <a:lnTo>
                      <a:pt x="1481" y="1432"/>
                    </a:lnTo>
                    <a:lnTo>
                      <a:pt x="1487" y="1442"/>
                    </a:lnTo>
                    <a:lnTo>
                      <a:pt x="1496" y="1453"/>
                    </a:lnTo>
                    <a:lnTo>
                      <a:pt x="1505" y="1465"/>
                    </a:lnTo>
                    <a:lnTo>
                      <a:pt x="1515" y="1475"/>
                    </a:lnTo>
                    <a:lnTo>
                      <a:pt x="1526" y="1485"/>
                    </a:lnTo>
                    <a:lnTo>
                      <a:pt x="1533" y="1491"/>
                    </a:lnTo>
                    <a:lnTo>
                      <a:pt x="1540" y="1499"/>
                    </a:lnTo>
                    <a:lnTo>
                      <a:pt x="1549" y="1502"/>
                    </a:lnTo>
                    <a:lnTo>
                      <a:pt x="1562" y="1507"/>
                    </a:lnTo>
                    <a:lnTo>
                      <a:pt x="1569" y="1509"/>
                    </a:lnTo>
                    <a:lnTo>
                      <a:pt x="1574" y="1511"/>
                    </a:lnTo>
                    <a:lnTo>
                      <a:pt x="1578" y="1514"/>
                    </a:lnTo>
                    <a:lnTo>
                      <a:pt x="1580" y="1518"/>
                    </a:lnTo>
                    <a:lnTo>
                      <a:pt x="1573" y="1520"/>
                    </a:lnTo>
                    <a:lnTo>
                      <a:pt x="1567" y="1522"/>
                    </a:lnTo>
                    <a:lnTo>
                      <a:pt x="1559" y="1522"/>
                    </a:lnTo>
                    <a:lnTo>
                      <a:pt x="1551" y="1522"/>
                    </a:lnTo>
                    <a:lnTo>
                      <a:pt x="1542" y="1525"/>
                    </a:lnTo>
                    <a:lnTo>
                      <a:pt x="1534" y="1528"/>
                    </a:lnTo>
                    <a:lnTo>
                      <a:pt x="1529" y="1529"/>
                    </a:lnTo>
                    <a:lnTo>
                      <a:pt x="1525" y="1529"/>
                    </a:lnTo>
                    <a:lnTo>
                      <a:pt x="1520" y="1528"/>
                    </a:lnTo>
                    <a:lnTo>
                      <a:pt x="1517" y="1527"/>
                    </a:lnTo>
                    <a:lnTo>
                      <a:pt x="1511" y="1523"/>
                    </a:lnTo>
                    <a:lnTo>
                      <a:pt x="1505" y="1520"/>
                    </a:lnTo>
                    <a:lnTo>
                      <a:pt x="1498" y="1516"/>
                    </a:lnTo>
                    <a:lnTo>
                      <a:pt x="1493" y="1512"/>
                    </a:lnTo>
                    <a:lnTo>
                      <a:pt x="1490" y="1508"/>
                    </a:lnTo>
                    <a:lnTo>
                      <a:pt x="1486" y="1503"/>
                    </a:lnTo>
                    <a:lnTo>
                      <a:pt x="1481" y="1494"/>
                    </a:lnTo>
                    <a:lnTo>
                      <a:pt x="1475" y="1482"/>
                    </a:lnTo>
                    <a:lnTo>
                      <a:pt x="1470" y="1472"/>
                    </a:lnTo>
                    <a:lnTo>
                      <a:pt x="1464" y="1462"/>
                    </a:lnTo>
                    <a:lnTo>
                      <a:pt x="1459" y="1451"/>
                    </a:lnTo>
                    <a:lnTo>
                      <a:pt x="1453" y="1441"/>
                    </a:lnTo>
                    <a:lnTo>
                      <a:pt x="1452" y="1441"/>
                    </a:lnTo>
                    <a:lnTo>
                      <a:pt x="1451" y="1441"/>
                    </a:lnTo>
                    <a:lnTo>
                      <a:pt x="1443" y="1452"/>
                    </a:lnTo>
                    <a:lnTo>
                      <a:pt x="1436" y="1462"/>
                    </a:lnTo>
                    <a:lnTo>
                      <a:pt x="1428" y="1471"/>
                    </a:lnTo>
                    <a:lnTo>
                      <a:pt x="1420" y="1478"/>
                    </a:lnTo>
                    <a:lnTo>
                      <a:pt x="1412" y="1486"/>
                    </a:lnTo>
                    <a:lnTo>
                      <a:pt x="1402" y="1493"/>
                    </a:lnTo>
                    <a:lnTo>
                      <a:pt x="1392" y="1500"/>
                    </a:lnTo>
                    <a:lnTo>
                      <a:pt x="1380" y="1507"/>
                    </a:lnTo>
                    <a:lnTo>
                      <a:pt x="1369" y="1513"/>
                    </a:lnTo>
                    <a:lnTo>
                      <a:pt x="1356" y="1519"/>
                    </a:lnTo>
                    <a:lnTo>
                      <a:pt x="1349" y="1521"/>
                    </a:lnTo>
                    <a:lnTo>
                      <a:pt x="1342" y="1522"/>
                    </a:lnTo>
                    <a:lnTo>
                      <a:pt x="1334" y="1522"/>
                    </a:lnTo>
                    <a:lnTo>
                      <a:pt x="1325" y="1521"/>
                    </a:lnTo>
                    <a:lnTo>
                      <a:pt x="1324" y="1520"/>
                    </a:lnTo>
                    <a:lnTo>
                      <a:pt x="1323" y="1519"/>
                    </a:lnTo>
                    <a:lnTo>
                      <a:pt x="1324" y="1519"/>
                    </a:lnTo>
                    <a:lnTo>
                      <a:pt x="1325" y="1519"/>
                    </a:lnTo>
                    <a:lnTo>
                      <a:pt x="1331" y="1517"/>
                    </a:lnTo>
                    <a:lnTo>
                      <a:pt x="1338" y="1516"/>
                    </a:lnTo>
                    <a:lnTo>
                      <a:pt x="1352" y="1509"/>
                    </a:lnTo>
                    <a:lnTo>
                      <a:pt x="1365" y="1501"/>
                    </a:lnTo>
                    <a:lnTo>
                      <a:pt x="1372" y="1495"/>
                    </a:lnTo>
                    <a:lnTo>
                      <a:pt x="1380" y="1487"/>
                    </a:lnTo>
                    <a:lnTo>
                      <a:pt x="1386" y="1479"/>
                    </a:lnTo>
                    <a:lnTo>
                      <a:pt x="1392" y="1472"/>
                    </a:lnTo>
                    <a:lnTo>
                      <a:pt x="1403" y="1461"/>
                    </a:lnTo>
                    <a:lnTo>
                      <a:pt x="1414" y="1449"/>
                    </a:lnTo>
                    <a:lnTo>
                      <a:pt x="1419" y="1440"/>
                    </a:lnTo>
                    <a:lnTo>
                      <a:pt x="1424" y="1430"/>
                    </a:lnTo>
                    <a:lnTo>
                      <a:pt x="1429" y="1422"/>
                    </a:lnTo>
                    <a:lnTo>
                      <a:pt x="1436" y="1414"/>
                    </a:lnTo>
                    <a:lnTo>
                      <a:pt x="1434" y="1408"/>
                    </a:lnTo>
                    <a:lnTo>
                      <a:pt x="1429" y="1401"/>
                    </a:lnTo>
                    <a:lnTo>
                      <a:pt x="1425" y="1396"/>
                    </a:lnTo>
                    <a:lnTo>
                      <a:pt x="1419" y="1389"/>
                    </a:lnTo>
                    <a:lnTo>
                      <a:pt x="1415" y="1384"/>
                    </a:lnTo>
                    <a:lnTo>
                      <a:pt x="1411" y="1378"/>
                    </a:lnTo>
                    <a:lnTo>
                      <a:pt x="1407" y="1373"/>
                    </a:lnTo>
                    <a:lnTo>
                      <a:pt x="1406" y="1366"/>
                    </a:lnTo>
                    <a:lnTo>
                      <a:pt x="1411" y="1367"/>
                    </a:lnTo>
                    <a:lnTo>
                      <a:pt x="1417" y="1369"/>
                    </a:lnTo>
                    <a:lnTo>
                      <a:pt x="1423" y="1373"/>
                    </a:lnTo>
                    <a:lnTo>
                      <a:pt x="1428" y="1377"/>
                    </a:lnTo>
                    <a:lnTo>
                      <a:pt x="1437" y="1386"/>
                    </a:lnTo>
                    <a:lnTo>
                      <a:pt x="1443" y="1395"/>
                    </a:lnTo>
                    <a:lnTo>
                      <a:pt x="1445" y="1395"/>
                    </a:lnTo>
                    <a:lnTo>
                      <a:pt x="1445" y="1395"/>
                    </a:lnTo>
                    <a:lnTo>
                      <a:pt x="1445" y="1394"/>
                    </a:lnTo>
                    <a:lnTo>
                      <a:pt x="1445" y="1394"/>
                    </a:lnTo>
                    <a:lnTo>
                      <a:pt x="1449" y="1387"/>
                    </a:lnTo>
                    <a:lnTo>
                      <a:pt x="1453" y="1379"/>
                    </a:lnTo>
                    <a:lnTo>
                      <a:pt x="1457" y="1370"/>
                    </a:lnTo>
                    <a:lnTo>
                      <a:pt x="1459" y="1362"/>
                    </a:lnTo>
                    <a:close/>
                    <a:moveTo>
                      <a:pt x="1481" y="1330"/>
                    </a:moveTo>
                    <a:lnTo>
                      <a:pt x="1483" y="1324"/>
                    </a:lnTo>
                    <a:lnTo>
                      <a:pt x="1485" y="1318"/>
                    </a:lnTo>
                    <a:lnTo>
                      <a:pt x="1485" y="1316"/>
                    </a:lnTo>
                    <a:lnTo>
                      <a:pt x="1485" y="1313"/>
                    </a:lnTo>
                    <a:lnTo>
                      <a:pt x="1485" y="1311"/>
                    </a:lnTo>
                    <a:lnTo>
                      <a:pt x="1483" y="1310"/>
                    </a:lnTo>
                    <a:lnTo>
                      <a:pt x="1483" y="1309"/>
                    </a:lnTo>
                    <a:lnTo>
                      <a:pt x="1483" y="1309"/>
                    </a:lnTo>
                    <a:lnTo>
                      <a:pt x="1482" y="1309"/>
                    </a:lnTo>
                    <a:lnTo>
                      <a:pt x="1482" y="1310"/>
                    </a:lnTo>
                    <a:lnTo>
                      <a:pt x="1479" y="1311"/>
                    </a:lnTo>
                    <a:lnTo>
                      <a:pt x="1474" y="1314"/>
                    </a:lnTo>
                    <a:lnTo>
                      <a:pt x="1472" y="1318"/>
                    </a:lnTo>
                    <a:lnTo>
                      <a:pt x="1469" y="1321"/>
                    </a:lnTo>
                    <a:lnTo>
                      <a:pt x="1463" y="1329"/>
                    </a:lnTo>
                    <a:lnTo>
                      <a:pt x="1457" y="1334"/>
                    </a:lnTo>
                    <a:lnTo>
                      <a:pt x="1446" y="1340"/>
                    </a:lnTo>
                    <a:lnTo>
                      <a:pt x="1434" y="1345"/>
                    </a:lnTo>
                    <a:lnTo>
                      <a:pt x="1421" y="1350"/>
                    </a:lnTo>
                    <a:lnTo>
                      <a:pt x="1411" y="1355"/>
                    </a:lnTo>
                    <a:lnTo>
                      <a:pt x="1404" y="1360"/>
                    </a:lnTo>
                    <a:lnTo>
                      <a:pt x="1395" y="1363"/>
                    </a:lnTo>
                    <a:lnTo>
                      <a:pt x="1392" y="1363"/>
                    </a:lnTo>
                    <a:lnTo>
                      <a:pt x="1389" y="1362"/>
                    </a:lnTo>
                    <a:lnTo>
                      <a:pt x="1386" y="1360"/>
                    </a:lnTo>
                    <a:lnTo>
                      <a:pt x="1385" y="1354"/>
                    </a:lnTo>
                    <a:lnTo>
                      <a:pt x="1387" y="1350"/>
                    </a:lnTo>
                    <a:lnTo>
                      <a:pt x="1390" y="1345"/>
                    </a:lnTo>
                    <a:lnTo>
                      <a:pt x="1396" y="1339"/>
                    </a:lnTo>
                    <a:lnTo>
                      <a:pt x="1405" y="1333"/>
                    </a:lnTo>
                    <a:lnTo>
                      <a:pt x="1412" y="1328"/>
                    </a:lnTo>
                    <a:lnTo>
                      <a:pt x="1418" y="1320"/>
                    </a:lnTo>
                    <a:lnTo>
                      <a:pt x="1423" y="1316"/>
                    </a:lnTo>
                    <a:lnTo>
                      <a:pt x="1426" y="1312"/>
                    </a:lnTo>
                    <a:lnTo>
                      <a:pt x="1430" y="1310"/>
                    </a:lnTo>
                    <a:lnTo>
                      <a:pt x="1435" y="1309"/>
                    </a:lnTo>
                    <a:lnTo>
                      <a:pt x="1435" y="1316"/>
                    </a:lnTo>
                    <a:lnTo>
                      <a:pt x="1435" y="1321"/>
                    </a:lnTo>
                    <a:lnTo>
                      <a:pt x="1435" y="1321"/>
                    </a:lnTo>
                    <a:lnTo>
                      <a:pt x="1436" y="1321"/>
                    </a:lnTo>
                    <a:lnTo>
                      <a:pt x="1445" y="1318"/>
                    </a:lnTo>
                    <a:lnTo>
                      <a:pt x="1454" y="1314"/>
                    </a:lnTo>
                    <a:lnTo>
                      <a:pt x="1462" y="1309"/>
                    </a:lnTo>
                    <a:lnTo>
                      <a:pt x="1473" y="1301"/>
                    </a:lnTo>
                    <a:lnTo>
                      <a:pt x="1479" y="1299"/>
                    </a:lnTo>
                    <a:lnTo>
                      <a:pt x="1485" y="1297"/>
                    </a:lnTo>
                    <a:lnTo>
                      <a:pt x="1492" y="1297"/>
                    </a:lnTo>
                    <a:lnTo>
                      <a:pt x="1500" y="1298"/>
                    </a:lnTo>
                    <a:lnTo>
                      <a:pt x="1507" y="1301"/>
                    </a:lnTo>
                    <a:lnTo>
                      <a:pt x="1516" y="1303"/>
                    </a:lnTo>
                    <a:lnTo>
                      <a:pt x="1517" y="1307"/>
                    </a:lnTo>
                    <a:lnTo>
                      <a:pt x="1519" y="1309"/>
                    </a:lnTo>
                    <a:lnTo>
                      <a:pt x="1519" y="1316"/>
                    </a:lnTo>
                    <a:lnTo>
                      <a:pt x="1518" y="1321"/>
                    </a:lnTo>
                    <a:lnTo>
                      <a:pt x="1517" y="1323"/>
                    </a:lnTo>
                    <a:lnTo>
                      <a:pt x="1516" y="1325"/>
                    </a:lnTo>
                    <a:lnTo>
                      <a:pt x="1515" y="1327"/>
                    </a:lnTo>
                    <a:lnTo>
                      <a:pt x="1512" y="1328"/>
                    </a:lnTo>
                    <a:lnTo>
                      <a:pt x="1498" y="1330"/>
                    </a:lnTo>
                    <a:lnTo>
                      <a:pt x="1481" y="1330"/>
                    </a:lnTo>
                    <a:close/>
                    <a:moveTo>
                      <a:pt x="1439" y="1206"/>
                    </a:moveTo>
                    <a:lnTo>
                      <a:pt x="1446" y="1207"/>
                    </a:lnTo>
                    <a:lnTo>
                      <a:pt x="1453" y="1208"/>
                    </a:lnTo>
                    <a:lnTo>
                      <a:pt x="1461" y="1210"/>
                    </a:lnTo>
                    <a:lnTo>
                      <a:pt x="1469" y="1213"/>
                    </a:lnTo>
                    <a:lnTo>
                      <a:pt x="1476" y="1217"/>
                    </a:lnTo>
                    <a:lnTo>
                      <a:pt x="1482" y="1220"/>
                    </a:lnTo>
                    <a:lnTo>
                      <a:pt x="1486" y="1224"/>
                    </a:lnTo>
                    <a:lnTo>
                      <a:pt x="1490" y="1228"/>
                    </a:lnTo>
                    <a:lnTo>
                      <a:pt x="1492" y="1234"/>
                    </a:lnTo>
                    <a:lnTo>
                      <a:pt x="1493" y="1242"/>
                    </a:lnTo>
                    <a:lnTo>
                      <a:pt x="1507" y="1241"/>
                    </a:lnTo>
                    <a:lnTo>
                      <a:pt x="1519" y="1238"/>
                    </a:lnTo>
                    <a:lnTo>
                      <a:pt x="1522" y="1234"/>
                    </a:lnTo>
                    <a:lnTo>
                      <a:pt x="1524" y="1232"/>
                    </a:lnTo>
                    <a:lnTo>
                      <a:pt x="1538" y="1232"/>
                    </a:lnTo>
                    <a:lnTo>
                      <a:pt x="1553" y="1233"/>
                    </a:lnTo>
                    <a:lnTo>
                      <a:pt x="1556" y="1235"/>
                    </a:lnTo>
                    <a:lnTo>
                      <a:pt x="1557" y="1238"/>
                    </a:lnTo>
                    <a:lnTo>
                      <a:pt x="1558" y="1241"/>
                    </a:lnTo>
                    <a:lnTo>
                      <a:pt x="1558" y="1244"/>
                    </a:lnTo>
                    <a:lnTo>
                      <a:pt x="1556" y="1246"/>
                    </a:lnTo>
                    <a:lnTo>
                      <a:pt x="1554" y="1248"/>
                    </a:lnTo>
                    <a:lnTo>
                      <a:pt x="1543" y="1251"/>
                    </a:lnTo>
                    <a:lnTo>
                      <a:pt x="1534" y="1254"/>
                    </a:lnTo>
                    <a:lnTo>
                      <a:pt x="1524" y="1258"/>
                    </a:lnTo>
                    <a:lnTo>
                      <a:pt x="1515" y="1263"/>
                    </a:lnTo>
                    <a:lnTo>
                      <a:pt x="1506" y="1268"/>
                    </a:lnTo>
                    <a:lnTo>
                      <a:pt x="1496" y="1272"/>
                    </a:lnTo>
                    <a:lnTo>
                      <a:pt x="1486" y="1275"/>
                    </a:lnTo>
                    <a:lnTo>
                      <a:pt x="1476" y="1276"/>
                    </a:lnTo>
                    <a:lnTo>
                      <a:pt x="1476" y="1275"/>
                    </a:lnTo>
                    <a:lnTo>
                      <a:pt x="1476" y="1273"/>
                    </a:lnTo>
                    <a:lnTo>
                      <a:pt x="1480" y="1269"/>
                    </a:lnTo>
                    <a:lnTo>
                      <a:pt x="1483" y="1267"/>
                    </a:lnTo>
                    <a:lnTo>
                      <a:pt x="1483" y="1266"/>
                    </a:lnTo>
                    <a:lnTo>
                      <a:pt x="1483" y="1266"/>
                    </a:lnTo>
                    <a:lnTo>
                      <a:pt x="1482" y="1266"/>
                    </a:lnTo>
                    <a:lnTo>
                      <a:pt x="1481" y="1266"/>
                    </a:lnTo>
                    <a:lnTo>
                      <a:pt x="1475" y="1268"/>
                    </a:lnTo>
                    <a:lnTo>
                      <a:pt x="1469" y="1269"/>
                    </a:lnTo>
                    <a:lnTo>
                      <a:pt x="1456" y="1274"/>
                    </a:lnTo>
                    <a:lnTo>
                      <a:pt x="1442" y="1277"/>
                    </a:lnTo>
                    <a:lnTo>
                      <a:pt x="1428" y="1279"/>
                    </a:lnTo>
                    <a:lnTo>
                      <a:pt x="1412" y="1280"/>
                    </a:lnTo>
                    <a:lnTo>
                      <a:pt x="1412" y="1278"/>
                    </a:lnTo>
                    <a:lnTo>
                      <a:pt x="1412" y="1276"/>
                    </a:lnTo>
                    <a:lnTo>
                      <a:pt x="1419" y="1275"/>
                    </a:lnTo>
                    <a:lnTo>
                      <a:pt x="1426" y="1272"/>
                    </a:lnTo>
                    <a:lnTo>
                      <a:pt x="1432" y="1268"/>
                    </a:lnTo>
                    <a:lnTo>
                      <a:pt x="1438" y="1263"/>
                    </a:lnTo>
                    <a:lnTo>
                      <a:pt x="1443" y="1257"/>
                    </a:lnTo>
                    <a:lnTo>
                      <a:pt x="1448" y="1251"/>
                    </a:lnTo>
                    <a:lnTo>
                      <a:pt x="1450" y="1244"/>
                    </a:lnTo>
                    <a:lnTo>
                      <a:pt x="1451" y="1236"/>
                    </a:lnTo>
                    <a:lnTo>
                      <a:pt x="1445" y="1221"/>
                    </a:lnTo>
                    <a:lnTo>
                      <a:pt x="1439" y="1206"/>
                    </a:lnTo>
                    <a:close/>
                    <a:moveTo>
                      <a:pt x="2174" y="1223"/>
                    </a:moveTo>
                    <a:lnTo>
                      <a:pt x="2179" y="1224"/>
                    </a:lnTo>
                    <a:lnTo>
                      <a:pt x="2183" y="1225"/>
                    </a:lnTo>
                    <a:lnTo>
                      <a:pt x="2186" y="1227"/>
                    </a:lnTo>
                    <a:lnTo>
                      <a:pt x="2189" y="1229"/>
                    </a:lnTo>
                    <a:lnTo>
                      <a:pt x="2194" y="1234"/>
                    </a:lnTo>
                    <a:lnTo>
                      <a:pt x="2199" y="1240"/>
                    </a:lnTo>
                    <a:lnTo>
                      <a:pt x="2199" y="1248"/>
                    </a:lnTo>
                    <a:lnTo>
                      <a:pt x="2199" y="1256"/>
                    </a:lnTo>
                    <a:lnTo>
                      <a:pt x="2195" y="1263"/>
                    </a:lnTo>
                    <a:lnTo>
                      <a:pt x="2192" y="1268"/>
                    </a:lnTo>
                    <a:lnTo>
                      <a:pt x="2186" y="1280"/>
                    </a:lnTo>
                    <a:lnTo>
                      <a:pt x="2181" y="1292"/>
                    </a:lnTo>
                    <a:lnTo>
                      <a:pt x="2174" y="1306"/>
                    </a:lnTo>
                    <a:lnTo>
                      <a:pt x="2169" y="1320"/>
                    </a:lnTo>
                    <a:lnTo>
                      <a:pt x="2179" y="1318"/>
                    </a:lnTo>
                    <a:lnTo>
                      <a:pt x="2188" y="1317"/>
                    </a:lnTo>
                    <a:lnTo>
                      <a:pt x="2188" y="1314"/>
                    </a:lnTo>
                    <a:lnTo>
                      <a:pt x="2188" y="1312"/>
                    </a:lnTo>
                    <a:lnTo>
                      <a:pt x="2197" y="1312"/>
                    </a:lnTo>
                    <a:lnTo>
                      <a:pt x="2207" y="1313"/>
                    </a:lnTo>
                    <a:lnTo>
                      <a:pt x="2216" y="1314"/>
                    </a:lnTo>
                    <a:lnTo>
                      <a:pt x="2225" y="1316"/>
                    </a:lnTo>
                    <a:lnTo>
                      <a:pt x="2226" y="1318"/>
                    </a:lnTo>
                    <a:lnTo>
                      <a:pt x="2226" y="1322"/>
                    </a:lnTo>
                    <a:lnTo>
                      <a:pt x="2223" y="1327"/>
                    </a:lnTo>
                    <a:lnTo>
                      <a:pt x="2218" y="1331"/>
                    </a:lnTo>
                    <a:lnTo>
                      <a:pt x="2204" y="1339"/>
                    </a:lnTo>
                    <a:lnTo>
                      <a:pt x="2188" y="1345"/>
                    </a:lnTo>
                    <a:lnTo>
                      <a:pt x="2172" y="1349"/>
                    </a:lnTo>
                    <a:lnTo>
                      <a:pt x="2158" y="1354"/>
                    </a:lnTo>
                    <a:lnTo>
                      <a:pt x="2149" y="1362"/>
                    </a:lnTo>
                    <a:lnTo>
                      <a:pt x="2138" y="1377"/>
                    </a:lnTo>
                    <a:lnTo>
                      <a:pt x="2133" y="1386"/>
                    </a:lnTo>
                    <a:lnTo>
                      <a:pt x="2128" y="1394"/>
                    </a:lnTo>
                    <a:lnTo>
                      <a:pt x="2125" y="1400"/>
                    </a:lnTo>
                    <a:lnTo>
                      <a:pt x="2124" y="1406"/>
                    </a:lnTo>
                    <a:lnTo>
                      <a:pt x="2140" y="1418"/>
                    </a:lnTo>
                    <a:lnTo>
                      <a:pt x="2156" y="1431"/>
                    </a:lnTo>
                    <a:lnTo>
                      <a:pt x="2163" y="1438"/>
                    </a:lnTo>
                    <a:lnTo>
                      <a:pt x="2171" y="1444"/>
                    </a:lnTo>
                    <a:lnTo>
                      <a:pt x="2180" y="1450"/>
                    </a:lnTo>
                    <a:lnTo>
                      <a:pt x="2190" y="1454"/>
                    </a:lnTo>
                    <a:lnTo>
                      <a:pt x="2196" y="1456"/>
                    </a:lnTo>
                    <a:lnTo>
                      <a:pt x="2202" y="1457"/>
                    </a:lnTo>
                    <a:lnTo>
                      <a:pt x="2208" y="1458"/>
                    </a:lnTo>
                    <a:lnTo>
                      <a:pt x="2216" y="1460"/>
                    </a:lnTo>
                    <a:lnTo>
                      <a:pt x="2229" y="1460"/>
                    </a:lnTo>
                    <a:lnTo>
                      <a:pt x="2244" y="1460"/>
                    </a:lnTo>
                    <a:lnTo>
                      <a:pt x="2244" y="1462"/>
                    </a:lnTo>
                    <a:lnTo>
                      <a:pt x="2245" y="1464"/>
                    </a:lnTo>
                    <a:lnTo>
                      <a:pt x="2244" y="1465"/>
                    </a:lnTo>
                    <a:lnTo>
                      <a:pt x="2244" y="1466"/>
                    </a:lnTo>
                    <a:lnTo>
                      <a:pt x="2229" y="1472"/>
                    </a:lnTo>
                    <a:lnTo>
                      <a:pt x="2216" y="1478"/>
                    </a:lnTo>
                    <a:lnTo>
                      <a:pt x="2212" y="1484"/>
                    </a:lnTo>
                    <a:lnTo>
                      <a:pt x="2208" y="1489"/>
                    </a:lnTo>
                    <a:lnTo>
                      <a:pt x="2203" y="1493"/>
                    </a:lnTo>
                    <a:lnTo>
                      <a:pt x="2196" y="1494"/>
                    </a:lnTo>
                    <a:lnTo>
                      <a:pt x="2188" y="1495"/>
                    </a:lnTo>
                    <a:lnTo>
                      <a:pt x="2180" y="1495"/>
                    </a:lnTo>
                    <a:lnTo>
                      <a:pt x="2170" y="1487"/>
                    </a:lnTo>
                    <a:lnTo>
                      <a:pt x="2160" y="1479"/>
                    </a:lnTo>
                    <a:lnTo>
                      <a:pt x="2155" y="1471"/>
                    </a:lnTo>
                    <a:lnTo>
                      <a:pt x="2150" y="1462"/>
                    </a:lnTo>
                    <a:lnTo>
                      <a:pt x="2147" y="1453"/>
                    </a:lnTo>
                    <a:lnTo>
                      <a:pt x="2143" y="1444"/>
                    </a:lnTo>
                    <a:lnTo>
                      <a:pt x="2136" y="1435"/>
                    </a:lnTo>
                    <a:lnTo>
                      <a:pt x="2128" y="1427"/>
                    </a:lnTo>
                    <a:lnTo>
                      <a:pt x="2126" y="1423"/>
                    </a:lnTo>
                    <a:lnTo>
                      <a:pt x="2123" y="1419"/>
                    </a:lnTo>
                    <a:lnTo>
                      <a:pt x="2119" y="1416"/>
                    </a:lnTo>
                    <a:lnTo>
                      <a:pt x="2114" y="1413"/>
                    </a:lnTo>
                    <a:lnTo>
                      <a:pt x="2112" y="1419"/>
                    </a:lnTo>
                    <a:lnTo>
                      <a:pt x="2110" y="1423"/>
                    </a:lnTo>
                    <a:lnTo>
                      <a:pt x="2106" y="1427"/>
                    </a:lnTo>
                    <a:lnTo>
                      <a:pt x="2102" y="1431"/>
                    </a:lnTo>
                    <a:lnTo>
                      <a:pt x="2094" y="1439"/>
                    </a:lnTo>
                    <a:lnTo>
                      <a:pt x="2088" y="1446"/>
                    </a:lnTo>
                    <a:lnTo>
                      <a:pt x="2080" y="1455"/>
                    </a:lnTo>
                    <a:lnTo>
                      <a:pt x="2072" y="1464"/>
                    </a:lnTo>
                    <a:lnTo>
                      <a:pt x="2064" y="1471"/>
                    </a:lnTo>
                    <a:lnTo>
                      <a:pt x="2056" y="1477"/>
                    </a:lnTo>
                    <a:lnTo>
                      <a:pt x="2037" y="1490"/>
                    </a:lnTo>
                    <a:lnTo>
                      <a:pt x="2018" y="1502"/>
                    </a:lnTo>
                    <a:lnTo>
                      <a:pt x="2004" y="1511"/>
                    </a:lnTo>
                    <a:lnTo>
                      <a:pt x="1990" y="1520"/>
                    </a:lnTo>
                    <a:lnTo>
                      <a:pt x="1982" y="1523"/>
                    </a:lnTo>
                    <a:lnTo>
                      <a:pt x="1973" y="1525"/>
                    </a:lnTo>
                    <a:lnTo>
                      <a:pt x="1964" y="1528"/>
                    </a:lnTo>
                    <a:lnTo>
                      <a:pt x="1953" y="1529"/>
                    </a:lnTo>
                    <a:lnTo>
                      <a:pt x="1953" y="1527"/>
                    </a:lnTo>
                    <a:lnTo>
                      <a:pt x="1953" y="1524"/>
                    </a:lnTo>
                    <a:lnTo>
                      <a:pt x="1960" y="1522"/>
                    </a:lnTo>
                    <a:lnTo>
                      <a:pt x="1966" y="1519"/>
                    </a:lnTo>
                    <a:lnTo>
                      <a:pt x="1971" y="1517"/>
                    </a:lnTo>
                    <a:lnTo>
                      <a:pt x="1975" y="1512"/>
                    </a:lnTo>
                    <a:lnTo>
                      <a:pt x="1985" y="1505"/>
                    </a:lnTo>
                    <a:lnTo>
                      <a:pt x="1994" y="1497"/>
                    </a:lnTo>
                    <a:lnTo>
                      <a:pt x="2006" y="1488"/>
                    </a:lnTo>
                    <a:lnTo>
                      <a:pt x="2018" y="1478"/>
                    </a:lnTo>
                    <a:lnTo>
                      <a:pt x="2029" y="1467"/>
                    </a:lnTo>
                    <a:lnTo>
                      <a:pt x="2039" y="1455"/>
                    </a:lnTo>
                    <a:lnTo>
                      <a:pt x="2049" y="1444"/>
                    </a:lnTo>
                    <a:lnTo>
                      <a:pt x="2059" y="1431"/>
                    </a:lnTo>
                    <a:lnTo>
                      <a:pt x="2068" y="1419"/>
                    </a:lnTo>
                    <a:lnTo>
                      <a:pt x="2075" y="1406"/>
                    </a:lnTo>
                    <a:lnTo>
                      <a:pt x="2083" y="1396"/>
                    </a:lnTo>
                    <a:lnTo>
                      <a:pt x="2091" y="1386"/>
                    </a:lnTo>
                    <a:lnTo>
                      <a:pt x="2094" y="1380"/>
                    </a:lnTo>
                    <a:lnTo>
                      <a:pt x="2097" y="1375"/>
                    </a:lnTo>
                    <a:lnTo>
                      <a:pt x="2101" y="1369"/>
                    </a:lnTo>
                    <a:lnTo>
                      <a:pt x="2102" y="1363"/>
                    </a:lnTo>
                    <a:lnTo>
                      <a:pt x="2097" y="1362"/>
                    </a:lnTo>
                    <a:lnTo>
                      <a:pt x="2092" y="1358"/>
                    </a:lnTo>
                    <a:lnTo>
                      <a:pt x="2086" y="1354"/>
                    </a:lnTo>
                    <a:lnTo>
                      <a:pt x="2081" y="1349"/>
                    </a:lnTo>
                    <a:lnTo>
                      <a:pt x="2075" y="1344"/>
                    </a:lnTo>
                    <a:lnTo>
                      <a:pt x="2071" y="1339"/>
                    </a:lnTo>
                    <a:lnTo>
                      <a:pt x="2068" y="1333"/>
                    </a:lnTo>
                    <a:lnTo>
                      <a:pt x="2067" y="1329"/>
                    </a:lnTo>
                    <a:lnTo>
                      <a:pt x="2069" y="1328"/>
                    </a:lnTo>
                    <a:lnTo>
                      <a:pt x="2073" y="1328"/>
                    </a:lnTo>
                    <a:lnTo>
                      <a:pt x="2079" y="1331"/>
                    </a:lnTo>
                    <a:lnTo>
                      <a:pt x="2084" y="1332"/>
                    </a:lnTo>
                    <a:lnTo>
                      <a:pt x="2092" y="1333"/>
                    </a:lnTo>
                    <a:lnTo>
                      <a:pt x="2099" y="1333"/>
                    </a:lnTo>
                    <a:lnTo>
                      <a:pt x="2113" y="1332"/>
                    </a:lnTo>
                    <a:lnTo>
                      <a:pt x="2127" y="1329"/>
                    </a:lnTo>
                    <a:lnTo>
                      <a:pt x="2135" y="1312"/>
                    </a:lnTo>
                    <a:lnTo>
                      <a:pt x="2145" y="1297"/>
                    </a:lnTo>
                    <a:lnTo>
                      <a:pt x="2151" y="1281"/>
                    </a:lnTo>
                    <a:lnTo>
                      <a:pt x="2158" y="1267"/>
                    </a:lnTo>
                    <a:lnTo>
                      <a:pt x="2162" y="1257"/>
                    </a:lnTo>
                    <a:lnTo>
                      <a:pt x="2168" y="1247"/>
                    </a:lnTo>
                    <a:lnTo>
                      <a:pt x="2170" y="1242"/>
                    </a:lnTo>
                    <a:lnTo>
                      <a:pt x="2172" y="1236"/>
                    </a:lnTo>
                    <a:lnTo>
                      <a:pt x="2173" y="1230"/>
                    </a:lnTo>
                    <a:lnTo>
                      <a:pt x="2174" y="1223"/>
                    </a:lnTo>
                    <a:close/>
                    <a:moveTo>
                      <a:pt x="2127" y="1961"/>
                    </a:moveTo>
                    <a:lnTo>
                      <a:pt x="2127" y="1855"/>
                    </a:lnTo>
                    <a:lnTo>
                      <a:pt x="2662" y="1856"/>
                    </a:lnTo>
                    <a:lnTo>
                      <a:pt x="2661" y="1961"/>
                    </a:lnTo>
                    <a:lnTo>
                      <a:pt x="2127" y="1961"/>
                    </a:lnTo>
                    <a:close/>
                    <a:moveTo>
                      <a:pt x="2335" y="2125"/>
                    </a:moveTo>
                    <a:lnTo>
                      <a:pt x="2335" y="2034"/>
                    </a:lnTo>
                    <a:lnTo>
                      <a:pt x="2473" y="2034"/>
                    </a:lnTo>
                    <a:lnTo>
                      <a:pt x="2472" y="2123"/>
                    </a:lnTo>
                    <a:lnTo>
                      <a:pt x="2335" y="2125"/>
                    </a:lnTo>
                    <a:close/>
                    <a:moveTo>
                      <a:pt x="1581" y="1963"/>
                    </a:moveTo>
                    <a:lnTo>
                      <a:pt x="1582" y="1910"/>
                    </a:lnTo>
                    <a:lnTo>
                      <a:pt x="1563" y="1917"/>
                    </a:lnTo>
                    <a:lnTo>
                      <a:pt x="1548" y="1923"/>
                    </a:lnTo>
                    <a:lnTo>
                      <a:pt x="1535" y="1931"/>
                    </a:lnTo>
                    <a:lnTo>
                      <a:pt x="1524" y="1939"/>
                    </a:lnTo>
                    <a:lnTo>
                      <a:pt x="1515" y="1948"/>
                    </a:lnTo>
                    <a:lnTo>
                      <a:pt x="1507" y="1956"/>
                    </a:lnTo>
                    <a:lnTo>
                      <a:pt x="1498" y="1966"/>
                    </a:lnTo>
                    <a:lnTo>
                      <a:pt x="1492" y="1975"/>
                    </a:lnTo>
                    <a:lnTo>
                      <a:pt x="1485" y="1985"/>
                    </a:lnTo>
                    <a:lnTo>
                      <a:pt x="1479" y="1995"/>
                    </a:lnTo>
                    <a:lnTo>
                      <a:pt x="1473" y="2004"/>
                    </a:lnTo>
                    <a:lnTo>
                      <a:pt x="1469" y="2013"/>
                    </a:lnTo>
                    <a:lnTo>
                      <a:pt x="1461" y="2030"/>
                    </a:lnTo>
                    <a:lnTo>
                      <a:pt x="1457" y="2038"/>
                    </a:lnTo>
                    <a:lnTo>
                      <a:pt x="1454" y="2040"/>
                    </a:lnTo>
                    <a:lnTo>
                      <a:pt x="1452" y="2041"/>
                    </a:lnTo>
                    <a:lnTo>
                      <a:pt x="1450" y="2042"/>
                    </a:lnTo>
                    <a:lnTo>
                      <a:pt x="1447" y="2042"/>
                    </a:lnTo>
                    <a:lnTo>
                      <a:pt x="1445" y="2041"/>
                    </a:lnTo>
                    <a:lnTo>
                      <a:pt x="1442" y="2039"/>
                    </a:lnTo>
                    <a:lnTo>
                      <a:pt x="1440" y="2034"/>
                    </a:lnTo>
                    <a:lnTo>
                      <a:pt x="1438" y="2028"/>
                    </a:lnTo>
                    <a:lnTo>
                      <a:pt x="1438" y="2021"/>
                    </a:lnTo>
                    <a:lnTo>
                      <a:pt x="1440" y="2012"/>
                    </a:lnTo>
                    <a:lnTo>
                      <a:pt x="1445" y="2003"/>
                    </a:lnTo>
                    <a:lnTo>
                      <a:pt x="1451" y="1992"/>
                    </a:lnTo>
                    <a:lnTo>
                      <a:pt x="1470" y="1961"/>
                    </a:lnTo>
                    <a:lnTo>
                      <a:pt x="1476" y="1952"/>
                    </a:lnTo>
                    <a:lnTo>
                      <a:pt x="1485" y="1943"/>
                    </a:lnTo>
                    <a:lnTo>
                      <a:pt x="1494" y="1933"/>
                    </a:lnTo>
                    <a:lnTo>
                      <a:pt x="1505" y="1923"/>
                    </a:lnTo>
                    <a:lnTo>
                      <a:pt x="1516" y="1915"/>
                    </a:lnTo>
                    <a:lnTo>
                      <a:pt x="1526" y="1908"/>
                    </a:lnTo>
                    <a:lnTo>
                      <a:pt x="1536" y="1901"/>
                    </a:lnTo>
                    <a:lnTo>
                      <a:pt x="1546" y="1898"/>
                    </a:lnTo>
                    <a:lnTo>
                      <a:pt x="1582" y="1885"/>
                    </a:lnTo>
                    <a:lnTo>
                      <a:pt x="1582" y="1875"/>
                    </a:lnTo>
                    <a:lnTo>
                      <a:pt x="1582" y="1863"/>
                    </a:lnTo>
                    <a:lnTo>
                      <a:pt x="1582" y="1850"/>
                    </a:lnTo>
                    <a:lnTo>
                      <a:pt x="1582" y="1839"/>
                    </a:lnTo>
                    <a:lnTo>
                      <a:pt x="1582" y="1830"/>
                    </a:lnTo>
                    <a:lnTo>
                      <a:pt x="1583" y="1822"/>
                    </a:lnTo>
                    <a:lnTo>
                      <a:pt x="1585" y="1816"/>
                    </a:lnTo>
                    <a:lnTo>
                      <a:pt x="1589" y="1811"/>
                    </a:lnTo>
                    <a:lnTo>
                      <a:pt x="1591" y="1810"/>
                    </a:lnTo>
                    <a:lnTo>
                      <a:pt x="1594" y="1809"/>
                    </a:lnTo>
                    <a:lnTo>
                      <a:pt x="1596" y="1808"/>
                    </a:lnTo>
                    <a:lnTo>
                      <a:pt x="1601" y="1808"/>
                    </a:lnTo>
                    <a:lnTo>
                      <a:pt x="1603" y="1808"/>
                    </a:lnTo>
                    <a:lnTo>
                      <a:pt x="1604" y="1809"/>
                    </a:lnTo>
                    <a:lnTo>
                      <a:pt x="1606" y="1811"/>
                    </a:lnTo>
                    <a:lnTo>
                      <a:pt x="1607" y="1812"/>
                    </a:lnTo>
                    <a:lnTo>
                      <a:pt x="1608" y="1819"/>
                    </a:lnTo>
                    <a:lnTo>
                      <a:pt x="1608" y="1827"/>
                    </a:lnTo>
                    <a:lnTo>
                      <a:pt x="1608" y="1853"/>
                    </a:lnTo>
                    <a:lnTo>
                      <a:pt x="1608" y="1885"/>
                    </a:lnTo>
                    <a:lnTo>
                      <a:pt x="1623" y="1888"/>
                    </a:lnTo>
                    <a:lnTo>
                      <a:pt x="1636" y="1891"/>
                    </a:lnTo>
                    <a:lnTo>
                      <a:pt x="1644" y="1895"/>
                    </a:lnTo>
                    <a:lnTo>
                      <a:pt x="1652" y="1899"/>
                    </a:lnTo>
                    <a:lnTo>
                      <a:pt x="1662" y="1905"/>
                    </a:lnTo>
                    <a:lnTo>
                      <a:pt x="1672" y="1910"/>
                    </a:lnTo>
                    <a:lnTo>
                      <a:pt x="1681" y="1918"/>
                    </a:lnTo>
                    <a:lnTo>
                      <a:pt x="1690" y="1924"/>
                    </a:lnTo>
                    <a:lnTo>
                      <a:pt x="1696" y="1930"/>
                    </a:lnTo>
                    <a:lnTo>
                      <a:pt x="1702" y="1935"/>
                    </a:lnTo>
                    <a:lnTo>
                      <a:pt x="1713" y="1949"/>
                    </a:lnTo>
                    <a:lnTo>
                      <a:pt x="1725" y="1966"/>
                    </a:lnTo>
                    <a:lnTo>
                      <a:pt x="1735" y="1983"/>
                    </a:lnTo>
                    <a:lnTo>
                      <a:pt x="1741" y="1993"/>
                    </a:lnTo>
                    <a:lnTo>
                      <a:pt x="1745" y="2001"/>
                    </a:lnTo>
                    <a:lnTo>
                      <a:pt x="1748" y="2012"/>
                    </a:lnTo>
                    <a:lnTo>
                      <a:pt x="1751" y="2021"/>
                    </a:lnTo>
                    <a:lnTo>
                      <a:pt x="1752" y="2028"/>
                    </a:lnTo>
                    <a:lnTo>
                      <a:pt x="1753" y="2033"/>
                    </a:lnTo>
                    <a:lnTo>
                      <a:pt x="1753" y="2037"/>
                    </a:lnTo>
                    <a:lnTo>
                      <a:pt x="1752" y="2041"/>
                    </a:lnTo>
                    <a:lnTo>
                      <a:pt x="1751" y="2044"/>
                    </a:lnTo>
                    <a:lnTo>
                      <a:pt x="1748" y="2048"/>
                    </a:lnTo>
                    <a:lnTo>
                      <a:pt x="1744" y="2049"/>
                    </a:lnTo>
                    <a:lnTo>
                      <a:pt x="1740" y="2048"/>
                    </a:lnTo>
                    <a:lnTo>
                      <a:pt x="1736" y="2046"/>
                    </a:lnTo>
                    <a:lnTo>
                      <a:pt x="1734" y="2043"/>
                    </a:lnTo>
                    <a:lnTo>
                      <a:pt x="1730" y="2039"/>
                    </a:lnTo>
                    <a:lnTo>
                      <a:pt x="1715" y="2000"/>
                    </a:lnTo>
                    <a:lnTo>
                      <a:pt x="1709" y="1990"/>
                    </a:lnTo>
                    <a:lnTo>
                      <a:pt x="1700" y="1977"/>
                    </a:lnTo>
                    <a:lnTo>
                      <a:pt x="1690" y="1962"/>
                    </a:lnTo>
                    <a:lnTo>
                      <a:pt x="1679" y="1950"/>
                    </a:lnTo>
                    <a:lnTo>
                      <a:pt x="1667" y="1939"/>
                    </a:lnTo>
                    <a:lnTo>
                      <a:pt x="1651" y="1928"/>
                    </a:lnTo>
                    <a:lnTo>
                      <a:pt x="1644" y="1922"/>
                    </a:lnTo>
                    <a:lnTo>
                      <a:pt x="1634" y="1918"/>
                    </a:lnTo>
                    <a:lnTo>
                      <a:pt x="1622" y="1913"/>
                    </a:lnTo>
                    <a:lnTo>
                      <a:pt x="1608" y="1910"/>
                    </a:lnTo>
                    <a:lnTo>
                      <a:pt x="1609" y="1962"/>
                    </a:lnTo>
                    <a:lnTo>
                      <a:pt x="1620" y="1967"/>
                    </a:lnTo>
                    <a:lnTo>
                      <a:pt x="1630" y="1973"/>
                    </a:lnTo>
                    <a:lnTo>
                      <a:pt x="1635" y="1976"/>
                    </a:lnTo>
                    <a:lnTo>
                      <a:pt x="1640" y="1981"/>
                    </a:lnTo>
                    <a:lnTo>
                      <a:pt x="1646" y="1987"/>
                    </a:lnTo>
                    <a:lnTo>
                      <a:pt x="1652" y="1996"/>
                    </a:lnTo>
                    <a:lnTo>
                      <a:pt x="1658" y="2005"/>
                    </a:lnTo>
                    <a:lnTo>
                      <a:pt x="1662" y="2016"/>
                    </a:lnTo>
                    <a:lnTo>
                      <a:pt x="1664" y="2027"/>
                    </a:lnTo>
                    <a:lnTo>
                      <a:pt x="1665" y="2040"/>
                    </a:lnTo>
                    <a:lnTo>
                      <a:pt x="1664" y="2052"/>
                    </a:lnTo>
                    <a:lnTo>
                      <a:pt x="1663" y="2063"/>
                    </a:lnTo>
                    <a:lnTo>
                      <a:pt x="1660" y="2074"/>
                    </a:lnTo>
                    <a:lnTo>
                      <a:pt x="1657" y="2083"/>
                    </a:lnTo>
                    <a:lnTo>
                      <a:pt x="1651" y="2092"/>
                    </a:lnTo>
                    <a:lnTo>
                      <a:pt x="1644" y="2100"/>
                    </a:lnTo>
                    <a:lnTo>
                      <a:pt x="1635" y="2109"/>
                    </a:lnTo>
                    <a:lnTo>
                      <a:pt x="1623" y="2119"/>
                    </a:lnTo>
                    <a:lnTo>
                      <a:pt x="1631" y="2132"/>
                    </a:lnTo>
                    <a:lnTo>
                      <a:pt x="1639" y="2144"/>
                    </a:lnTo>
                    <a:lnTo>
                      <a:pt x="1645" y="2155"/>
                    </a:lnTo>
                    <a:lnTo>
                      <a:pt x="1650" y="2165"/>
                    </a:lnTo>
                    <a:lnTo>
                      <a:pt x="1655" y="2174"/>
                    </a:lnTo>
                    <a:lnTo>
                      <a:pt x="1659" y="2184"/>
                    </a:lnTo>
                    <a:lnTo>
                      <a:pt x="1663" y="2196"/>
                    </a:lnTo>
                    <a:lnTo>
                      <a:pt x="1667" y="2207"/>
                    </a:lnTo>
                    <a:lnTo>
                      <a:pt x="1671" y="2220"/>
                    </a:lnTo>
                    <a:lnTo>
                      <a:pt x="1674" y="2234"/>
                    </a:lnTo>
                    <a:lnTo>
                      <a:pt x="1678" y="2251"/>
                    </a:lnTo>
                    <a:lnTo>
                      <a:pt x="1682" y="2268"/>
                    </a:lnTo>
                    <a:lnTo>
                      <a:pt x="1685" y="2286"/>
                    </a:lnTo>
                    <a:lnTo>
                      <a:pt x="1689" y="2301"/>
                    </a:lnTo>
                    <a:lnTo>
                      <a:pt x="1691" y="2317"/>
                    </a:lnTo>
                    <a:lnTo>
                      <a:pt x="1693" y="2330"/>
                    </a:lnTo>
                    <a:lnTo>
                      <a:pt x="1695" y="2343"/>
                    </a:lnTo>
                    <a:lnTo>
                      <a:pt x="1696" y="2354"/>
                    </a:lnTo>
                    <a:lnTo>
                      <a:pt x="1696" y="2364"/>
                    </a:lnTo>
                    <a:lnTo>
                      <a:pt x="1697" y="2373"/>
                    </a:lnTo>
                    <a:lnTo>
                      <a:pt x="1697" y="2380"/>
                    </a:lnTo>
                    <a:lnTo>
                      <a:pt x="1696" y="2386"/>
                    </a:lnTo>
                    <a:lnTo>
                      <a:pt x="1695" y="2392"/>
                    </a:lnTo>
                    <a:lnTo>
                      <a:pt x="1694" y="2395"/>
                    </a:lnTo>
                    <a:lnTo>
                      <a:pt x="1692" y="2398"/>
                    </a:lnTo>
                    <a:lnTo>
                      <a:pt x="1691" y="2400"/>
                    </a:lnTo>
                    <a:lnTo>
                      <a:pt x="1687" y="2401"/>
                    </a:lnTo>
                    <a:lnTo>
                      <a:pt x="1685" y="2403"/>
                    </a:lnTo>
                    <a:lnTo>
                      <a:pt x="1680" y="2400"/>
                    </a:lnTo>
                    <a:lnTo>
                      <a:pt x="1675" y="2397"/>
                    </a:lnTo>
                    <a:lnTo>
                      <a:pt x="1672" y="2395"/>
                    </a:lnTo>
                    <a:lnTo>
                      <a:pt x="1671" y="2392"/>
                    </a:lnTo>
                    <a:lnTo>
                      <a:pt x="1670" y="2389"/>
                    </a:lnTo>
                    <a:lnTo>
                      <a:pt x="1669" y="2385"/>
                    </a:lnTo>
                    <a:lnTo>
                      <a:pt x="1668" y="2375"/>
                    </a:lnTo>
                    <a:lnTo>
                      <a:pt x="1665" y="2359"/>
                    </a:lnTo>
                    <a:lnTo>
                      <a:pt x="1664" y="2347"/>
                    </a:lnTo>
                    <a:lnTo>
                      <a:pt x="1662" y="2332"/>
                    </a:lnTo>
                    <a:lnTo>
                      <a:pt x="1660" y="2316"/>
                    </a:lnTo>
                    <a:lnTo>
                      <a:pt x="1657" y="2296"/>
                    </a:lnTo>
                    <a:lnTo>
                      <a:pt x="1653" y="2277"/>
                    </a:lnTo>
                    <a:lnTo>
                      <a:pt x="1651" y="2261"/>
                    </a:lnTo>
                    <a:lnTo>
                      <a:pt x="1649" y="2249"/>
                    </a:lnTo>
                    <a:lnTo>
                      <a:pt x="1647" y="2239"/>
                    </a:lnTo>
                    <a:lnTo>
                      <a:pt x="1644" y="2223"/>
                    </a:lnTo>
                    <a:lnTo>
                      <a:pt x="1639" y="2207"/>
                    </a:lnTo>
                    <a:lnTo>
                      <a:pt x="1636" y="2199"/>
                    </a:lnTo>
                    <a:lnTo>
                      <a:pt x="1633" y="2190"/>
                    </a:lnTo>
                    <a:lnTo>
                      <a:pt x="1628" y="2181"/>
                    </a:lnTo>
                    <a:lnTo>
                      <a:pt x="1624" y="2170"/>
                    </a:lnTo>
                    <a:lnTo>
                      <a:pt x="1618" y="2160"/>
                    </a:lnTo>
                    <a:lnTo>
                      <a:pt x="1614" y="2152"/>
                    </a:lnTo>
                    <a:lnTo>
                      <a:pt x="1609" y="2146"/>
                    </a:lnTo>
                    <a:lnTo>
                      <a:pt x="1606" y="2142"/>
                    </a:lnTo>
                    <a:lnTo>
                      <a:pt x="1592" y="2129"/>
                    </a:lnTo>
                    <a:lnTo>
                      <a:pt x="1582" y="2139"/>
                    </a:lnTo>
                    <a:lnTo>
                      <a:pt x="1573" y="2149"/>
                    </a:lnTo>
                    <a:lnTo>
                      <a:pt x="1567" y="2156"/>
                    </a:lnTo>
                    <a:lnTo>
                      <a:pt x="1561" y="2164"/>
                    </a:lnTo>
                    <a:lnTo>
                      <a:pt x="1557" y="2171"/>
                    </a:lnTo>
                    <a:lnTo>
                      <a:pt x="1551" y="2179"/>
                    </a:lnTo>
                    <a:lnTo>
                      <a:pt x="1547" y="2189"/>
                    </a:lnTo>
                    <a:lnTo>
                      <a:pt x="1542" y="2200"/>
                    </a:lnTo>
                    <a:lnTo>
                      <a:pt x="1539" y="2212"/>
                    </a:lnTo>
                    <a:lnTo>
                      <a:pt x="1536" y="2222"/>
                    </a:lnTo>
                    <a:lnTo>
                      <a:pt x="1533" y="2233"/>
                    </a:lnTo>
                    <a:lnTo>
                      <a:pt x="1530" y="2243"/>
                    </a:lnTo>
                    <a:lnTo>
                      <a:pt x="1528" y="2253"/>
                    </a:lnTo>
                    <a:lnTo>
                      <a:pt x="1527" y="2265"/>
                    </a:lnTo>
                    <a:lnTo>
                      <a:pt x="1525" y="2279"/>
                    </a:lnTo>
                    <a:lnTo>
                      <a:pt x="1523" y="2295"/>
                    </a:lnTo>
                    <a:lnTo>
                      <a:pt x="1522" y="2310"/>
                    </a:lnTo>
                    <a:lnTo>
                      <a:pt x="1520" y="2322"/>
                    </a:lnTo>
                    <a:lnTo>
                      <a:pt x="1519" y="2331"/>
                    </a:lnTo>
                    <a:lnTo>
                      <a:pt x="1519" y="2337"/>
                    </a:lnTo>
                    <a:lnTo>
                      <a:pt x="1519" y="2348"/>
                    </a:lnTo>
                    <a:lnTo>
                      <a:pt x="1519" y="2362"/>
                    </a:lnTo>
                    <a:lnTo>
                      <a:pt x="1519" y="2377"/>
                    </a:lnTo>
                    <a:lnTo>
                      <a:pt x="1517" y="2389"/>
                    </a:lnTo>
                    <a:lnTo>
                      <a:pt x="1515" y="2394"/>
                    </a:lnTo>
                    <a:lnTo>
                      <a:pt x="1513" y="2397"/>
                    </a:lnTo>
                    <a:lnTo>
                      <a:pt x="1509" y="2399"/>
                    </a:lnTo>
                    <a:lnTo>
                      <a:pt x="1506" y="2400"/>
                    </a:lnTo>
                    <a:lnTo>
                      <a:pt x="1503" y="2399"/>
                    </a:lnTo>
                    <a:lnTo>
                      <a:pt x="1500" y="2399"/>
                    </a:lnTo>
                    <a:lnTo>
                      <a:pt x="1496" y="2397"/>
                    </a:lnTo>
                    <a:lnTo>
                      <a:pt x="1494" y="2395"/>
                    </a:lnTo>
                    <a:lnTo>
                      <a:pt x="1491" y="2391"/>
                    </a:lnTo>
                    <a:lnTo>
                      <a:pt x="1490" y="2381"/>
                    </a:lnTo>
                    <a:lnTo>
                      <a:pt x="1489" y="2365"/>
                    </a:lnTo>
                    <a:lnTo>
                      <a:pt x="1490" y="2345"/>
                    </a:lnTo>
                    <a:lnTo>
                      <a:pt x="1491" y="2322"/>
                    </a:lnTo>
                    <a:lnTo>
                      <a:pt x="1492" y="2301"/>
                    </a:lnTo>
                    <a:lnTo>
                      <a:pt x="1495" y="2282"/>
                    </a:lnTo>
                    <a:lnTo>
                      <a:pt x="1498" y="2262"/>
                    </a:lnTo>
                    <a:lnTo>
                      <a:pt x="1502" y="2243"/>
                    </a:lnTo>
                    <a:lnTo>
                      <a:pt x="1506" y="2226"/>
                    </a:lnTo>
                    <a:lnTo>
                      <a:pt x="1512" y="2209"/>
                    </a:lnTo>
                    <a:lnTo>
                      <a:pt x="1517" y="2194"/>
                    </a:lnTo>
                    <a:lnTo>
                      <a:pt x="1522" y="2179"/>
                    </a:lnTo>
                    <a:lnTo>
                      <a:pt x="1527" y="2167"/>
                    </a:lnTo>
                    <a:lnTo>
                      <a:pt x="1533" y="2157"/>
                    </a:lnTo>
                    <a:lnTo>
                      <a:pt x="1538" y="2150"/>
                    </a:lnTo>
                    <a:lnTo>
                      <a:pt x="1563" y="2117"/>
                    </a:lnTo>
                    <a:lnTo>
                      <a:pt x="1551" y="2111"/>
                    </a:lnTo>
                    <a:lnTo>
                      <a:pt x="1540" y="2105"/>
                    </a:lnTo>
                    <a:lnTo>
                      <a:pt x="1536" y="2100"/>
                    </a:lnTo>
                    <a:lnTo>
                      <a:pt x="1530" y="2096"/>
                    </a:lnTo>
                    <a:lnTo>
                      <a:pt x="1527" y="2089"/>
                    </a:lnTo>
                    <a:lnTo>
                      <a:pt x="1523" y="2083"/>
                    </a:lnTo>
                    <a:lnTo>
                      <a:pt x="1519" y="2075"/>
                    </a:lnTo>
                    <a:lnTo>
                      <a:pt x="1516" y="2066"/>
                    </a:lnTo>
                    <a:lnTo>
                      <a:pt x="1515" y="2056"/>
                    </a:lnTo>
                    <a:lnTo>
                      <a:pt x="1515" y="2045"/>
                    </a:lnTo>
                    <a:lnTo>
                      <a:pt x="1515" y="2033"/>
                    </a:lnTo>
                    <a:lnTo>
                      <a:pt x="1517" y="2022"/>
                    </a:lnTo>
                    <a:lnTo>
                      <a:pt x="1520" y="2011"/>
                    </a:lnTo>
                    <a:lnTo>
                      <a:pt x="1526" y="2000"/>
                    </a:lnTo>
                    <a:lnTo>
                      <a:pt x="1529" y="1996"/>
                    </a:lnTo>
                    <a:lnTo>
                      <a:pt x="1534" y="1990"/>
                    </a:lnTo>
                    <a:lnTo>
                      <a:pt x="1538" y="1986"/>
                    </a:lnTo>
                    <a:lnTo>
                      <a:pt x="1545" y="1981"/>
                    </a:lnTo>
                    <a:lnTo>
                      <a:pt x="1552" y="1976"/>
                    </a:lnTo>
                    <a:lnTo>
                      <a:pt x="1561" y="1972"/>
                    </a:lnTo>
                    <a:lnTo>
                      <a:pt x="1571" y="1967"/>
                    </a:lnTo>
                    <a:lnTo>
                      <a:pt x="1581" y="1963"/>
                    </a:lnTo>
                    <a:close/>
                    <a:moveTo>
                      <a:pt x="1592" y="2103"/>
                    </a:moveTo>
                    <a:lnTo>
                      <a:pt x="1604" y="2097"/>
                    </a:lnTo>
                    <a:lnTo>
                      <a:pt x="1614" y="2090"/>
                    </a:lnTo>
                    <a:lnTo>
                      <a:pt x="1618" y="2087"/>
                    </a:lnTo>
                    <a:lnTo>
                      <a:pt x="1622" y="2083"/>
                    </a:lnTo>
                    <a:lnTo>
                      <a:pt x="1626" y="2078"/>
                    </a:lnTo>
                    <a:lnTo>
                      <a:pt x="1630" y="2072"/>
                    </a:lnTo>
                    <a:lnTo>
                      <a:pt x="1634" y="2065"/>
                    </a:lnTo>
                    <a:lnTo>
                      <a:pt x="1636" y="2057"/>
                    </a:lnTo>
                    <a:lnTo>
                      <a:pt x="1637" y="2050"/>
                    </a:lnTo>
                    <a:lnTo>
                      <a:pt x="1638" y="2041"/>
                    </a:lnTo>
                    <a:lnTo>
                      <a:pt x="1637" y="2032"/>
                    </a:lnTo>
                    <a:lnTo>
                      <a:pt x="1636" y="2026"/>
                    </a:lnTo>
                    <a:lnTo>
                      <a:pt x="1634" y="2019"/>
                    </a:lnTo>
                    <a:lnTo>
                      <a:pt x="1631" y="2013"/>
                    </a:lnTo>
                    <a:lnTo>
                      <a:pt x="1627" y="2008"/>
                    </a:lnTo>
                    <a:lnTo>
                      <a:pt x="1624" y="2004"/>
                    </a:lnTo>
                    <a:lnTo>
                      <a:pt x="1618" y="1999"/>
                    </a:lnTo>
                    <a:lnTo>
                      <a:pt x="1613" y="1995"/>
                    </a:lnTo>
                    <a:lnTo>
                      <a:pt x="1607" y="1990"/>
                    </a:lnTo>
                    <a:lnTo>
                      <a:pt x="1602" y="1988"/>
                    </a:lnTo>
                    <a:lnTo>
                      <a:pt x="1597" y="1986"/>
                    </a:lnTo>
                    <a:lnTo>
                      <a:pt x="1594" y="1985"/>
                    </a:lnTo>
                    <a:lnTo>
                      <a:pt x="1590" y="1986"/>
                    </a:lnTo>
                    <a:lnTo>
                      <a:pt x="1584" y="1988"/>
                    </a:lnTo>
                    <a:lnTo>
                      <a:pt x="1578" y="1992"/>
                    </a:lnTo>
                    <a:lnTo>
                      <a:pt x="1570" y="1996"/>
                    </a:lnTo>
                    <a:lnTo>
                      <a:pt x="1562" y="2000"/>
                    </a:lnTo>
                    <a:lnTo>
                      <a:pt x="1556" y="2006"/>
                    </a:lnTo>
                    <a:lnTo>
                      <a:pt x="1551" y="2010"/>
                    </a:lnTo>
                    <a:lnTo>
                      <a:pt x="1547" y="2016"/>
                    </a:lnTo>
                    <a:lnTo>
                      <a:pt x="1543" y="2021"/>
                    </a:lnTo>
                    <a:lnTo>
                      <a:pt x="1541" y="2027"/>
                    </a:lnTo>
                    <a:lnTo>
                      <a:pt x="1540" y="2033"/>
                    </a:lnTo>
                    <a:lnTo>
                      <a:pt x="1539" y="2041"/>
                    </a:lnTo>
                    <a:lnTo>
                      <a:pt x="1540" y="2049"/>
                    </a:lnTo>
                    <a:lnTo>
                      <a:pt x="1541" y="2056"/>
                    </a:lnTo>
                    <a:lnTo>
                      <a:pt x="1543" y="2064"/>
                    </a:lnTo>
                    <a:lnTo>
                      <a:pt x="1547" y="2071"/>
                    </a:lnTo>
                    <a:lnTo>
                      <a:pt x="1552" y="2078"/>
                    </a:lnTo>
                    <a:lnTo>
                      <a:pt x="1557" y="2084"/>
                    </a:lnTo>
                    <a:lnTo>
                      <a:pt x="1562" y="2088"/>
                    </a:lnTo>
                    <a:lnTo>
                      <a:pt x="1569" y="2092"/>
                    </a:lnTo>
                    <a:lnTo>
                      <a:pt x="1592" y="2103"/>
                    </a:lnTo>
                    <a:close/>
                    <a:moveTo>
                      <a:pt x="1581" y="2644"/>
                    </a:moveTo>
                    <a:lnTo>
                      <a:pt x="1564" y="2651"/>
                    </a:lnTo>
                    <a:lnTo>
                      <a:pt x="1549" y="2658"/>
                    </a:lnTo>
                    <a:lnTo>
                      <a:pt x="1537" y="2665"/>
                    </a:lnTo>
                    <a:lnTo>
                      <a:pt x="1526" y="2673"/>
                    </a:lnTo>
                    <a:lnTo>
                      <a:pt x="1516" y="2682"/>
                    </a:lnTo>
                    <a:lnTo>
                      <a:pt x="1507" y="2692"/>
                    </a:lnTo>
                    <a:lnTo>
                      <a:pt x="1500" y="2703"/>
                    </a:lnTo>
                    <a:lnTo>
                      <a:pt x="1493" y="2715"/>
                    </a:lnTo>
                    <a:lnTo>
                      <a:pt x="1487" y="2727"/>
                    </a:lnTo>
                    <a:lnTo>
                      <a:pt x="1483" y="2738"/>
                    </a:lnTo>
                    <a:lnTo>
                      <a:pt x="1480" y="2748"/>
                    </a:lnTo>
                    <a:lnTo>
                      <a:pt x="1478" y="2758"/>
                    </a:lnTo>
                    <a:lnTo>
                      <a:pt x="1475" y="2766"/>
                    </a:lnTo>
                    <a:lnTo>
                      <a:pt x="1473" y="2777"/>
                    </a:lnTo>
                    <a:lnTo>
                      <a:pt x="1472" y="2789"/>
                    </a:lnTo>
                    <a:lnTo>
                      <a:pt x="1471" y="2803"/>
                    </a:lnTo>
                    <a:lnTo>
                      <a:pt x="1469" y="2815"/>
                    </a:lnTo>
                    <a:lnTo>
                      <a:pt x="1468" y="2826"/>
                    </a:lnTo>
                    <a:lnTo>
                      <a:pt x="1467" y="2835"/>
                    </a:lnTo>
                    <a:lnTo>
                      <a:pt x="1465" y="2842"/>
                    </a:lnTo>
                    <a:lnTo>
                      <a:pt x="1464" y="2847"/>
                    </a:lnTo>
                    <a:lnTo>
                      <a:pt x="1462" y="2851"/>
                    </a:lnTo>
                    <a:lnTo>
                      <a:pt x="1460" y="2853"/>
                    </a:lnTo>
                    <a:lnTo>
                      <a:pt x="1456" y="2853"/>
                    </a:lnTo>
                    <a:lnTo>
                      <a:pt x="1452" y="2853"/>
                    </a:lnTo>
                    <a:lnTo>
                      <a:pt x="1449" y="2852"/>
                    </a:lnTo>
                    <a:lnTo>
                      <a:pt x="1447" y="2850"/>
                    </a:lnTo>
                    <a:lnTo>
                      <a:pt x="1446" y="2847"/>
                    </a:lnTo>
                    <a:lnTo>
                      <a:pt x="1443" y="2839"/>
                    </a:lnTo>
                    <a:lnTo>
                      <a:pt x="1442" y="2830"/>
                    </a:lnTo>
                    <a:lnTo>
                      <a:pt x="1443" y="2821"/>
                    </a:lnTo>
                    <a:lnTo>
                      <a:pt x="1443" y="2814"/>
                    </a:lnTo>
                    <a:lnTo>
                      <a:pt x="1445" y="2804"/>
                    </a:lnTo>
                    <a:lnTo>
                      <a:pt x="1447" y="2788"/>
                    </a:lnTo>
                    <a:lnTo>
                      <a:pt x="1449" y="2777"/>
                    </a:lnTo>
                    <a:lnTo>
                      <a:pt x="1451" y="2765"/>
                    </a:lnTo>
                    <a:lnTo>
                      <a:pt x="1453" y="2751"/>
                    </a:lnTo>
                    <a:lnTo>
                      <a:pt x="1457" y="2736"/>
                    </a:lnTo>
                    <a:lnTo>
                      <a:pt x="1461" y="2719"/>
                    </a:lnTo>
                    <a:lnTo>
                      <a:pt x="1468" y="2704"/>
                    </a:lnTo>
                    <a:lnTo>
                      <a:pt x="1475" y="2689"/>
                    </a:lnTo>
                    <a:lnTo>
                      <a:pt x="1485" y="2676"/>
                    </a:lnTo>
                    <a:lnTo>
                      <a:pt x="1496" y="2665"/>
                    </a:lnTo>
                    <a:lnTo>
                      <a:pt x="1506" y="2654"/>
                    </a:lnTo>
                    <a:lnTo>
                      <a:pt x="1516" y="2647"/>
                    </a:lnTo>
                    <a:lnTo>
                      <a:pt x="1526" y="2640"/>
                    </a:lnTo>
                    <a:lnTo>
                      <a:pt x="1536" y="2635"/>
                    </a:lnTo>
                    <a:lnTo>
                      <a:pt x="1548" y="2629"/>
                    </a:lnTo>
                    <a:lnTo>
                      <a:pt x="1563" y="2624"/>
                    </a:lnTo>
                    <a:lnTo>
                      <a:pt x="1581" y="2618"/>
                    </a:lnTo>
                    <a:lnTo>
                      <a:pt x="1581" y="2604"/>
                    </a:lnTo>
                    <a:lnTo>
                      <a:pt x="1581" y="2594"/>
                    </a:lnTo>
                    <a:lnTo>
                      <a:pt x="1581" y="2585"/>
                    </a:lnTo>
                    <a:lnTo>
                      <a:pt x="1581" y="2571"/>
                    </a:lnTo>
                    <a:lnTo>
                      <a:pt x="1580" y="2563"/>
                    </a:lnTo>
                    <a:lnTo>
                      <a:pt x="1580" y="2553"/>
                    </a:lnTo>
                    <a:lnTo>
                      <a:pt x="1580" y="2542"/>
                    </a:lnTo>
                    <a:lnTo>
                      <a:pt x="1580" y="2530"/>
                    </a:lnTo>
                    <a:lnTo>
                      <a:pt x="1580" y="2519"/>
                    </a:lnTo>
                    <a:lnTo>
                      <a:pt x="1580" y="2509"/>
                    </a:lnTo>
                    <a:lnTo>
                      <a:pt x="1582" y="2503"/>
                    </a:lnTo>
                    <a:lnTo>
                      <a:pt x="1584" y="2498"/>
                    </a:lnTo>
                    <a:lnTo>
                      <a:pt x="1586" y="2496"/>
                    </a:lnTo>
                    <a:lnTo>
                      <a:pt x="1590" y="2494"/>
                    </a:lnTo>
                    <a:lnTo>
                      <a:pt x="1593" y="2493"/>
                    </a:lnTo>
                    <a:lnTo>
                      <a:pt x="1597" y="2493"/>
                    </a:lnTo>
                    <a:lnTo>
                      <a:pt x="1600" y="2493"/>
                    </a:lnTo>
                    <a:lnTo>
                      <a:pt x="1601" y="2494"/>
                    </a:lnTo>
                    <a:lnTo>
                      <a:pt x="1602" y="2496"/>
                    </a:lnTo>
                    <a:lnTo>
                      <a:pt x="1603" y="2498"/>
                    </a:lnTo>
                    <a:lnTo>
                      <a:pt x="1605" y="2506"/>
                    </a:lnTo>
                    <a:lnTo>
                      <a:pt x="1605" y="2516"/>
                    </a:lnTo>
                    <a:lnTo>
                      <a:pt x="1605" y="2594"/>
                    </a:lnTo>
                    <a:lnTo>
                      <a:pt x="1605" y="2620"/>
                    </a:lnTo>
                    <a:lnTo>
                      <a:pt x="1619" y="2622"/>
                    </a:lnTo>
                    <a:lnTo>
                      <a:pt x="1631" y="2625"/>
                    </a:lnTo>
                    <a:lnTo>
                      <a:pt x="1644" y="2628"/>
                    </a:lnTo>
                    <a:lnTo>
                      <a:pt x="1655" y="2632"/>
                    </a:lnTo>
                    <a:lnTo>
                      <a:pt x="1665" y="2637"/>
                    </a:lnTo>
                    <a:lnTo>
                      <a:pt x="1674" y="2642"/>
                    </a:lnTo>
                    <a:lnTo>
                      <a:pt x="1683" y="2649"/>
                    </a:lnTo>
                    <a:lnTo>
                      <a:pt x="1691" y="2656"/>
                    </a:lnTo>
                    <a:lnTo>
                      <a:pt x="1697" y="2664"/>
                    </a:lnTo>
                    <a:lnTo>
                      <a:pt x="1704" y="2673"/>
                    </a:lnTo>
                    <a:lnTo>
                      <a:pt x="1709" y="2682"/>
                    </a:lnTo>
                    <a:lnTo>
                      <a:pt x="1715" y="2691"/>
                    </a:lnTo>
                    <a:lnTo>
                      <a:pt x="1720" y="2702"/>
                    </a:lnTo>
                    <a:lnTo>
                      <a:pt x="1725" y="2711"/>
                    </a:lnTo>
                    <a:lnTo>
                      <a:pt x="1729" y="2724"/>
                    </a:lnTo>
                    <a:lnTo>
                      <a:pt x="1733" y="2735"/>
                    </a:lnTo>
                    <a:lnTo>
                      <a:pt x="1739" y="2758"/>
                    </a:lnTo>
                    <a:lnTo>
                      <a:pt x="1744" y="2776"/>
                    </a:lnTo>
                    <a:lnTo>
                      <a:pt x="1747" y="2792"/>
                    </a:lnTo>
                    <a:lnTo>
                      <a:pt x="1748" y="2804"/>
                    </a:lnTo>
                    <a:lnTo>
                      <a:pt x="1749" y="2819"/>
                    </a:lnTo>
                    <a:lnTo>
                      <a:pt x="1750" y="2829"/>
                    </a:lnTo>
                    <a:lnTo>
                      <a:pt x="1750" y="2839"/>
                    </a:lnTo>
                    <a:lnTo>
                      <a:pt x="1749" y="2847"/>
                    </a:lnTo>
                    <a:lnTo>
                      <a:pt x="1748" y="2852"/>
                    </a:lnTo>
                    <a:lnTo>
                      <a:pt x="1746" y="2855"/>
                    </a:lnTo>
                    <a:lnTo>
                      <a:pt x="1745" y="2859"/>
                    </a:lnTo>
                    <a:lnTo>
                      <a:pt x="1741" y="2860"/>
                    </a:lnTo>
                    <a:lnTo>
                      <a:pt x="1739" y="2862"/>
                    </a:lnTo>
                    <a:lnTo>
                      <a:pt x="1737" y="2862"/>
                    </a:lnTo>
                    <a:lnTo>
                      <a:pt x="1734" y="2861"/>
                    </a:lnTo>
                    <a:lnTo>
                      <a:pt x="1730" y="2859"/>
                    </a:lnTo>
                    <a:lnTo>
                      <a:pt x="1728" y="2853"/>
                    </a:lnTo>
                    <a:lnTo>
                      <a:pt x="1726" y="2847"/>
                    </a:lnTo>
                    <a:lnTo>
                      <a:pt x="1725" y="2838"/>
                    </a:lnTo>
                    <a:lnTo>
                      <a:pt x="1724" y="2824"/>
                    </a:lnTo>
                    <a:lnTo>
                      <a:pt x="1724" y="2814"/>
                    </a:lnTo>
                    <a:lnTo>
                      <a:pt x="1723" y="2803"/>
                    </a:lnTo>
                    <a:lnTo>
                      <a:pt x="1722" y="2791"/>
                    </a:lnTo>
                    <a:lnTo>
                      <a:pt x="1718" y="2777"/>
                    </a:lnTo>
                    <a:lnTo>
                      <a:pt x="1713" y="2752"/>
                    </a:lnTo>
                    <a:lnTo>
                      <a:pt x="1707" y="2730"/>
                    </a:lnTo>
                    <a:lnTo>
                      <a:pt x="1701" y="2714"/>
                    </a:lnTo>
                    <a:lnTo>
                      <a:pt x="1694" y="2699"/>
                    </a:lnTo>
                    <a:lnTo>
                      <a:pt x="1686" y="2689"/>
                    </a:lnTo>
                    <a:lnTo>
                      <a:pt x="1679" y="2680"/>
                    </a:lnTo>
                    <a:lnTo>
                      <a:pt x="1670" y="2672"/>
                    </a:lnTo>
                    <a:lnTo>
                      <a:pt x="1661" y="2664"/>
                    </a:lnTo>
                    <a:lnTo>
                      <a:pt x="1651" y="2659"/>
                    </a:lnTo>
                    <a:lnTo>
                      <a:pt x="1644" y="2653"/>
                    </a:lnTo>
                    <a:lnTo>
                      <a:pt x="1635" y="2650"/>
                    </a:lnTo>
                    <a:lnTo>
                      <a:pt x="1627" y="2649"/>
                    </a:lnTo>
                    <a:lnTo>
                      <a:pt x="1605" y="2644"/>
                    </a:lnTo>
                    <a:lnTo>
                      <a:pt x="1605" y="2659"/>
                    </a:lnTo>
                    <a:lnTo>
                      <a:pt x="1606" y="2671"/>
                    </a:lnTo>
                    <a:lnTo>
                      <a:pt x="1606" y="2683"/>
                    </a:lnTo>
                    <a:lnTo>
                      <a:pt x="1606" y="2692"/>
                    </a:lnTo>
                    <a:lnTo>
                      <a:pt x="1607" y="2702"/>
                    </a:lnTo>
                    <a:lnTo>
                      <a:pt x="1607" y="2713"/>
                    </a:lnTo>
                    <a:lnTo>
                      <a:pt x="1608" y="2724"/>
                    </a:lnTo>
                    <a:lnTo>
                      <a:pt x="1608" y="2736"/>
                    </a:lnTo>
                    <a:lnTo>
                      <a:pt x="1609" y="2749"/>
                    </a:lnTo>
                    <a:lnTo>
                      <a:pt x="1611" y="2761"/>
                    </a:lnTo>
                    <a:lnTo>
                      <a:pt x="1612" y="2773"/>
                    </a:lnTo>
                    <a:lnTo>
                      <a:pt x="1613" y="2784"/>
                    </a:lnTo>
                    <a:lnTo>
                      <a:pt x="1615" y="2795"/>
                    </a:lnTo>
                    <a:lnTo>
                      <a:pt x="1617" y="2808"/>
                    </a:lnTo>
                    <a:lnTo>
                      <a:pt x="1620" y="2824"/>
                    </a:lnTo>
                    <a:lnTo>
                      <a:pt x="1624" y="2839"/>
                    </a:lnTo>
                    <a:lnTo>
                      <a:pt x="1628" y="2855"/>
                    </a:lnTo>
                    <a:lnTo>
                      <a:pt x="1634" y="2872"/>
                    </a:lnTo>
                    <a:lnTo>
                      <a:pt x="1640" y="2888"/>
                    </a:lnTo>
                    <a:lnTo>
                      <a:pt x="1647" y="2905"/>
                    </a:lnTo>
                    <a:lnTo>
                      <a:pt x="1655" y="2919"/>
                    </a:lnTo>
                    <a:lnTo>
                      <a:pt x="1661" y="2933"/>
                    </a:lnTo>
                    <a:lnTo>
                      <a:pt x="1668" y="2947"/>
                    </a:lnTo>
                    <a:lnTo>
                      <a:pt x="1673" y="2959"/>
                    </a:lnTo>
                    <a:lnTo>
                      <a:pt x="1684" y="2977"/>
                    </a:lnTo>
                    <a:lnTo>
                      <a:pt x="1692" y="2991"/>
                    </a:lnTo>
                    <a:lnTo>
                      <a:pt x="1700" y="3002"/>
                    </a:lnTo>
                    <a:lnTo>
                      <a:pt x="1711" y="3016"/>
                    </a:lnTo>
                    <a:lnTo>
                      <a:pt x="1720" y="3030"/>
                    </a:lnTo>
                    <a:lnTo>
                      <a:pt x="1725" y="3039"/>
                    </a:lnTo>
                    <a:lnTo>
                      <a:pt x="1727" y="3047"/>
                    </a:lnTo>
                    <a:lnTo>
                      <a:pt x="1728" y="3053"/>
                    </a:lnTo>
                    <a:lnTo>
                      <a:pt x="1728" y="3055"/>
                    </a:lnTo>
                    <a:lnTo>
                      <a:pt x="1727" y="3059"/>
                    </a:lnTo>
                    <a:lnTo>
                      <a:pt x="1725" y="3061"/>
                    </a:lnTo>
                    <a:lnTo>
                      <a:pt x="1723" y="3062"/>
                    </a:lnTo>
                    <a:lnTo>
                      <a:pt x="1720" y="3063"/>
                    </a:lnTo>
                    <a:lnTo>
                      <a:pt x="1718" y="3063"/>
                    </a:lnTo>
                    <a:lnTo>
                      <a:pt x="1715" y="3062"/>
                    </a:lnTo>
                    <a:lnTo>
                      <a:pt x="1712" y="3061"/>
                    </a:lnTo>
                    <a:lnTo>
                      <a:pt x="1706" y="3055"/>
                    </a:lnTo>
                    <a:lnTo>
                      <a:pt x="1700" y="3047"/>
                    </a:lnTo>
                    <a:lnTo>
                      <a:pt x="1689" y="3032"/>
                    </a:lnTo>
                    <a:lnTo>
                      <a:pt x="1675" y="3015"/>
                    </a:lnTo>
                    <a:lnTo>
                      <a:pt x="1661" y="2994"/>
                    </a:lnTo>
                    <a:lnTo>
                      <a:pt x="1648" y="2972"/>
                    </a:lnTo>
                    <a:lnTo>
                      <a:pt x="1637" y="2949"/>
                    </a:lnTo>
                    <a:lnTo>
                      <a:pt x="1626" y="2925"/>
                    </a:lnTo>
                    <a:lnTo>
                      <a:pt x="1617" y="2903"/>
                    </a:lnTo>
                    <a:lnTo>
                      <a:pt x="1612" y="2885"/>
                    </a:lnTo>
                    <a:lnTo>
                      <a:pt x="1606" y="2871"/>
                    </a:lnTo>
                    <a:lnTo>
                      <a:pt x="1604" y="2862"/>
                    </a:lnTo>
                    <a:lnTo>
                      <a:pt x="1596" y="2826"/>
                    </a:lnTo>
                    <a:lnTo>
                      <a:pt x="1590" y="2847"/>
                    </a:lnTo>
                    <a:lnTo>
                      <a:pt x="1584" y="2865"/>
                    </a:lnTo>
                    <a:lnTo>
                      <a:pt x="1579" y="2880"/>
                    </a:lnTo>
                    <a:lnTo>
                      <a:pt x="1575" y="2891"/>
                    </a:lnTo>
                    <a:lnTo>
                      <a:pt x="1571" y="2901"/>
                    </a:lnTo>
                    <a:lnTo>
                      <a:pt x="1567" y="2911"/>
                    </a:lnTo>
                    <a:lnTo>
                      <a:pt x="1561" y="2924"/>
                    </a:lnTo>
                    <a:lnTo>
                      <a:pt x="1556" y="2936"/>
                    </a:lnTo>
                    <a:lnTo>
                      <a:pt x="1550" y="2947"/>
                    </a:lnTo>
                    <a:lnTo>
                      <a:pt x="1545" y="2958"/>
                    </a:lnTo>
                    <a:lnTo>
                      <a:pt x="1539" y="2969"/>
                    </a:lnTo>
                    <a:lnTo>
                      <a:pt x="1534" y="2977"/>
                    </a:lnTo>
                    <a:lnTo>
                      <a:pt x="1528" y="2986"/>
                    </a:lnTo>
                    <a:lnTo>
                      <a:pt x="1523" y="2994"/>
                    </a:lnTo>
                    <a:lnTo>
                      <a:pt x="1517" y="3003"/>
                    </a:lnTo>
                    <a:lnTo>
                      <a:pt x="1512" y="3010"/>
                    </a:lnTo>
                    <a:lnTo>
                      <a:pt x="1500" y="3026"/>
                    </a:lnTo>
                    <a:lnTo>
                      <a:pt x="1487" y="3040"/>
                    </a:lnTo>
                    <a:lnTo>
                      <a:pt x="1482" y="3047"/>
                    </a:lnTo>
                    <a:lnTo>
                      <a:pt x="1478" y="3051"/>
                    </a:lnTo>
                    <a:lnTo>
                      <a:pt x="1473" y="3055"/>
                    </a:lnTo>
                    <a:lnTo>
                      <a:pt x="1470" y="3058"/>
                    </a:lnTo>
                    <a:lnTo>
                      <a:pt x="1464" y="3059"/>
                    </a:lnTo>
                    <a:lnTo>
                      <a:pt x="1460" y="3060"/>
                    </a:lnTo>
                    <a:lnTo>
                      <a:pt x="1457" y="3059"/>
                    </a:lnTo>
                    <a:lnTo>
                      <a:pt x="1454" y="3058"/>
                    </a:lnTo>
                    <a:lnTo>
                      <a:pt x="1452" y="3054"/>
                    </a:lnTo>
                    <a:lnTo>
                      <a:pt x="1452" y="3050"/>
                    </a:lnTo>
                    <a:lnTo>
                      <a:pt x="1453" y="3044"/>
                    </a:lnTo>
                    <a:lnTo>
                      <a:pt x="1456" y="3040"/>
                    </a:lnTo>
                    <a:lnTo>
                      <a:pt x="1460" y="3032"/>
                    </a:lnTo>
                    <a:lnTo>
                      <a:pt x="1470" y="3020"/>
                    </a:lnTo>
                    <a:lnTo>
                      <a:pt x="1475" y="3013"/>
                    </a:lnTo>
                    <a:lnTo>
                      <a:pt x="1482" y="3004"/>
                    </a:lnTo>
                    <a:lnTo>
                      <a:pt x="1490" y="2994"/>
                    </a:lnTo>
                    <a:lnTo>
                      <a:pt x="1497" y="2983"/>
                    </a:lnTo>
                    <a:lnTo>
                      <a:pt x="1505" y="2972"/>
                    </a:lnTo>
                    <a:lnTo>
                      <a:pt x="1513" y="2960"/>
                    </a:lnTo>
                    <a:lnTo>
                      <a:pt x="1519" y="2949"/>
                    </a:lnTo>
                    <a:lnTo>
                      <a:pt x="1525" y="2938"/>
                    </a:lnTo>
                    <a:lnTo>
                      <a:pt x="1531" y="2927"/>
                    </a:lnTo>
                    <a:lnTo>
                      <a:pt x="1537" y="2915"/>
                    </a:lnTo>
                    <a:lnTo>
                      <a:pt x="1542" y="2903"/>
                    </a:lnTo>
                    <a:lnTo>
                      <a:pt x="1548" y="2890"/>
                    </a:lnTo>
                    <a:lnTo>
                      <a:pt x="1553" y="2876"/>
                    </a:lnTo>
                    <a:lnTo>
                      <a:pt x="1559" y="2863"/>
                    </a:lnTo>
                    <a:lnTo>
                      <a:pt x="1563" y="2851"/>
                    </a:lnTo>
                    <a:lnTo>
                      <a:pt x="1567" y="2838"/>
                    </a:lnTo>
                    <a:lnTo>
                      <a:pt x="1570" y="2826"/>
                    </a:lnTo>
                    <a:lnTo>
                      <a:pt x="1572" y="2813"/>
                    </a:lnTo>
                    <a:lnTo>
                      <a:pt x="1574" y="2798"/>
                    </a:lnTo>
                    <a:lnTo>
                      <a:pt x="1576" y="2784"/>
                    </a:lnTo>
                    <a:lnTo>
                      <a:pt x="1578" y="2769"/>
                    </a:lnTo>
                    <a:lnTo>
                      <a:pt x="1579" y="2753"/>
                    </a:lnTo>
                    <a:lnTo>
                      <a:pt x="1580" y="2738"/>
                    </a:lnTo>
                    <a:lnTo>
                      <a:pt x="1580" y="2720"/>
                    </a:lnTo>
                    <a:lnTo>
                      <a:pt x="1580" y="2705"/>
                    </a:lnTo>
                    <a:lnTo>
                      <a:pt x="1581" y="2691"/>
                    </a:lnTo>
                    <a:lnTo>
                      <a:pt x="1581" y="2680"/>
                    </a:lnTo>
                    <a:lnTo>
                      <a:pt x="1581" y="2670"/>
                    </a:lnTo>
                    <a:lnTo>
                      <a:pt x="1581" y="2644"/>
                    </a:lnTo>
                    <a:close/>
                    <a:moveTo>
                      <a:pt x="2291" y="300"/>
                    </a:moveTo>
                    <a:lnTo>
                      <a:pt x="2291" y="291"/>
                    </a:lnTo>
                    <a:lnTo>
                      <a:pt x="2291" y="287"/>
                    </a:lnTo>
                    <a:lnTo>
                      <a:pt x="2291" y="276"/>
                    </a:lnTo>
                    <a:lnTo>
                      <a:pt x="2272" y="274"/>
                    </a:lnTo>
                    <a:lnTo>
                      <a:pt x="2257" y="271"/>
                    </a:lnTo>
                    <a:lnTo>
                      <a:pt x="2246" y="268"/>
                    </a:lnTo>
                    <a:lnTo>
                      <a:pt x="2239" y="265"/>
                    </a:lnTo>
                    <a:lnTo>
                      <a:pt x="2235" y="260"/>
                    </a:lnTo>
                    <a:lnTo>
                      <a:pt x="2230" y="256"/>
                    </a:lnTo>
                    <a:lnTo>
                      <a:pt x="2228" y="252"/>
                    </a:lnTo>
                    <a:lnTo>
                      <a:pt x="2226" y="247"/>
                    </a:lnTo>
                    <a:lnTo>
                      <a:pt x="2224" y="239"/>
                    </a:lnTo>
                    <a:lnTo>
                      <a:pt x="2224" y="233"/>
                    </a:lnTo>
                    <a:lnTo>
                      <a:pt x="2224" y="227"/>
                    </a:lnTo>
                    <a:lnTo>
                      <a:pt x="2224" y="224"/>
                    </a:lnTo>
                    <a:lnTo>
                      <a:pt x="2225" y="222"/>
                    </a:lnTo>
                    <a:lnTo>
                      <a:pt x="2227" y="220"/>
                    </a:lnTo>
                    <a:lnTo>
                      <a:pt x="2230" y="219"/>
                    </a:lnTo>
                    <a:lnTo>
                      <a:pt x="2234" y="217"/>
                    </a:lnTo>
                    <a:lnTo>
                      <a:pt x="2236" y="219"/>
                    </a:lnTo>
                    <a:lnTo>
                      <a:pt x="2238" y="220"/>
                    </a:lnTo>
                    <a:lnTo>
                      <a:pt x="2240" y="223"/>
                    </a:lnTo>
                    <a:lnTo>
                      <a:pt x="2241" y="225"/>
                    </a:lnTo>
                    <a:lnTo>
                      <a:pt x="2244" y="239"/>
                    </a:lnTo>
                    <a:lnTo>
                      <a:pt x="2247" y="245"/>
                    </a:lnTo>
                    <a:lnTo>
                      <a:pt x="2252" y="249"/>
                    </a:lnTo>
                    <a:lnTo>
                      <a:pt x="2256" y="250"/>
                    </a:lnTo>
                    <a:lnTo>
                      <a:pt x="2260" y="253"/>
                    </a:lnTo>
                    <a:lnTo>
                      <a:pt x="2267" y="254"/>
                    </a:lnTo>
                    <a:lnTo>
                      <a:pt x="2273" y="255"/>
                    </a:lnTo>
                    <a:lnTo>
                      <a:pt x="2288" y="256"/>
                    </a:lnTo>
                    <a:lnTo>
                      <a:pt x="2296" y="256"/>
                    </a:lnTo>
                    <a:lnTo>
                      <a:pt x="2310" y="256"/>
                    </a:lnTo>
                    <a:lnTo>
                      <a:pt x="2321" y="255"/>
                    </a:lnTo>
                    <a:lnTo>
                      <a:pt x="2329" y="253"/>
                    </a:lnTo>
                    <a:lnTo>
                      <a:pt x="2336" y="250"/>
                    </a:lnTo>
                    <a:lnTo>
                      <a:pt x="2341" y="247"/>
                    </a:lnTo>
                    <a:lnTo>
                      <a:pt x="2345" y="245"/>
                    </a:lnTo>
                    <a:lnTo>
                      <a:pt x="2348" y="242"/>
                    </a:lnTo>
                    <a:lnTo>
                      <a:pt x="2350" y="238"/>
                    </a:lnTo>
                    <a:lnTo>
                      <a:pt x="2352" y="232"/>
                    </a:lnTo>
                    <a:lnTo>
                      <a:pt x="2354" y="223"/>
                    </a:lnTo>
                    <a:lnTo>
                      <a:pt x="2355" y="216"/>
                    </a:lnTo>
                    <a:lnTo>
                      <a:pt x="2357" y="212"/>
                    </a:lnTo>
                    <a:lnTo>
                      <a:pt x="2360" y="211"/>
                    </a:lnTo>
                    <a:lnTo>
                      <a:pt x="2363" y="210"/>
                    </a:lnTo>
                    <a:lnTo>
                      <a:pt x="2368" y="211"/>
                    </a:lnTo>
                    <a:lnTo>
                      <a:pt x="2371" y="214"/>
                    </a:lnTo>
                    <a:lnTo>
                      <a:pt x="2372" y="219"/>
                    </a:lnTo>
                    <a:lnTo>
                      <a:pt x="2373" y="225"/>
                    </a:lnTo>
                    <a:lnTo>
                      <a:pt x="2372" y="233"/>
                    </a:lnTo>
                    <a:lnTo>
                      <a:pt x="2371" y="241"/>
                    </a:lnTo>
                    <a:lnTo>
                      <a:pt x="2368" y="246"/>
                    </a:lnTo>
                    <a:lnTo>
                      <a:pt x="2365" y="252"/>
                    </a:lnTo>
                    <a:lnTo>
                      <a:pt x="2360" y="257"/>
                    </a:lnTo>
                    <a:lnTo>
                      <a:pt x="2356" y="260"/>
                    </a:lnTo>
                    <a:lnTo>
                      <a:pt x="2350" y="264"/>
                    </a:lnTo>
                    <a:lnTo>
                      <a:pt x="2346" y="266"/>
                    </a:lnTo>
                    <a:lnTo>
                      <a:pt x="2340" y="268"/>
                    </a:lnTo>
                    <a:lnTo>
                      <a:pt x="2333" y="270"/>
                    </a:lnTo>
                    <a:lnTo>
                      <a:pt x="2323" y="272"/>
                    </a:lnTo>
                    <a:lnTo>
                      <a:pt x="2312" y="275"/>
                    </a:lnTo>
                    <a:lnTo>
                      <a:pt x="2312" y="288"/>
                    </a:lnTo>
                    <a:lnTo>
                      <a:pt x="2312" y="300"/>
                    </a:lnTo>
                    <a:lnTo>
                      <a:pt x="2328" y="299"/>
                    </a:lnTo>
                    <a:lnTo>
                      <a:pt x="2346" y="299"/>
                    </a:lnTo>
                    <a:lnTo>
                      <a:pt x="2365" y="299"/>
                    </a:lnTo>
                    <a:lnTo>
                      <a:pt x="2384" y="299"/>
                    </a:lnTo>
                    <a:lnTo>
                      <a:pt x="2401" y="299"/>
                    </a:lnTo>
                    <a:lnTo>
                      <a:pt x="2414" y="300"/>
                    </a:lnTo>
                    <a:lnTo>
                      <a:pt x="2422" y="301"/>
                    </a:lnTo>
                    <a:lnTo>
                      <a:pt x="2426" y="302"/>
                    </a:lnTo>
                    <a:lnTo>
                      <a:pt x="2430" y="305"/>
                    </a:lnTo>
                    <a:lnTo>
                      <a:pt x="2432" y="310"/>
                    </a:lnTo>
                    <a:lnTo>
                      <a:pt x="2430" y="313"/>
                    </a:lnTo>
                    <a:lnTo>
                      <a:pt x="2427" y="316"/>
                    </a:lnTo>
                    <a:lnTo>
                      <a:pt x="2423" y="318"/>
                    </a:lnTo>
                    <a:lnTo>
                      <a:pt x="2416" y="319"/>
                    </a:lnTo>
                    <a:lnTo>
                      <a:pt x="2411" y="319"/>
                    </a:lnTo>
                    <a:lnTo>
                      <a:pt x="2401" y="320"/>
                    </a:lnTo>
                    <a:lnTo>
                      <a:pt x="2388" y="320"/>
                    </a:lnTo>
                    <a:lnTo>
                      <a:pt x="2370" y="319"/>
                    </a:lnTo>
                    <a:lnTo>
                      <a:pt x="2351" y="319"/>
                    </a:lnTo>
                    <a:lnTo>
                      <a:pt x="2335" y="320"/>
                    </a:lnTo>
                    <a:lnTo>
                      <a:pt x="2322" y="320"/>
                    </a:lnTo>
                    <a:lnTo>
                      <a:pt x="2312" y="321"/>
                    </a:lnTo>
                    <a:lnTo>
                      <a:pt x="2312" y="329"/>
                    </a:lnTo>
                    <a:lnTo>
                      <a:pt x="2312" y="334"/>
                    </a:lnTo>
                    <a:lnTo>
                      <a:pt x="2312" y="342"/>
                    </a:lnTo>
                    <a:lnTo>
                      <a:pt x="2319" y="342"/>
                    </a:lnTo>
                    <a:lnTo>
                      <a:pt x="2327" y="343"/>
                    </a:lnTo>
                    <a:lnTo>
                      <a:pt x="2336" y="344"/>
                    </a:lnTo>
                    <a:lnTo>
                      <a:pt x="2346" y="345"/>
                    </a:lnTo>
                    <a:lnTo>
                      <a:pt x="2356" y="346"/>
                    </a:lnTo>
                    <a:lnTo>
                      <a:pt x="2363" y="348"/>
                    </a:lnTo>
                    <a:lnTo>
                      <a:pt x="2370" y="350"/>
                    </a:lnTo>
                    <a:lnTo>
                      <a:pt x="2374" y="353"/>
                    </a:lnTo>
                    <a:lnTo>
                      <a:pt x="2382" y="359"/>
                    </a:lnTo>
                    <a:lnTo>
                      <a:pt x="2388" y="366"/>
                    </a:lnTo>
                    <a:lnTo>
                      <a:pt x="2390" y="370"/>
                    </a:lnTo>
                    <a:lnTo>
                      <a:pt x="2391" y="374"/>
                    </a:lnTo>
                    <a:lnTo>
                      <a:pt x="2392" y="378"/>
                    </a:lnTo>
                    <a:lnTo>
                      <a:pt x="2392" y="382"/>
                    </a:lnTo>
                    <a:lnTo>
                      <a:pt x="2392" y="391"/>
                    </a:lnTo>
                    <a:lnTo>
                      <a:pt x="2391" y="401"/>
                    </a:lnTo>
                    <a:lnTo>
                      <a:pt x="2389" y="410"/>
                    </a:lnTo>
                    <a:lnTo>
                      <a:pt x="2387" y="416"/>
                    </a:lnTo>
                    <a:lnTo>
                      <a:pt x="2381" y="429"/>
                    </a:lnTo>
                    <a:lnTo>
                      <a:pt x="2384" y="435"/>
                    </a:lnTo>
                    <a:lnTo>
                      <a:pt x="2388" y="443"/>
                    </a:lnTo>
                    <a:lnTo>
                      <a:pt x="2391" y="453"/>
                    </a:lnTo>
                    <a:lnTo>
                      <a:pt x="2394" y="467"/>
                    </a:lnTo>
                    <a:lnTo>
                      <a:pt x="2398" y="482"/>
                    </a:lnTo>
                    <a:lnTo>
                      <a:pt x="2400" y="499"/>
                    </a:lnTo>
                    <a:lnTo>
                      <a:pt x="2401" y="507"/>
                    </a:lnTo>
                    <a:lnTo>
                      <a:pt x="2402" y="514"/>
                    </a:lnTo>
                    <a:lnTo>
                      <a:pt x="2403" y="524"/>
                    </a:lnTo>
                    <a:lnTo>
                      <a:pt x="2404" y="533"/>
                    </a:lnTo>
                    <a:lnTo>
                      <a:pt x="2407" y="578"/>
                    </a:lnTo>
                    <a:lnTo>
                      <a:pt x="2409" y="589"/>
                    </a:lnTo>
                    <a:lnTo>
                      <a:pt x="2409" y="598"/>
                    </a:lnTo>
                    <a:lnTo>
                      <a:pt x="2407" y="620"/>
                    </a:lnTo>
                    <a:lnTo>
                      <a:pt x="2406" y="626"/>
                    </a:lnTo>
                    <a:lnTo>
                      <a:pt x="2405" y="632"/>
                    </a:lnTo>
                    <a:lnTo>
                      <a:pt x="2404" y="633"/>
                    </a:lnTo>
                    <a:lnTo>
                      <a:pt x="2402" y="635"/>
                    </a:lnTo>
                    <a:lnTo>
                      <a:pt x="2400" y="635"/>
                    </a:lnTo>
                    <a:lnTo>
                      <a:pt x="2398" y="636"/>
                    </a:lnTo>
                    <a:lnTo>
                      <a:pt x="2395" y="635"/>
                    </a:lnTo>
                    <a:lnTo>
                      <a:pt x="2393" y="634"/>
                    </a:lnTo>
                    <a:lnTo>
                      <a:pt x="2391" y="632"/>
                    </a:lnTo>
                    <a:lnTo>
                      <a:pt x="2390" y="629"/>
                    </a:lnTo>
                    <a:lnTo>
                      <a:pt x="2389" y="624"/>
                    </a:lnTo>
                    <a:lnTo>
                      <a:pt x="2388" y="618"/>
                    </a:lnTo>
                    <a:lnTo>
                      <a:pt x="2388" y="612"/>
                    </a:lnTo>
                    <a:lnTo>
                      <a:pt x="2388" y="604"/>
                    </a:lnTo>
                    <a:lnTo>
                      <a:pt x="2388" y="595"/>
                    </a:lnTo>
                    <a:lnTo>
                      <a:pt x="2387" y="581"/>
                    </a:lnTo>
                    <a:lnTo>
                      <a:pt x="2385" y="549"/>
                    </a:lnTo>
                    <a:lnTo>
                      <a:pt x="2384" y="545"/>
                    </a:lnTo>
                    <a:lnTo>
                      <a:pt x="2384" y="537"/>
                    </a:lnTo>
                    <a:lnTo>
                      <a:pt x="2383" y="527"/>
                    </a:lnTo>
                    <a:lnTo>
                      <a:pt x="2381" y="515"/>
                    </a:lnTo>
                    <a:lnTo>
                      <a:pt x="2380" y="502"/>
                    </a:lnTo>
                    <a:lnTo>
                      <a:pt x="2378" y="492"/>
                    </a:lnTo>
                    <a:lnTo>
                      <a:pt x="2377" y="483"/>
                    </a:lnTo>
                    <a:lnTo>
                      <a:pt x="2376" y="477"/>
                    </a:lnTo>
                    <a:lnTo>
                      <a:pt x="2374" y="470"/>
                    </a:lnTo>
                    <a:lnTo>
                      <a:pt x="2371" y="463"/>
                    </a:lnTo>
                    <a:lnTo>
                      <a:pt x="2369" y="454"/>
                    </a:lnTo>
                    <a:lnTo>
                      <a:pt x="2365" y="443"/>
                    </a:lnTo>
                    <a:lnTo>
                      <a:pt x="2356" y="445"/>
                    </a:lnTo>
                    <a:lnTo>
                      <a:pt x="2347" y="448"/>
                    </a:lnTo>
                    <a:lnTo>
                      <a:pt x="2343" y="448"/>
                    </a:lnTo>
                    <a:lnTo>
                      <a:pt x="2334" y="449"/>
                    </a:lnTo>
                    <a:lnTo>
                      <a:pt x="2324" y="451"/>
                    </a:lnTo>
                    <a:lnTo>
                      <a:pt x="2311" y="452"/>
                    </a:lnTo>
                    <a:lnTo>
                      <a:pt x="2311" y="459"/>
                    </a:lnTo>
                    <a:lnTo>
                      <a:pt x="2310" y="467"/>
                    </a:lnTo>
                    <a:lnTo>
                      <a:pt x="2310" y="476"/>
                    </a:lnTo>
                    <a:lnTo>
                      <a:pt x="2310" y="487"/>
                    </a:lnTo>
                    <a:lnTo>
                      <a:pt x="2310" y="490"/>
                    </a:lnTo>
                    <a:lnTo>
                      <a:pt x="2325" y="491"/>
                    </a:lnTo>
                    <a:lnTo>
                      <a:pt x="2339" y="492"/>
                    </a:lnTo>
                    <a:lnTo>
                      <a:pt x="2339" y="486"/>
                    </a:lnTo>
                    <a:lnTo>
                      <a:pt x="2339" y="480"/>
                    </a:lnTo>
                    <a:lnTo>
                      <a:pt x="2338" y="476"/>
                    </a:lnTo>
                    <a:lnTo>
                      <a:pt x="2338" y="470"/>
                    </a:lnTo>
                    <a:lnTo>
                      <a:pt x="2339" y="465"/>
                    </a:lnTo>
                    <a:lnTo>
                      <a:pt x="2341" y="462"/>
                    </a:lnTo>
                    <a:lnTo>
                      <a:pt x="2345" y="459"/>
                    </a:lnTo>
                    <a:lnTo>
                      <a:pt x="2349" y="458"/>
                    </a:lnTo>
                    <a:lnTo>
                      <a:pt x="2350" y="458"/>
                    </a:lnTo>
                    <a:lnTo>
                      <a:pt x="2352" y="459"/>
                    </a:lnTo>
                    <a:lnTo>
                      <a:pt x="2354" y="462"/>
                    </a:lnTo>
                    <a:lnTo>
                      <a:pt x="2355" y="463"/>
                    </a:lnTo>
                    <a:lnTo>
                      <a:pt x="2357" y="469"/>
                    </a:lnTo>
                    <a:lnTo>
                      <a:pt x="2358" y="477"/>
                    </a:lnTo>
                    <a:lnTo>
                      <a:pt x="2359" y="491"/>
                    </a:lnTo>
                    <a:lnTo>
                      <a:pt x="2359" y="498"/>
                    </a:lnTo>
                    <a:lnTo>
                      <a:pt x="2359" y="501"/>
                    </a:lnTo>
                    <a:lnTo>
                      <a:pt x="2359" y="509"/>
                    </a:lnTo>
                    <a:lnTo>
                      <a:pt x="2359" y="520"/>
                    </a:lnTo>
                    <a:lnTo>
                      <a:pt x="2358" y="530"/>
                    </a:lnTo>
                    <a:lnTo>
                      <a:pt x="2356" y="538"/>
                    </a:lnTo>
                    <a:lnTo>
                      <a:pt x="2354" y="547"/>
                    </a:lnTo>
                    <a:lnTo>
                      <a:pt x="2350" y="555"/>
                    </a:lnTo>
                    <a:lnTo>
                      <a:pt x="2345" y="562"/>
                    </a:lnTo>
                    <a:lnTo>
                      <a:pt x="2338" y="566"/>
                    </a:lnTo>
                    <a:lnTo>
                      <a:pt x="2329" y="570"/>
                    </a:lnTo>
                    <a:lnTo>
                      <a:pt x="2321" y="573"/>
                    </a:lnTo>
                    <a:lnTo>
                      <a:pt x="2311" y="575"/>
                    </a:lnTo>
                    <a:lnTo>
                      <a:pt x="2301" y="576"/>
                    </a:lnTo>
                    <a:lnTo>
                      <a:pt x="2290" y="576"/>
                    </a:lnTo>
                    <a:lnTo>
                      <a:pt x="2280" y="576"/>
                    </a:lnTo>
                    <a:lnTo>
                      <a:pt x="2270" y="574"/>
                    </a:lnTo>
                    <a:lnTo>
                      <a:pt x="2261" y="570"/>
                    </a:lnTo>
                    <a:lnTo>
                      <a:pt x="2254" y="565"/>
                    </a:lnTo>
                    <a:lnTo>
                      <a:pt x="2250" y="562"/>
                    </a:lnTo>
                    <a:lnTo>
                      <a:pt x="2247" y="558"/>
                    </a:lnTo>
                    <a:lnTo>
                      <a:pt x="2244" y="555"/>
                    </a:lnTo>
                    <a:lnTo>
                      <a:pt x="2243" y="551"/>
                    </a:lnTo>
                    <a:lnTo>
                      <a:pt x="2239" y="542"/>
                    </a:lnTo>
                    <a:lnTo>
                      <a:pt x="2238" y="531"/>
                    </a:lnTo>
                    <a:lnTo>
                      <a:pt x="2237" y="520"/>
                    </a:lnTo>
                    <a:lnTo>
                      <a:pt x="2237" y="508"/>
                    </a:lnTo>
                    <a:lnTo>
                      <a:pt x="2237" y="496"/>
                    </a:lnTo>
                    <a:lnTo>
                      <a:pt x="2238" y="483"/>
                    </a:lnTo>
                    <a:lnTo>
                      <a:pt x="2239" y="476"/>
                    </a:lnTo>
                    <a:lnTo>
                      <a:pt x="2241" y="470"/>
                    </a:lnTo>
                    <a:lnTo>
                      <a:pt x="2244" y="467"/>
                    </a:lnTo>
                    <a:lnTo>
                      <a:pt x="2245" y="466"/>
                    </a:lnTo>
                    <a:lnTo>
                      <a:pt x="2247" y="465"/>
                    </a:lnTo>
                    <a:lnTo>
                      <a:pt x="2249" y="465"/>
                    </a:lnTo>
                    <a:lnTo>
                      <a:pt x="2252" y="466"/>
                    </a:lnTo>
                    <a:lnTo>
                      <a:pt x="2255" y="468"/>
                    </a:lnTo>
                    <a:lnTo>
                      <a:pt x="2257" y="471"/>
                    </a:lnTo>
                    <a:lnTo>
                      <a:pt x="2257" y="475"/>
                    </a:lnTo>
                    <a:lnTo>
                      <a:pt x="2257" y="476"/>
                    </a:lnTo>
                    <a:lnTo>
                      <a:pt x="2257" y="479"/>
                    </a:lnTo>
                    <a:lnTo>
                      <a:pt x="2257" y="483"/>
                    </a:lnTo>
                    <a:lnTo>
                      <a:pt x="2257" y="487"/>
                    </a:lnTo>
                    <a:lnTo>
                      <a:pt x="2257" y="494"/>
                    </a:lnTo>
                    <a:lnTo>
                      <a:pt x="2265" y="493"/>
                    </a:lnTo>
                    <a:lnTo>
                      <a:pt x="2272" y="492"/>
                    </a:lnTo>
                    <a:lnTo>
                      <a:pt x="2281" y="492"/>
                    </a:lnTo>
                    <a:lnTo>
                      <a:pt x="2290" y="491"/>
                    </a:lnTo>
                    <a:lnTo>
                      <a:pt x="2290" y="454"/>
                    </a:lnTo>
                    <a:lnTo>
                      <a:pt x="2270" y="452"/>
                    </a:lnTo>
                    <a:lnTo>
                      <a:pt x="2256" y="451"/>
                    </a:lnTo>
                    <a:lnTo>
                      <a:pt x="2246" y="449"/>
                    </a:lnTo>
                    <a:lnTo>
                      <a:pt x="2240" y="447"/>
                    </a:lnTo>
                    <a:lnTo>
                      <a:pt x="2227" y="441"/>
                    </a:lnTo>
                    <a:lnTo>
                      <a:pt x="2223" y="452"/>
                    </a:lnTo>
                    <a:lnTo>
                      <a:pt x="2219" y="460"/>
                    </a:lnTo>
                    <a:lnTo>
                      <a:pt x="2217" y="470"/>
                    </a:lnTo>
                    <a:lnTo>
                      <a:pt x="2215" y="481"/>
                    </a:lnTo>
                    <a:lnTo>
                      <a:pt x="2213" y="494"/>
                    </a:lnTo>
                    <a:lnTo>
                      <a:pt x="2211" y="512"/>
                    </a:lnTo>
                    <a:lnTo>
                      <a:pt x="2211" y="522"/>
                    </a:lnTo>
                    <a:lnTo>
                      <a:pt x="2210" y="531"/>
                    </a:lnTo>
                    <a:lnTo>
                      <a:pt x="2210" y="538"/>
                    </a:lnTo>
                    <a:lnTo>
                      <a:pt x="2208" y="546"/>
                    </a:lnTo>
                    <a:lnTo>
                      <a:pt x="2208" y="562"/>
                    </a:lnTo>
                    <a:lnTo>
                      <a:pt x="2208" y="575"/>
                    </a:lnTo>
                    <a:lnTo>
                      <a:pt x="2208" y="586"/>
                    </a:lnTo>
                    <a:lnTo>
                      <a:pt x="2208" y="592"/>
                    </a:lnTo>
                    <a:lnTo>
                      <a:pt x="2210" y="616"/>
                    </a:lnTo>
                    <a:lnTo>
                      <a:pt x="2208" y="623"/>
                    </a:lnTo>
                    <a:lnTo>
                      <a:pt x="2206" y="629"/>
                    </a:lnTo>
                    <a:lnTo>
                      <a:pt x="2205" y="631"/>
                    </a:lnTo>
                    <a:lnTo>
                      <a:pt x="2203" y="632"/>
                    </a:lnTo>
                    <a:lnTo>
                      <a:pt x="2201" y="633"/>
                    </a:lnTo>
                    <a:lnTo>
                      <a:pt x="2199" y="633"/>
                    </a:lnTo>
                    <a:lnTo>
                      <a:pt x="2196" y="633"/>
                    </a:lnTo>
                    <a:lnTo>
                      <a:pt x="2194" y="632"/>
                    </a:lnTo>
                    <a:lnTo>
                      <a:pt x="2193" y="631"/>
                    </a:lnTo>
                    <a:lnTo>
                      <a:pt x="2191" y="629"/>
                    </a:lnTo>
                    <a:lnTo>
                      <a:pt x="2189" y="621"/>
                    </a:lnTo>
                    <a:lnTo>
                      <a:pt x="2188" y="605"/>
                    </a:lnTo>
                    <a:lnTo>
                      <a:pt x="2186" y="591"/>
                    </a:lnTo>
                    <a:lnTo>
                      <a:pt x="2186" y="582"/>
                    </a:lnTo>
                    <a:lnTo>
                      <a:pt x="2186" y="575"/>
                    </a:lnTo>
                    <a:lnTo>
                      <a:pt x="2188" y="563"/>
                    </a:lnTo>
                    <a:lnTo>
                      <a:pt x="2188" y="551"/>
                    </a:lnTo>
                    <a:lnTo>
                      <a:pt x="2188" y="540"/>
                    </a:lnTo>
                    <a:lnTo>
                      <a:pt x="2189" y="531"/>
                    </a:lnTo>
                    <a:lnTo>
                      <a:pt x="2189" y="523"/>
                    </a:lnTo>
                    <a:lnTo>
                      <a:pt x="2190" y="515"/>
                    </a:lnTo>
                    <a:lnTo>
                      <a:pt x="2190" y="507"/>
                    </a:lnTo>
                    <a:lnTo>
                      <a:pt x="2191" y="498"/>
                    </a:lnTo>
                    <a:lnTo>
                      <a:pt x="2192" y="487"/>
                    </a:lnTo>
                    <a:lnTo>
                      <a:pt x="2195" y="468"/>
                    </a:lnTo>
                    <a:lnTo>
                      <a:pt x="2199" y="455"/>
                    </a:lnTo>
                    <a:lnTo>
                      <a:pt x="2202" y="448"/>
                    </a:lnTo>
                    <a:lnTo>
                      <a:pt x="2204" y="441"/>
                    </a:lnTo>
                    <a:lnTo>
                      <a:pt x="2208" y="432"/>
                    </a:lnTo>
                    <a:lnTo>
                      <a:pt x="2213" y="422"/>
                    </a:lnTo>
                    <a:lnTo>
                      <a:pt x="2211" y="416"/>
                    </a:lnTo>
                    <a:lnTo>
                      <a:pt x="2210" y="412"/>
                    </a:lnTo>
                    <a:lnTo>
                      <a:pt x="2208" y="403"/>
                    </a:lnTo>
                    <a:lnTo>
                      <a:pt x="2207" y="390"/>
                    </a:lnTo>
                    <a:lnTo>
                      <a:pt x="2208" y="382"/>
                    </a:lnTo>
                    <a:lnTo>
                      <a:pt x="2210" y="376"/>
                    </a:lnTo>
                    <a:lnTo>
                      <a:pt x="2213" y="369"/>
                    </a:lnTo>
                    <a:lnTo>
                      <a:pt x="2216" y="364"/>
                    </a:lnTo>
                    <a:lnTo>
                      <a:pt x="2222" y="359"/>
                    </a:lnTo>
                    <a:lnTo>
                      <a:pt x="2227" y="356"/>
                    </a:lnTo>
                    <a:lnTo>
                      <a:pt x="2235" y="353"/>
                    </a:lnTo>
                    <a:lnTo>
                      <a:pt x="2243" y="349"/>
                    </a:lnTo>
                    <a:lnTo>
                      <a:pt x="2251" y="347"/>
                    </a:lnTo>
                    <a:lnTo>
                      <a:pt x="2262" y="346"/>
                    </a:lnTo>
                    <a:lnTo>
                      <a:pt x="2276" y="345"/>
                    </a:lnTo>
                    <a:lnTo>
                      <a:pt x="2290" y="344"/>
                    </a:lnTo>
                    <a:lnTo>
                      <a:pt x="2291" y="332"/>
                    </a:lnTo>
                    <a:lnTo>
                      <a:pt x="2291" y="320"/>
                    </a:lnTo>
                    <a:lnTo>
                      <a:pt x="2259" y="321"/>
                    </a:lnTo>
                    <a:lnTo>
                      <a:pt x="2235" y="322"/>
                    </a:lnTo>
                    <a:lnTo>
                      <a:pt x="2217" y="323"/>
                    </a:lnTo>
                    <a:lnTo>
                      <a:pt x="2206" y="323"/>
                    </a:lnTo>
                    <a:lnTo>
                      <a:pt x="2194" y="324"/>
                    </a:lnTo>
                    <a:lnTo>
                      <a:pt x="2185" y="324"/>
                    </a:lnTo>
                    <a:lnTo>
                      <a:pt x="2179" y="324"/>
                    </a:lnTo>
                    <a:lnTo>
                      <a:pt x="2174" y="322"/>
                    </a:lnTo>
                    <a:lnTo>
                      <a:pt x="2172" y="320"/>
                    </a:lnTo>
                    <a:lnTo>
                      <a:pt x="2171" y="318"/>
                    </a:lnTo>
                    <a:lnTo>
                      <a:pt x="2171" y="311"/>
                    </a:lnTo>
                    <a:lnTo>
                      <a:pt x="2174" y="308"/>
                    </a:lnTo>
                    <a:lnTo>
                      <a:pt x="2177" y="305"/>
                    </a:lnTo>
                    <a:lnTo>
                      <a:pt x="2181" y="304"/>
                    </a:lnTo>
                    <a:lnTo>
                      <a:pt x="2186" y="303"/>
                    </a:lnTo>
                    <a:lnTo>
                      <a:pt x="2193" y="303"/>
                    </a:lnTo>
                    <a:lnTo>
                      <a:pt x="2226" y="302"/>
                    </a:lnTo>
                    <a:lnTo>
                      <a:pt x="2256" y="301"/>
                    </a:lnTo>
                    <a:lnTo>
                      <a:pt x="2291" y="300"/>
                    </a:lnTo>
                    <a:close/>
                    <a:moveTo>
                      <a:pt x="2232" y="401"/>
                    </a:moveTo>
                    <a:lnTo>
                      <a:pt x="2245" y="394"/>
                    </a:lnTo>
                    <a:lnTo>
                      <a:pt x="2258" y="390"/>
                    </a:lnTo>
                    <a:lnTo>
                      <a:pt x="2272" y="386"/>
                    </a:lnTo>
                    <a:lnTo>
                      <a:pt x="2290" y="383"/>
                    </a:lnTo>
                    <a:lnTo>
                      <a:pt x="2290" y="376"/>
                    </a:lnTo>
                    <a:lnTo>
                      <a:pt x="2290" y="361"/>
                    </a:lnTo>
                    <a:lnTo>
                      <a:pt x="2269" y="363"/>
                    </a:lnTo>
                    <a:lnTo>
                      <a:pt x="2252" y="365"/>
                    </a:lnTo>
                    <a:lnTo>
                      <a:pt x="2246" y="367"/>
                    </a:lnTo>
                    <a:lnTo>
                      <a:pt x="2241" y="368"/>
                    </a:lnTo>
                    <a:lnTo>
                      <a:pt x="2238" y="369"/>
                    </a:lnTo>
                    <a:lnTo>
                      <a:pt x="2236" y="371"/>
                    </a:lnTo>
                    <a:lnTo>
                      <a:pt x="2232" y="377"/>
                    </a:lnTo>
                    <a:lnTo>
                      <a:pt x="2229" y="381"/>
                    </a:lnTo>
                    <a:lnTo>
                      <a:pt x="2229" y="386"/>
                    </a:lnTo>
                    <a:lnTo>
                      <a:pt x="2228" y="390"/>
                    </a:lnTo>
                    <a:lnTo>
                      <a:pt x="2229" y="393"/>
                    </a:lnTo>
                    <a:lnTo>
                      <a:pt x="2229" y="397"/>
                    </a:lnTo>
                    <a:lnTo>
                      <a:pt x="2232" y="401"/>
                    </a:lnTo>
                    <a:close/>
                    <a:moveTo>
                      <a:pt x="2290" y="401"/>
                    </a:moveTo>
                    <a:lnTo>
                      <a:pt x="2276" y="402"/>
                    </a:lnTo>
                    <a:lnTo>
                      <a:pt x="2265" y="405"/>
                    </a:lnTo>
                    <a:lnTo>
                      <a:pt x="2256" y="409"/>
                    </a:lnTo>
                    <a:lnTo>
                      <a:pt x="2249" y="412"/>
                    </a:lnTo>
                    <a:lnTo>
                      <a:pt x="2239" y="421"/>
                    </a:lnTo>
                    <a:lnTo>
                      <a:pt x="2240" y="423"/>
                    </a:lnTo>
                    <a:lnTo>
                      <a:pt x="2243" y="426"/>
                    </a:lnTo>
                    <a:lnTo>
                      <a:pt x="2247" y="429"/>
                    </a:lnTo>
                    <a:lnTo>
                      <a:pt x="2257" y="431"/>
                    </a:lnTo>
                    <a:lnTo>
                      <a:pt x="2262" y="432"/>
                    </a:lnTo>
                    <a:lnTo>
                      <a:pt x="2270" y="433"/>
                    </a:lnTo>
                    <a:lnTo>
                      <a:pt x="2280" y="433"/>
                    </a:lnTo>
                    <a:lnTo>
                      <a:pt x="2290" y="433"/>
                    </a:lnTo>
                    <a:lnTo>
                      <a:pt x="2290" y="401"/>
                    </a:lnTo>
                    <a:close/>
                    <a:moveTo>
                      <a:pt x="2340" y="511"/>
                    </a:moveTo>
                    <a:lnTo>
                      <a:pt x="2323" y="509"/>
                    </a:lnTo>
                    <a:lnTo>
                      <a:pt x="2308" y="508"/>
                    </a:lnTo>
                    <a:lnTo>
                      <a:pt x="2300" y="509"/>
                    </a:lnTo>
                    <a:lnTo>
                      <a:pt x="2289" y="510"/>
                    </a:lnTo>
                    <a:lnTo>
                      <a:pt x="2274" y="511"/>
                    </a:lnTo>
                    <a:lnTo>
                      <a:pt x="2258" y="514"/>
                    </a:lnTo>
                    <a:lnTo>
                      <a:pt x="2258" y="520"/>
                    </a:lnTo>
                    <a:lnTo>
                      <a:pt x="2258" y="526"/>
                    </a:lnTo>
                    <a:lnTo>
                      <a:pt x="2259" y="535"/>
                    </a:lnTo>
                    <a:lnTo>
                      <a:pt x="2263" y="546"/>
                    </a:lnTo>
                    <a:lnTo>
                      <a:pt x="2266" y="548"/>
                    </a:lnTo>
                    <a:lnTo>
                      <a:pt x="2268" y="551"/>
                    </a:lnTo>
                    <a:lnTo>
                      <a:pt x="2271" y="553"/>
                    </a:lnTo>
                    <a:lnTo>
                      <a:pt x="2274" y="554"/>
                    </a:lnTo>
                    <a:lnTo>
                      <a:pt x="2284" y="556"/>
                    </a:lnTo>
                    <a:lnTo>
                      <a:pt x="2296" y="557"/>
                    </a:lnTo>
                    <a:lnTo>
                      <a:pt x="2308" y="556"/>
                    </a:lnTo>
                    <a:lnTo>
                      <a:pt x="2318" y="555"/>
                    </a:lnTo>
                    <a:lnTo>
                      <a:pt x="2325" y="552"/>
                    </a:lnTo>
                    <a:lnTo>
                      <a:pt x="2330" y="547"/>
                    </a:lnTo>
                    <a:lnTo>
                      <a:pt x="2334" y="543"/>
                    </a:lnTo>
                    <a:lnTo>
                      <a:pt x="2336" y="537"/>
                    </a:lnTo>
                    <a:lnTo>
                      <a:pt x="2338" y="532"/>
                    </a:lnTo>
                    <a:lnTo>
                      <a:pt x="2339" y="525"/>
                    </a:lnTo>
                    <a:lnTo>
                      <a:pt x="2340" y="511"/>
                    </a:lnTo>
                    <a:close/>
                    <a:moveTo>
                      <a:pt x="2311" y="432"/>
                    </a:moveTo>
                    <a:lnTo>
                      <a:pt x="2324" y="432"/>
                    </a:lnTo>
                    <a:lnTo>
                      <a:pt x="2335" y="431"/>
                    </a:lnTo>
                    <a:lnTo>
                      <a:pt x="2346" y="427"/>
                    </a:lnTo>
                    <a:lnTo>
                      <a:pt x="2357" y="423"/>
                    </a:lnTo>
                    <a:lnTo>
                      <a:pt x="2354" y="419"/>
                    </a:lnTo>
                    <a:lnTo>
                      <a:pt x="2350" y="414"/>
                    </a:lnTo>
                    <a:lnTo>
                      <a:pt x="2346" y="412"/>
                    </a:lnTo>
                    <a:lnTo>
                      <a:pt x="2341" y="409"/>
                    </a:lnTo>
                    <a:lnTo>
                      <a:pt x="2329" y="404"/>
                    </a:lnTo>
                    <a:lnTo>
                      <a:pt x="2311" y="401"/>
                    </a:lnTo>
                    <a:lnTo>
                      <a:pt x="2311" y="432"/>
                    </a:lnTo>
                    <a:close/>
                    <a:moveTo>
                      <a:pt x="2312" y="361"/>
                    </a:moveTo>
                    <a:lnTo>
                      <a:pt x="2312" y="368"/>
                    </a:lnTo>
                    <a:lnTo>
                      <a:pt x="2312" y="371"/>
                    </a:lnTo>
                    <a:lnTo>
                      <a:pt x="2311" y="383"/>
                    </a:lnTo>
                    <a:lnTo>
                      <a:pt x="2327" y="386"/>
                    </a:lnTo>
                    <a:lnTo>
                      <a:pt x="2341" y="390"/>
                    </a:lnTo>
                    <a:lnTo>
                      <a:pt x="2354" y="394"/>
                    </a:lnTo>
                    <a:lnTo>
                      <a:pt x="2360" y="399"/>
                    </a:lnTo>
                    <a:lnTo>
                      <a:pt x="2369" y="407"/>
                    </a:lnTo>
                    <a:lnTo>
                      <a:pt x="2371" y="400"/>
                    </a:lnTo>
                    <a:lnTo>
                      <a:pt x="2372" y="394"/>
                    </a:lnTo>
                    <a:lnTo>
                      <a:pt x="2372" y="390"/>
                    </a:lnTo>
                    <a:lnTo>
                      <a:pt x="2373" y="383"/>
                    </a:lnTo>
                    <a:lnTo>
                      <a:pt x="2372" y="379"/>
                    </a:lnTo>
                    <a:lnTo>
                      <a:pt x="2371" y="376"/>
                    </a:lnTo>
                    <a:lnTo>
                      <a:pt x="2369" y="372"/>
                    </a:lnTo>
                    <a:lnTo>
                      <a:pt x="2367" y="369"/>
                    </a:lnTo>
                    <a:lnTo>
                      <a:pt x="2365" y="367"/>
                    </a:lnTo>
                    <a:lnTo>
                      <a:pt x="2360" y="366"/>
                    </a:lnTo>
                    <a:lnTo>
                      <a:pt x="2356" y="365"/>
                    </a:lnTo>
                    <a:lnTo>
                      <a:pt x="2350" y="364"/>
                    </a:lnTo>
                    <a:lnTo>
                      <a:pt x="2334" y="361"/>
                    </a:lnTo>
                    <a:lnTo>
                      <a:pt x="2312" y="361"/>
                    </a:lnTo>
                    <a:close/>
                    <a:moveTo>
                      <a:pt x="1851" y="588"/>
                    </a:moveTo>
                    <a:lnTo>
                      <a:pt x="1868" y="566"/>
                    </a:lnTo>
                    <a:lnTo>
                      <a:pt x="1881" y="549"/>
                    </a:lnTo>
                    <a:lnTo>
                      <a:pt x="1890" y="536"/>
                    </a:lnTo>
                    <a:lnTo>
                      <a:pt x="1895" y="527"/>
                    </a:lnTo>
                    <a:lnTo>
                      <a:pt x="1902" y="515"/>
                    </a:lnTo>
                    <a:lnTo>
                      <a:pt x="1906" y="503"/>
                    </a:lnTo>
                    <a:lnTo>
                      <a:pt x="1911" y="492"/>
                    </a:lnTo>
                    <a:lnTo>
                      <a:pt x="1913" y="483"/>
                    </a:lnTo>
                    <a:lnTo>
                      <a:pt x="1914" y="474"/>
                    </a:lnTo>
                    <a:lnTo>
                      <a:pt x="1914" y="459"/>
                    </a:lnTo>
                    <a:lnTo>
                      <a:pt x="1914" y="402"/>
                    </a:lnTo>
                    <a:lnTo>
                      <a:pt x="1914" y="313"/>
                    </a:lnTo>
                    <a:lnTo>
                      <a:pt x="1914" y="292"/>
                    </a:lnTo>
                    <a:lnTo>
                      <a:pt x="1914" y="276"/>
                    </a:lnTo>
                    <a:lnTo>
                      <a:pt x="1914" y="265"/>
                    </a:lnTo>
                    <a:lnTo>
                      <a:pt x="1914" y="259"/>
                    </a:lnTo>
                    <a:lnTo>
                      <a:pt x="1914" y="252"/>
                    </a:lnTo>
                    <a:lnTo>
                      <a:pt x="1914" y="245"/>
                    </a:lnTo>
                    <a:lnTo>
                      <a:pt x="1915" y="237"/>
                    </a:lnTo>
                    <a:lnTo>
                      <a:pt x="1917" y="234"/>
                    </a:lnTo>
                    <a:lnTo>
                      <a:pt x="1920" y="232"/>
                    </a:lnTo>
                    <a:lnTo>
                      <a:pt x="1925" y="231"/>
                    </a:lnTo>
                    <a:lnTo>
                      <a:pt x="1927" y="232"/>
                    </a:lnTo>
                    <a:lnTo>
                      <a:pt x="1929" y="233"/>
                    </a:lnTo>
                    <a:lnTo>
                      <a:pt x="1930" y="235"/>
                    </a:lnTo>
                    <a:lnTo>
                      <a:pt x="1931" y="237"/>
                    </a:lnTo>
                    <a:lnTo>
                      <a:pt x="1933" y="245"/>
                    </a:lnTo>
                    <a:lnTo>
                      <a:pt x="1933" y="254"/>
                    </a:lnTo>
                    <a:lnTo>
                      <a:pt x="1933" y="267"/>
                    </a:lnTo>
                    <a:lnTo>
                      <a:pt x="1934" y="286"/>
                    </a:lnTo>
                    <a:lnTo>
                      <a:pt x="1934" y="368"/>
                    </a:lnTo>
                    <a:lnTo>
                      <a:pt x="1934" y="416"/>
                    </a:lnTo>
                    <a:lnTo>
                      <a:pt x="1934" y="434"/>
                    </a:lnTo>
                    <a:lnTo>
                      <a:pt x="1935" y="448"/>
                    </a:lnTo>
                    <a:lnTo>
                      <a:pt x="1935" y="459"/>
                    </a:lnTo>
                    <a:lnTo>
                      <a:pt x="1936" y="467"/>
                    </a:lnTo>
                    <a:lnTo>
                      <a:pt x="1937" y="477"/>
                    </a:lnTo>
                    <a:lnTo>
                      <a:pt x="1939" y="488"/>
                    </a:lnTo>
                    <a:lnTo>
                      <a:pt x="1944" y="499"/>
                    </a:lnTo>
                    <a:lnTo>
                      <a:pt x="1948" y="512"/>
                    </a:lnTo>
                    <a:lnTo>
                      <a:pt x="1955" y="525"/>
                    </a:lnTo>
                    <a:lnTo>
                      <a:pt x="1962" y="540"/>
                    </a:lnTo>
                    <a:lnTo>
                      <a:pt x="1968" y="547"/>
                    </a:lnTo>
                    <a:lnTo>
                      <a:pt x="1974" y="558"/>
                    </a:lnTo>
                    <a:lnTo>
                      <a:pt x="1984" y="571"/>
                    </a:lnTo>
                    <a:lnTo>
                      <a:pt x="1996" y="588"/>
                    </a:lnTo>
                    <a:lnTo>
                      <a:pt x="2000" y="581"/>
                    </a:lnTo>
                    <a:lnTo>
                      <a:pt x="2004" y="575"/>
                    </a:lnTo>
                    <a:lnTo>
                      <a:pt x="2007" y="565"/>
                    </a:lnTo>
                    <a:lnTo>
                      <a:pt x="2011" y="547"/>
                    </a:lnTo>
                    <a:lnTo>
                      <a:pt x="2012" y="536"/>
                    </a:lnTo>
                    <a:lnTo>
                      <a:pt x="2013" y="523"/>
                    </a:lnTo>
                    <a:lnTo>
                      <a:pt x="2014" y="509"/>
                    </a:lnTo>
                    <a:lnTo>
                      <a:pt x="2014" y="492"/>
                    </a:lnTo>
                    <a:lnTo>
                      <a:pt x="2014" y="367"/>
                    </a:lnTo>
                    <a:lnTo>
                      <a:pt x="2014" y="349"/>
                    </a:lnTo>
                    <a:lnTo>
                      <a:pt x="2014" y="338"/>
                    </a:lnTo>
                    <a:lnTo>
                      <a:pt x="2012" y="297"/>
                    </a:lnTo>
                    <a:lnTo>
                      <a:pt x="2012" y="288"/>
                    </a:lnTo>
                    <a:lnTo>
                      <a:pt x="2011" y="277"/>
                    </a:lnTo>
                    <a:lnTo>
                      <a:pt x="2011" y="272"/>
                    </a:lnTo>
                    <a:lnTo>
                      <a:pt x="2011" y="268"/>
                    </a:lnTo>
                    <a:lnTo>
                      <a:pt x="2012" y="265"/>
                    </a:lnTo>
                    <a:lnTo>
                      <a:pt x="2013" y="263"/>
                    </a:lnTo>
                    <a:lnTo>
                      <a:pt x="2016" y="260"/>
                    </a:lnTo>
                    <a:lnTo>
                      <a:pt x="2021" y="259"/>
                    </a:lnTo>
                    <a:lnTo>
                      <a:pt x="2024" y="260"/>
                    </a:lnTo>
                    <a:lnTo>
                      <a:pt x="2028" y="263"/>
                    </a:lnTo>
                    <a:lnTo>
                      <a:pt x="2029" y="267"/>
                    </a:lnTo>
                    <a:lnTo>
                      <a:pt x="2030" y="272"/>
                    </a:lnTo>
                    <a:lnTo>
                      <a:pt x="2032" y="285"/>
                    </a:lnTo>
                    <a:lnTo>
                      <a:pt x="2032" y="315"/>
                    </a:lnTo>
                    <a:lnTo>
                      <a:pt x="2034" y="346"/>
                    </a:lnTo>
                    <a:lnTo>
                      <a:pt x="2034" y="358"/>
                    </a:lnTo>
                    <a:lnTo>
                      <a:pt x="2034" y="374"/>
                    </a:lnTo>
                    <a:lnTo>
                      <a:pt x="2034" y="394"/>
                    </a:lnTo>
                    <a:lnTo>
                      <a:pt x="2034" y="419"/>
                    </a:lnTo>
                    <a:lnTo>
                      <a:pt x="2034" y="443"/>
                    </a:lnTo>
                    <a:lnTo>
                      <a:pt x="2034" y="464"/>
                    </a:lnTo>
                    <a:lnTo>
                      <a:pt x="2034" y="479"/>
                    </a:lnTo>
                    <a:lnTo>
                      <a:pt x="2034" y="491"/>
                    </a:lnTo>
                    <a:lnTo>
                      <a:pt x="2034" y="503"/>
                    </a:lnTo>
                    <a:lnTo>
                      <a:pt x="2033" y="515"/>
                    </a:lnTo>
                    <a:lnTo>
                      <a:pt x="2033" y="531"/>
                    </a:lnTo>
                    <a:lnTo>
                      <a:pt x="2032" y="548"/>
                    </a:lnTo>
                    <a:lnTo>
                      <a:pt x="2030" y="557"/>
                    </a:lnTo>
                    <a:lnTo>
                      <a:pt x="2029" y="565"/>
                    </a:lnTo>
                    <a:lnTo>
                      <a:pt x="2027" y="573"/>
                    </a:lnTo>
                    <a:lnTo>
                      <a:pt x="2024" y="580"/>
                    </a:lnTo>
                    <a:lnTo>
                      <a:pt x="2021" y="587"/>
                    </a:lnTo>
                    <a:lnTo>
                      <a:pt x="2017" y="593"/>
                    </a:lnTo>
                    <a:lnTo>
                      <a:pt x="2012" y="599"/>
                    </a:lnTo>
                    <a:lnTo>
                      <a:pt x="2006" y="604"/>
                    </a:lnTo>
                    <a:lnTo>
                      <a:pt x="2001" y="609"/>
                    </a:lnTo>
                    <a:lnTo>
                      <a:pt x="1992" y="613"/>
                    </a:lnTo>
                    <a:lnTo>
                      <a:pt x="1983" y="616"/>
                    </a:lnTo>
                    <a:lnTo>
                      <a:pt x="1972" y="619"/>
                    </a:lnTo>
                    <a:lnTo>
                      <a:pt x="1960" y="621"/>
                    </a:lnTo>
                    <a:lnTo>
                      <a:pt x="1946" y="622"/>
                    </a:lnTo>
                    <a:lnTo>
                      <a:pt x="1930" y="623"/>
                    </a:lnTo>
                    <a:lnTo>
                      <a:pt x="1913" y="622"/>
                    </a:lnTo>
                    <a:lnTo>
                      <a:pt x="1899" y="622"/>
                    </a:lnTo>
                    <a:lnTo>
                      <a:pt x="1885" y="621"/>
                    </a:lnTo>
                    <a:lnTo>
                      <a:pt x="1874" y="620"/>
                    </a:lnTo>
                    <a:lnTo>
                      <a:pt x="1866" y="619"/>
                    </a:lnTo>
                    <a:lnTo>
                      <a:pt x="1858" y="616"/>
                    </a:lnTo>
                    <a:lnTo>
                      <a:pt x="1851" y="613"/>
                    </a:lnTo>
                    <a:lnTo>
                      <a:pt x="1845" y="610"/>
                    </a:lnTo>
                    <a:lnTo>
                      <a:pt x="1840" y="605"/>
                    </a:lnTo>
                    <a:lnTo>
                      <a:pt x="1836" y="601"/>
                    </a:lnTo>
                    <a:lnTo>
                      <a:pt x="1831" y="595"/>
                    </a:lnTo>
                    <a:lnTo>
                      <a:pt x="1827" y="588"/>
                    </a:lnTo>
                    <a:lnTo>
                      <a:pt x="1824" y="581"/>
                    </a:lnTo>
                    <a:lnTo>
                      <a:pt x="1819" y="573"/>
                    </a:lnTo>
                    <a:lnTo>
                      <a:pt x="1817" y="564"/>
                    </a:lnTo>
                    <a:lnTo>
                      <a:pt x="1815" y="554"/>
                    </a:lnTo>
                    <a:lnTo>
                      <a:pt x="1813" y="544"/>
                    </a:lnTo>
                    <a:lnTo>
                      <a:pt x="1812" y="533"/>
                    </a:lnTo>
                    <a:lnTo>
                      <a:pt x="1811" y="521"/>
                    </a:lnTo>
                    <a:lnTo>
                      <a:pt x="1811" y="508"/>
                    </a:lnTo>
                    <a:lnTo>
                      <a:pt x="1809" y="493"/>
                    </a:lnTo>
                    <a:lnTo>
                      <a:pt x="1809" y="479"/>
                    </a:lnTo>
                    <a:lnTo>
                      <a:pt x="1809" y="464"/>
                    </a:lnTo>
                    <a:lnTo>
                      <a:pt x="1808" y="447"/>
                    </a:lnTo>
                    <a:lnTo>
                      <a:pt x="1808" y="431"/>
                    </a:lnTo>
                    <a:lnTo>
                      <a:pt x="1808" y="413"/>
                    </a:lnTo>
                    <a:lnTo>
                      <a:pt x="1808" y="398"/>
                    </a:lnTo>
                    <a:lnTo>
                      <a:pt x="1808" y="382"/>
                    </a:lnTo>
                    <a:lnTo>
                      <a:pt x="1808" y="368"/>
                    </a:lnTo>
                    <a:lnTo>
                      <a:pt x="1808" y="355"/>
                    </a:lnTo>
                    <a:lnTo>
                      <a:pt x="1808" y="344"/>
                    </a:lnTo>
                    <a:lnTo>
                      <a:pt x="1809" y="335"/>
                    </a:lnTo>
                    <a:lnTo>
                      <a:pt x="1809" y="329"/>
                    </a:lnTo>
                    <a:lnTo>
                      <a:pt x="1809" y="316"/>
                    </a:lnTo>
                    <a:lnTo>
                      <a:pt x="1811" y="303"/>
                    </a:lnTo>
                    <a:lnTo>
                      <a:pt x="1812" y="290"/>
                    </a:lnTo>
                    <a:lnTo>
                      <a:pt x="1812" y="281"/>
                    </a:lnTo>
                    <a:lnTo>
                      <a:pt x="1813" y="274"/>
                    </a:lnTo>
                    <a:lnTo>
                      <a:pt x="1815" y="270"/>
                    </a:lnTo>
                    <a:lnTo>
                      <a:pt x="1818" y="268"/>
                    </a:lnTo>
                    <a:lnTo>
                      <a:pt x="1824" y="267"/>
                    </a:lnTo>
                    <a:lnTo>
                      <a:pt x="1826" y="267"/>
                    </a:lnTo>
                    <a:lnTo>
                      <a:pt x="1828" y="268"/>
                    </a:lnTo>
                    <a:lnTo>
                      <a:pt x="1829" y="270"/>
                    </a:lnTo>
                    <a:lnTo>
                      <a:pt x="1830" y="272"/>
                    </a:lnTo>
                    <a:lnTo>
                      <a:pt x="1831" y="279"/>
                    </a:lnTo>
                    <a:lnTo>
                      <a:pt x="1831" y="286"/>
                    </a:lnTo>
                    <a:lnTo>
                      <a:pt x="1830" y="293"/>
                    </a:lnTo>
                    <a:lnTo>
                      <a:pt x="1830" y="308"/>
                    </a:lnTo>
                    <a:lnTo>
                      <a:pt x="1829" y="325"/>
                    </a:lnTo>
                    <a:lnTo>
                      <a:pt x="1829" y="348"/>
                    </a:lnTo>
                    <a:lnTo>
                      <a:pt x="1829" y="376"/>
                    </a:lnTo>
                    <a:lnTo>
                      <a:pt x="1829" y="423"/>
                    </a:lnTo>
                    <a:lnTo>
                      <a:pt x="1829" y="442"/>
                    </a:lnTo>
                    <a:lnTo>
                      <a:pt x="1829" y="459"/>
                    </a:lnTo>
                    <a:lnTo>
                      <a:pt x="1830" y="476"/>
                    </a:lnTo>
                    <a:lnTo>
                      <a:pt x="1830" y="491"/>
                    </a:lnTo>
                    <a:lnTo>
                      <a:pt x="1831" y="505"/>
                    </a:lnTo>
                    <a:lnTo>
                      <a:pt x="1833" y="519"/>
                    </a:lnTo>
                    <a:lnTo>
                      <a:pt x="1834" y="531"/>
                    </a:lnTo>
                    <a:lnTo>
                      <a:pt x="1835" y="542"/>
                    </a:lnTo>
                    <a:lnTo>
                      <a:pt x="1836" y="552"/>
                    </a:lnTo>
                    <a:lnTo>
                      <a:pt x="1837" y="559"/>
                    </a:lnTo>
                    <a:lnTo>
                      <a:pt x="1839" y="566"/>
                    </a:lnTo>
                    <a:lnTo>
                      <a:pt x="1841" y="570"/>
                    </a:lnTo>
                    <a:lnTo>
                      <a:pt x="1851" y="588"/>
                    </a:lnTo>
                    <a:close/>
                    <a:moveTo>
                      <a:pt x="1979" y="596"/>
                    </a:moveTo>
                    <a:lnTo>
                      <a:pt x="1967" y="580"/>
                    </a:lnTo>
                    <a:lnTo>
                      <a:pt x="1957" y="567"/>
                    </a:lnTo>
                    <a:lnTo>
                      <a:pt x="1949" y="556"/>
                    </a:lnTo>
                    <a:lnTo>
                      <a:pt x="1944" y="546"/>
                    </a:lnTo>
                    <a:lnTo>
                      <a:pt x="1939" y="538"/>
                    </a:lnTo>
                    <a:lnTo>
                      <a:pt x="1935" y="530"/>
                    </a:lnTo>
                    <a:lnTo>
                      <a:pt x="1930" y="521"/>
                    </a:lnTo>
                    <a:lnTo>
                      <a:pt x="1926" y="511"/>
                    </a:lnTo>
                    <a:lnTo>
                      <a:pt x="1918" y="526"/>
                    </a:lnTo>
                    <a:lnTo>
                      <a:pt x="1911" y="542"/>
                    </a:lnTo>
                    <a:lnTo>
                      <a:pt x="1904" y="551"/>
                    </a:lnTo>
                    <a:lnTo>
                      <a:pt x="1895" y="563"/>
                    </a:lnTo>
                    <a:lnTo>
                      <a:pt x="1884" y="578"/>
                    </a:lnTo>
                    <a:lnTo>
                      <a:pt x="1869" y="597"/>
                    </a:lnTo>
                    <a:lnTo>
                      <a:pt x="1877" y="599"/>
                    </a:lnTo>
                    <a:lnTo>
                      <a:pt x="1883" y="601"/>
                    </a:lnTo>
                    <a:lnTo>
                      <a:pt x="1889" y="601"/>
                    </a:lnTo>
                    <a:lnTo>
                      <a:pt x="1896" y="602"/>
                    </a:lnTo>
                    <a:lnTo>
                      <a:pt x="1907" y="602"/>
                    </a:lnTo>
                    <a:lnTo>
                      <a:pt x="1922" y="603"/>
                    </a:lnTo>
                    <a:lnTo>
                      <a:pt x="1937" y="603"/>
                    </a:lnTo>
                    <a:lnTo>
                      <a:pt x="1951" y="601"/>
                    </a:lnTo>
                    <a:lnTo>
                      <a:pt x="1966" y="599"/>
                    </a:lnTo>
                    <a:lnTo>
                      <a:pt x="1979" y="596"/>
                    </a:lnTo>
                    <a:close/>
                    <a:moveTo>
                      <a:pt x="370" y="2359"/>
                    </a:moveTo>
                    <a:lnTo>
                      <a:pt x="365" y="2356"/>
                    </a:lnTo>
                    <a:lnTo>
                      <a:pt x="362" y="2354"/>
                    </a:lnTo>
                    <a:lnTo>
                      <a:pt x="359" y="2351"/>
                    </a:lnTo>
                    <a:lnTo>
                      <a:pt x="356" y="2348"/>
                    </a:lnTo>
                    <a:lnTo>
                      <a:pt x="352" y="2340"/>
                    </a:lnTo>
                    <a:lnTo>
                      <a:pt x="350" y="2332"/>
                    </a:lnTo>
                    <a:lnTo>
                      <a:pt x="350" y="2322"/>
                    </a:lnTo>
                    <a:lnTo>
                      <a:pt x="351" y="2312"/>
                    </a:lnTo>
                    <a:lnTo>
                      <a:pt x="353" y="2303"/>
                    </a:lnTo>
                    <a:lnTo>
                      <a:pt x="358" y="2293"/>
                    </a:lnTo>
                    <a:lnTo>
                      <a:pt x="363" y="2283"/>
                    </a:lnTo>
                    <a:lnTo>
                      <a:pt x="370" y="2273"/>
                    </a:lnTo>
                    <a:lnTo>
                      <a:pt x="376" y="2265"/>
                    </a:lnTo>
                    <a:lnTo>
                      <a:pt x="385" y="2258"/>
                    </a:lnTo>
                    <a:lnTo>
                      <a:pt x="394" y="2252"/>
                    </a:lnTo>
                    <a:lnTo>
                      <a:pt x="405" y="2248"/>
                    </a:lnTo>
                    <a:lnTo>
                      <a:pt x="409" y="2247"/>
                    </a:lnTo>
                    <a:lnTo>
                      <a:pt x="415" y="2245"/>
                    </a:lnTo>
                    <a:lnTo>
                      <a:pt x="420" y="2245"/>
                    </a:lnTo>
                    <a:lnTo>
                      <a:pt x="426" y="2245"/>
                    </a:lnTo>
                    <a:lnTo>
                      <a:pt x="436" y="2247"/>
                    </a:lnTo>
                    <a:lnTo>
                      <a:pt x="444" y="2247"/>
                    </a:lnTo>
                    <a:lnTo>
                      <a:pt x="450" y="2245"/>
                    </a:lnTo>
                    <a:lnTo>
                      <a:pt x="454" y="2243"/>
                    </a:lnTo>
                    <a:lnTo>
                      <a:pt x="458" y="2241"/>
                    </a:lnTo>
                    <a:lnTo>
                      <a:pt x="461" y="2238"/>
                    </a:lnTo>
                    <a:lnTo>
                      <a:pt x="463" y="2236"/>
                    </a:lnTo>
                    <a:lnTo>
                      <a:pt x="464" y="2232"/>
                    </a:lnTo>
                    <a:lnTo>
                      <a:pt x="464" y="2228"/>
                    </a:lnTo>
                    <a:lnTo>
                      <a:pt x="463" y="2225"/>
                    </a:lnTo>
                    <a:lnTo>
                      <a:pt x="462" y="2221"/>
                    </a:lnTo>
                    <a:lnTo>
                      <a:pt x="460" y="2218"/>
                    </a:lnTo>
                    <a:lnTo>
                      <a:pt x="458" y="2216"/>
                    </a:lnTo>
                    <a:lnTo>
                      <a:pt x="455" y="2215"/>
                    </a:lnTo>
                    <a:lnTo>
                      <a:pt x="443" y="2210"/>
                    </a:lnTo>
                    <a:lnTo>
                      <a:pt x="433" y="2205"/>
                    </a:lnTo>
                    <a:lnTo>
                      <a:pt x="423" y="2198"/>
                    </a:lnTo>
                    <a:lnTo>
                      <a:pt x="415" y="2190"/>
                    </a:lnTo>
                    <a:lnTo>
                      <a:pt x="406" y="2182"/>
                    </a:lnTo>
                    <a:lnTo>
                      <a:pt x="398" y="2171"/>
                    </a:lnTo>
                    <a:lnTo>
                      <a:pt x="392" y="2160"/>
                    </a:lnTo>
                    <a:lnTo>
                      <a:pt x="386" y="2148"/>
                    </a:lnTo>
                    <a:lnTo>
                      <a:pt x="382" y="2136"/>
                    </a:lnTo>
                    <a:lnTo>
                      <a:pt x="377" y="2122"/>
                    </a:lnTo>
                    <a:lnTo>
                      <a:pt x="374" y="2108"/>
                    </a:lnTo>
                    <a:lnTo>
                      <a:pt x="371" y="2094"/>
                    </a:lnTo>
                    <a:lnTo>
                      <a:pt x="370" y="2079"/>
                    </a:lnTo>
                    <a:lnTo>
                      <a:pt x="369" y="2064"/>
                    </a:lnTo>
                    <a:lnTo>
                      <a:pt x="369" y="2049"/>
                    </a:lnTo>
                    <a:lnTo>
                      <a:pt x="370" y="2033"/>
                    </a:lnTo>
                    <a:lnTo>
                      <a:pt x="371" y="2019"/>
                    </a:lnTo>
                    <a:lnTo>
                      <a:pt x="373" y="2004"/>
                    </a:lnTo>
                    <a:lnTo>
                      <a:pt x="376" y="1989"/>
                    </a:lnTo>
                    <a:lnTo>
                      <a:pt x="381" y="1974"/>
                    </a:lnTo>
                    <a:lnTo>
                      <a:pt x="385" y="1961"/>
                    </a:lnTo>
                    <a:lnTo>
                      <a:pt x="391" y="1946"/>
                    </a:lnTo>
                    <a:lnTo>
                      <a:pt x="397" y="1934"/>
                    </a:lnTo>
                    <a:lnTo>
                      <a:pt x="405" y="1922"/>
                    </a:lnTo>
                    <a:lnTo>
                      <a:pt x="412" y="1910"/>
                    </a:lnTo>
                    <a:lnTo>
                      <a:pt x="421" y="1900"/>
                    </a:lnTo>
                    <a:lnTo>
                      <a:pt x="431" y="1891"/>
                    </a:lnTo>
                    <a:lnTo>
                      <a:pt x="442" y="1883"/>
                    </a:lnTo>
                    <a:lnTo>
                      <a:pt x="453" y="1876"/>
                    </a:lnTo>
                    <a:lnTo>
                      <a:pt x="465" y="1871"/>
                    </a:lnTo>
                    <a:lnTo>
                      <a:pt x="478" y="1866"/>
                    </a:lnTo>
                    <a:lnTo>
                      <a:pt x="493" y="1863"/>
                    </a:lnTo>
                    <a:lnTo>
                      <a:pt x="504" y="1862"/>
                    </a:lnTo>
                    <a:lnTo>
                      <a:pt x="515" y="1862"/>
                    </a:lnTo>
                    <a:lnTo>
                      <a:pt x="525" y="1862"/>
                    </a:lnTo>
                    <a:lnTo>
                      <a:pt x="536" y="1864"/>
                    </a:lnTo>
                    <a:lnTo>
                      <a:pt x="545" y="1866"/>
                    </a:lnTo>
                    <a:lnTo>
                      <a:pt x="554" y="1870"/>
                    </a:lnTo>
                    <a:lnTo>
                      <a:pt x="563" y="1874"/>
                    </a:lnTo>
                    <a:lnTo>
                      <a:pt x="570" y="1880"/>
                    </a:lnTo>
                    <a:lnTo>
                      <a:pt x="573" y="1884"/>
                    </a:lnTo>
                    <a:lnTo>
                      <a:pt x="575" y="1888"/>
                    </a:lnTo>
                    <a:lnTo>
                      <a:pt x="577" y="1891"/>
                    </a:lnTo>
                    <a:lnTo>
                      <a:pt x="578" y="1896"/>
                    </a:lnTo>
                    <a:lnTo>
                      <a:pt x="578" y="1899"/>
                    </a:lnTo>
                    <a:lnTo>
                      <a:pt x="577" y="1901"/>
                    </a:lnTo>
                    <a:lnTo>
                      <a:pt x="576" y="1905"/>
                    </a:lnTo>
                    <a:lnTo>
                      <a:pt x="575" y="1907"/>
                    </a:lnTo>
                    <a:lnTo>
                      <a:pt x="573" y="1908"/>
                    </a:lnTo>
                    <a:lnTo>
                      <a:pt x="570" y="1909"/>
                    </a:lnTo>
                    <a:lnTo>
                      <a:pt x="567" y="1910"/>
                    </a:lnTo>
                    <a:lnTo>
                      <a:pt x="564" y="1910"/>
                    </a:lnTo>
                    <a:lnTo>
                      <a:pt x="561" y="1909"/>
                    </a:lnTo>
                    <a:lnTo>
                      <a:pt x="556" y="1907"/>
                    </a:lnTo>
                    <a:lnTo>
                      <a:pt x="553" y="1905"/>
                    </a:lnTo>
                    <a:lnTo>
                      <a:pt x="549" y="1901"/>
                    </a:lnTo>
                    <a:lnTo>
                      <a:pt x="538" y="1890"/>
                    </a:lnTo>
                    <a:lnTo>
                      <a:pt x="531" y="1885"/>
                    </a:lnTo>
                    <a:lnTo>
                      <a:pt x="527" y="1883"/>
                    </a:lnTo>
                    <a:lnTo>
                      <a:pt x="521" y="1883"/>
                    </a:lnTo>
                    <a:lnTo>
                      <a:pt x="514" y="1883"/>
                    </a:lnTo>
                    <a:lnTo>
                      <a:pt x="505" y="1884"/>
                    </a:lnTo>
                    <a:lnTo>
                      <a:pt x="497" y="1884"/>
                    </a:lnTo>
                    <a:lnTo>
                      <a:pt x="489" y="1886"/>
                    </a:lnTo>
                    <a:lnTo>
                      <a:pt x="482" y="1887"/>
                    </a:lnTo>
                    <a:lnTo>
                      <a:pt x="475" y="1890"/>
                    </a:lnTo>
                    <a:lnTo>
                      <a:pt x="469" y="1894"/>
                    </a:lnTo>
                    <a:lnTo>
                      <a:pt x="462" y="1898"/>
                    </a:lnTo>
                    <a:lnTo>
                      <a:pt x="455" y="1904"/>
                    </a:lnTo>
                    <a:lnTo>
                      <a:pt x="450" y="1910"/>
                    </a:lnTo>
                    <a:lnTo>
                      <a:pt x="443" y="1923"/>
                    </a:lnTo>
                    <a:lnTo>
                      <a:pt x="437" y="1937"/>
                    </a:lnTo>
                    <a:lnTo>
                      <a:pt x="431" y="1951"/>
                    </a:lnTo>
                    <a:lnTo>
                      <a:pt x="427" y="1964"/>
                    </a:lnTo>
                    <a:lnTo>
                      <a:pt x="426" y="1970"/>
                    </a:lnTo>
                    <a:lnTo>
                      <a:pt x="425" y="1975"/>
                    </a:lnTo>
                    <a:lnTo>
                      <a:pt x="425" y="1979"/>
                    </a:lnTo>
                    <a:lnTo>
                      <a:pt x="425" y="1983"/>
                    </a:lnTo>
                    <a:lnTo>
                      <a:pt x="427" y="1986"/>
                    </a:lnTo>
                    <a:lnTo>
                      <a:pt x="430" y="1989"/>
                    </a:lnTo>
                    <a:lnTo>
                      <a:pt x="434" y="1993"/>
                    </a:lnTo>
                    <a:lnTo>
                      <a:pt x="440" y="1995"/>
                    </a:lnTo>
                    <a:lnTo>
                      <a:pt x="448" y="1998"/>
                    </a:lnTo>
                    <a:lnTo>
                      <a:pt x="458" y="2000"/>
                    </a:lnTo>
                    <a:lnTo>
                      <a:pt x="467" y="2001"/>
                    </a:lnTo>
                    <a:lnTo>
                      <a:pt x="478" y="2003"/>
                    </a:lnTo>
                    <a:lnTo>
                      <a:pt x="500" y="2005"/>
                    </a:lnTo>
                    <a:lnTo>
                      <a:pt x="522" y="2008"/>
                    </a:lnTo>
                    <a:lnTo>
                      <a:pt x="531" y="2009"/>
                    </a:lnTo>
                    <a:lnTo>
                      <a:pt x="540" y="2012"/>
                    </a:lnTo>
                    <a:lnTo>
                      <a:pt x="547" y="2015"/>
                    </a:lnTo>
                    <a:lnTo>
                      <a:pt x="552" y="2019"/>
                    </a:lnTo>
                    <a:lnTo>
                      <a:pt x="554" y="2021"/>
                    </a:lnTo>
                    <a:lnTo>
                      <a:pt x="556" y="2024"/>
                    </a:lnTo>
                    <a:lnTo>
                      <a:pt x="558" y="2028"/>
                    </a:lnTo>
                    <a:lnTo>
                      <a:pt x="558" y="2031"/>
                    </a:lnTo>
                    <a:lnTo>
                      <a:pt x="558" y="2034"/>
                    </a:lnTo>
                    <a:lnTo>
                      <a:pt x="556" y="2039"/>
                    </a:lnTo>
                    <a:lnTo>
                      <a:pt x="555" y="2043"/>
                    </a:lnTo>
                    <a:lnTo>
                      <a:pt x="553" y="2048"/>
                    </a:lnTo>
                    <a:lnTo>
                      <a:pt x="551" y="2052"/>
                    </a:lnTo>
                    <a:lnTo>
                      <a:pt x="548" y="2055"/>
                    </a:lnTo>
                    <a:lnTo>
                      <a:pt x="545" y="2057"/>
                    </a:lnTo>
                    <a:lnTo>
                      <a:pt x="542" y="2059"/>
                    </a:lnTo>
                    <a:lnTo>
                      <a:pt x="535" y="2060"/>
                    </a:lnTo>
                    <a:lnTo>
                      <a:pt x="528" y="2060"/>
                    </a:lnTo>
                    <a:lnTo>
                      <a:pt x="520" y="2057"/>
                    </a:lnTo>
                    <a:lnTo>
                      <a:pt x="513" y="2054"/>
                    </a:lnTo>
                    <a:lnTo>
                      <a:pt x="505" y="2050"/>
                    </a:lnTo>
                    <a:lnTo>
                      <a:pt x="498" y="2046"/>
                    </a:lnTo>
                    <a:lnTo>
                      <a:pt x="491" y="2041"/>
                    </a:lnTo>
                    <a:lnTo>
                      <a:pt x="483" y="2037"/>
                    </a:lnTo>
                    <a:lnTo>
                      <a:pt x="475" y="2034"/>
                    </a:lnTo>
                    <a:lnTo>
                      <a:pt x="467" y="2033"/>
                    </a:lnTo>
                    <a:lnTo>
                      <a:pt x="461" y="2032"/>
                    </a:lnTo>
                    <a:lnTo>
                      <a:pt x="454" y="2033"/>
                    </a:lnTo>
                    <a:lnTo>
                      <a:pt x="448" y="2035"/>
                    </a:lnTo>
                    <a:lnTo>
                      <a:pt x="442" y="2039"/>
                    </a:lnTo>
                    <a:lnTo>
                      <a:pt x="437" y="2042"/>
                    </a:lnTo>
                    <a:lnTo>
                      <a:pt x="432" y="2046"/>
                    </a:lnTo>
                    <a:lnTo>
                      <a:pt x="428" y="2052"/>
                    </a:lnTo>
                    <a:lnTo>
                      <a:pt x="423" y="2059"/>
                    </a:lnTo>
                    <a:lnTo>
                      <a:pt x="420" y="2065"/>
                    </a:lnTo>
                    <a:lnTo>
                      <a:pt x="417" y="2073"/>
                    </a:lnTo>
                    <a:lnTo>
                      <a:pt x="415" y="2082"/>
                    </a:lnTo>
                    <a:lnTo>
                      <a:pt x="412" y="2090"/>
                    </a:lnTo>
                    <a:lnTo>
                      <a:pt x="410" y="2101"/>
                    </a:lnTo>
                    <a:lnTo>
                      <a:pt x="411" y="2110"/>
                    </a:lnTo>
                    <a:lnTo>
                      <a:pt x="412" y="2117"/>
                    </a:lnTo>
                    <a:lnTo>
                      <a:pt x="416" y="2122"/>
                    </a:lnTo>
                    <a:lnTo>
                      <a:pt x="420" y="2126"/>
                    </a:lnTo>
                    <a:lnTo>
                      <a:pt x="425" y="2128"/>
                    </a:lnTo>
                    <a:lnTo>
                      <a:pt x="429" y="2128"/>
                    </a:lnTo>
                    <a:lnTo>
                      <a:pt x="432" y="2128"/>
                    </a:lnTo>
                    <a:lnTo>
                      <a:pt x="441" y="2126"/>
                    </a:lnTo>
                    <a:lnTo>
                      <a:pt x="449" y="2123"/>
                    </a:lnTo>
                    <a:lnTo>
                      <a:pt x="458" y="2120"/>
                    </a:lnTo>
                    <a:lnTo>
                      <a:pt x="465" y="2117"/>
                    </a:lnTo>
                    <a:lnTo>
                      <a:pt x="472" y="2111"/>
                    </a:lnTo>
                    <a:lnTo>
                      <a:pt x="480" y="2105"/>
                    </a:lnTo>
                    <a:lnTo>
                      <a:pt x="485" y="2101"/>
                    </a:lnTo>
                    <a:lnTo>
                      <a:pt x="489" y="2098"/>
                    </a:lnTo>
                    <a:lnTo>
                      <a:pt x="495" y="2096"/>
                    </a:lnTo>
                    <a:lnTo>
                      <a:pt x="500" y="2094"/>
                    </a:lnTo>
                    <a:lnTo>
                      <a:pt x="504" y="2094"/>
                    </a:lnTo>
                    <a:lnTo>
                      <a:pt x="508" y="2095"/>
                    </a:lnTo>
                    <a:lnTo>
                      <a:pt x="511" y="2096"/>
                    </a:lnTo>
                    <a:lnTo>
                      <a:pt x="514" y="2098"/>
                    </a:lnTo>
                    <a:lnTo>
                      <a:pt x="516" y="2103"/>
                    </a:lnTo>
                    <a:lnTo>
                      <a:pt x="517" y="2108"/>
                    </a:lnTo>
                    <a:lnTo>
                      <a:pt x="517" y="2116"/>
                    </a:lnTo>
                    <a:lnTo>
                      <a:pt x="516" y="2126"/>
                    </a:lnTo>
                    <a:lnTo>
                      <a:pt x="515" y="2132"/>
                    </a:lnTo>
                    <a:lnTo>
                      <a:pt x="515" y="2139"/>
                    </a:lnTo>
                    <a:lnTo>
                      <a:pt x="517" y="2146"/>
                    </a:lnTo>
                    <a:lnTo>
                      <a:pt x="520" y="2154"/>
                    </a:lnTo>
                    <a:lnTo>
                      <a:pt x="524" y="2157"/>
                    </a:lnTo>
                    <a:lnTo>
                      <a:pt x="527" y="2161"/>
                    </a:lnTo>
                    <a:lnTo>
                      <a:pt x="531" y="2164"/>
                    </a:lnTo>
                    <a:lnTo>
                      <a:pt x="537" y="2167"/>
                    </a:lnTo>
                    <a:lnTo>
                      <a:pt x="543" y="2170"/>
                    </a:lnTo>
                    <a:lnTo>
                      <a:pt x="550" y="2173"/>
                    </a:lnTo>
                    <a:lnTo>
                      <a:pt x="559" y="2175"/>
                    </a:lnTo>
                    <a:lnTo>
                      <a:pt x="569" y="2176"/>
                    </a:lnTo>
                    <a:lnTo>
                      <a:pt x="571" y="2178"/>
                    </a:lnTo>
                    <a:lnTo>
                      <a:pt x="573" y="2182"/>
                    </a:lnTo>
                    <a:lnTo>
                      <a:pt x="575" y="2185"/>
                    </a:lnTo>
                    <a:lnTo>
                      <a:pt x="576" y="2189"/>
                    </a:lnTo>
                    <a:lnTo>
                      <a:pt x="577" y="2197"/>
                    </a:lnTo>
                    <a:lnTo>
                      <a:pt x="575" y="2206"/>
                    </a:lnTo>
                    <a:lnTo>
                      <a:pt x="573" y="2211"/>
                    </a:lnTo>
                    <a:lnTo>
                      <a:pt x="569" y="2217"/>
                    </a:lnTo>
                    <a:lnTo>
                      <a:pt x="563" y="2221"/>
                    </a:lnTo>
                    <a:lnTo>
                      <a:pt x="558" y="2225"/>
                    </a:lnTo>
                    <a:lnTo>
                      <a:pt x="544" y="2231"/>
                    </a:lnTo>
                    <a:lnTo>
                      <a:pt x="532" y="2237"/>
                    </a:lnTo>
                    <a:lnTo>
                      <a:pt x="533" y="2247"/>
                    </a:lnTo>
                    <a:lnTo>
                      <a:pt x="533" y="2255"/>
                    </a:lnTo>
                    <a:lnTo>
                      <a:pt x="530" y="2263"/>
                    </a:lnTo>
                    <a:lnTo>
                      <a:pt x="527" y="2271"/>
                    </a:lnTo>
                    <a:lnTo>
                      <a:pt x="520" y="2276"/>
                    </a:lnTo>
                    <a:lnTo>
                      <a:pt x="514" y="2282"/>
                    </a:lnTo>
                    <a:lnTo>
                      <a:pt x="505" y="2286"/>
                    </a:lnTo>
                    <a:lnTo>
                      <a:pt x="496" y="2289"/>
                    </a:lnTo>
                    <a:lnTo>
                      <a:pt x="486" y="2293"/>
                    </a:lnTo>
                    <a:lnTo>
                      <a:pt x="476" y="2294"/>
                    </a:lnTo>
                    <a:lnTo>
                      <a:pt x="466" y="2295"/>
                    </a:lnTo>
                    <a:lnTo>
                      <a:pt x="455" y="2295"/>
                    </a:lnTo>
                    <a:lnTo>
                      <a:pt x="445" y="2295"/>
                    </a:lnTo>
                    <a:lnTo>
                      <a:pt x="436" y="2293"/>
                    </a:lnTo>
                    <a:lnTo>
                      <a:pt x="426" y="2290"/>
                    </a:lnTo>
                    <a:lnTo>
                      <a:pt x="417" y="2287"/>
                    </a:lnTo>
                    <a:lnTo>
                      <a:pt x="410" y="2287"/>
                    </a:lnTo>
                    <a:lnTo>
                      <a:pt x="404" y="2287"/>
                    </a:lnTo>
                    <a:lnTo>
                      <a:pt x="398" y="2289"/>
                    </a:lnTo>
                    <a:lnTo>
                      <a:pt x="394" y="2292"/>
                    </a:lnTo>
                    <a:lnTo>
                      <a:pt x="389" y="2295"/>
                    </a:lnTo>
                    <a:lnTo>
                      <a:pt x="386" y="2299"/>
                    </a:lnTo>
                    <a:lnTo>
                      <a:pt x="383" y="2305"/>
                    </a:lnTo>
                    <a:lnTo>
                      <a:pt x="381" y="2310"/>
                    </a:lnTo>
                    <a:lnTo>
                      <a:pt x="376" y="2322"/>
                    </a:lnTo>
                    <a:lnTo>
                      <a:pt x="374" y="2334"/>
                    </a:lnTo>
                    <a:lnTo>
                      <a:pt x="372" y="2348"/>
                    </a:lnTo>
                    <a:lnTo>
                      <a:pt x="370" y="2359"/>
                    </a:lnTo>
                    <a:close/>
                    <a:moveTo>
                      <a:pt x="944" y="2249"/>
                    </a:moveTo>
                    <a:lnTo>
                      <a:pt x="950" y="2244"/>
                    </a:lnTo>
                    <a:lnTo>
                      <a:pt x="955" y="2242"/>
                    </a:lnTo>
                    <a:lnTo>
                      <a:pt x="962" y="2241"/>
                    </a:lnTo>
                    <a:lnTo>
                      <a:pt x="971" y="2241"/>
                    </a:lnTo>
                    <a:lnTo>
                      <a:pt x="980" y="2243"/>
                    </a:lnTo>
                    <a:lnTo>
                      <a:pt x="988" y="2245"/>
                    </a:lnTo>
                    <a:lnTo>
                      <a:pt x="998" y="2249"/>
                    </a:lnTo>
                    <a:lnTo>
                      <a:pt x="1009" y="2252"/>
                    </a:lnTo>
                    <a:lnTo>
                      <a:pt x="1048" y="2270"/>
                    </a:lnTo>
                    <a:lnTo>
                      <a:pt x="1076" y="2283"/>
                    </a:lnTo>
                    <a:lnTo>
                      <a:pt x="1079" y="2286"/>
                    </a:lnTo>
                    <a:lnTo>
                      <a:pt x="1080" y="2289"/>
                    </a:lnTo>
                    <a:lnTo>
                      <a:pt x="1080" y="2295"/>
                    </a:lnTo>
                    <a:lnTo>
                      <a:pt x="1079" y="2298"/>
                    </a:lnTo>
                    <a:lnTo>
                      <a:pt x="1073" y="2303"/>
                    </a:lnTo>
                    <a:lnTo>
                      <a:pt x="1066" y="2306"/>
                    </a:lnTo>
                    <a:lnTo>
                      <a:pt x="1060" y="2307"/>
                    </a:lnTo>
                    <a:lnTo>
                      <a:pt x="1053" y="2307"/>
                    </a:lnTo>
                    <a:lnTo>
                      <a:pt x="1046" y="2306"/>
                    </a:lnTo>
                    <a:lnTo>
                      <a:pt x="1038" y="2304"/>
                    </a:lnTo>
                    <a:lnTo>
                      <a:pt x="1030" y="2300"/>
                    </a:lnTo>
                    <a:lnTo>
                      <a:pt x="1023" y="2297"/>
                    </a:lnTo>
                    <a:lnTo>
                      <a:pt x="1007" y="2289"/>
                    </a:lnTo>
                    <a:lnTo>
                      <a:pt x="992" y="2282"/>
                    </a:lnTo>
                    <a:lnTo>
                      <a:pt x="985" y="2279"/>
                    </a:lnTo>
                    <a:lnTo>
                      <a:pt x="977" y="2277"/>
                    </a:lnTo>
                    <a:lnTo>
                      <a:pt x="971" y="2276"/>
                    </a:lnTo>
                    <a:lnTo>
                      <a:pt x="964" y="2277"/>
                    </a:lnTo>
                    <a:lnTo>
                      <a:pt x="958" y="2277"/>
                    </a:lnTo>
                    <a:lnTo>
                      <a:pt x="951" y="2277"/>
                    </a:lnTo>
                    <a:lnTo>
                      <a:pt x="944" y="2275"/>
                    </a:lnTo>
                    <a:lnTo>
                      <a:pt x="941" y="2272"/>
                    </a:lnTo>
                    <a:lnTo>
                      <a:pt x="939" y="2270"/>
                    </a:lnTo>
                    <a:lnTo>
                      <a:pt x="938" y="2267"/>
                    </a:lnTo>
                    <a:lnTo>
                      <a:pt x="938" y="2265"/>
                    </a:lnTo>
                    <a:lnTo>
                      <a:pt x="938" y="2262"/>
                    </a:lnTo>
                    <a:lnTo>
                      <a:pt x="940" y="2256"/>
                    </a:lnTo>
                    <a:lnTo>
                      <a:pt x="944" y="2249"/>
                    </a:lnTo>
                    <a:close/>
                    <a:moveTo>
                      <a:pt x="526" y="2653"/>
                    </a:moveTo>
                    <a:lnTo>
                      <a:pt x="528" y="2653"/>
                    </a:lnTo>
                    <a:lnTo>
                      <a:pt x="531" y="2652"/>
                    </a:lnTo>
                    <a:lnTo>
                      <a:pt x="532" y="2650"/>
                    </a:lnTo>
                    <a:lnTo>
                      <a:pt x="535" y="2648"/>
                    </a:lnTo>
                    <a:lnTo>
                      <a:pt x="537" y="2642"/>
                    </a:lnTo>
                    <a:lnTo>
                      <a:pt x="538" y="2636"/>
                    </a:lnTo>
                    <a:lnTo>
                      <a:pt x="537" y="2628"/>
                    </a:lnTo>
                    <a:lnTo>
                      <a:pt x="535" y="2622"/>
                    </a:lnTo>
                    <a:lnTo>
                      <a:pt x="532" y="2620"/>
                    </a:lnTo>
                    <a:lnTo>
                      <a:pt x="530" y="2618"/>
                    </a:lnTo>
                    <a:lnTo>
                      <a:pt x="527" y="2617"/>
                    </a:lnTo>
                    <a:lnTo>
                      <a:pt x="524" y="2616"/>
                    </a:lnTo>
                    <a:lnTo>
                      <a:pt x="514" y="2616"/>
                    </a:lnTo>
                    <a:lnTo>
                      <a:pt x="503" y="2615"/>
                    </a:lnTo>
                    <a:lnTo>
                      <a:pt x="493" y="2614"/>
                    </a:lnTo>
                    <a:lnTo>
                      <a:pt x="484" y="2611"/>
                    </a:lnTo>
                    <a:lnTo>
                      <a:pt x="475" y="2608"/>
                    </a:lnTo>
                    <a:lnTo>
                      <a:pt x="466" y="2602"/>
                    </a:lnTo>
                    <a:lnTo>
                      <a:pt x="462" y="2598"/>
                    </a:lnTo>
                    <a:lnTo>
                      <a:pt x="458" y="2593"/>
                    </a:lnTo>
                    <a:lnTo>
                      <a:pt x="453" y="2587"/>
                    </a:lnTo>
                    <a:lnTo>
                      <a:pt x="449" y="2581"/>
                    </a:lnTo>
                    <a:lnTo>
                      <a:pt x="445" y="2574"/>
                    </a:lnTo>
                    <a:lnTo>
                      <a:pt x="445" y="2567"/>
                    </a:lnTo>
                    <a:lnTo>
                      <a:pt x="445" y="2561"/>
                    </a:lnTo>
                    <a:lnTo>
                      <a:pt x="447" y="2554"/>
                    </a:lnTo>
                    <a:lnTo>
                      <a:pt x="447" y="2547"/>
                    </a:lnTo>
                    <a:lnTo>
                      <a:pt x="445" y="2539"/>
                    </a:lnTo>
                    <a:lnTo>
                      <a:pt x="443" y="2534"/>
                    </a:lnTo>
                    <a:lnTo>
                      <a:pt x="441" y="2530"/>
                    </a:lnTo>
                    <a:lnTo>
                      <a:pt x="439" y="2526"/>
                    </a:lnTo>
                    <a:lnTo>
                      <a:pt x="434" y="2520"/>
                    </a:lnTo>
                    <a:lnTo>
                      <a:pt x="426" y="2511"/>
                    </a:lnTo>
                    <a:lnTo>
                      <a:pt x="416" y="2503"/>
                    </a:lnTo>
                    <a:lnTo>
                      <a:pt x="407" y="2496"/>
                    </a:lnTo>
                    <a:lnTo>
                      <a:pt x="397" y="2491"/>
                    </a:lnTo>
                    <a:lnTo>
                      <a:pt x="378" y="2481"/>
                    </a:lnTo>
                    <a:lnTo>
                      <a:pt x="363" y="2471"/>
                    </a:lnTo>
                    <a:lnTo>
                      <a:pt x="359" y="2467"/>
                    </a:lnTo>
                    <a:lnTo>
                      <a:pt x="355" y="2464"/>
                    </a:lnTo>
                    <a:lnTo>
                      <a:pt x="353" y="2460"/>
                    </a:lnTo>
                    <a:lnTo>
                      <a:pt x="351" y="2456"/>
                    </a:lnTo>
                    <a:lnTo>
                      <a:pt x="350" y="2448"/>
                    </a:lnTo>
                    <a:lnTo>
                      <a:pt x="350" y="2440"/>
                    </a:lnTo>
                    <a:lnTo>
                      <a:pt x="354" y="2425"/>
                    </a:lnTo>
                    <a:lnTo>
                      <a:pt x="358" y="2415"/>
                    </a:lnTo>
                    <a:lnTo>
                      <a:pt x="359" y="2407"/>
                    </a:lnTo>
                    <a:lnTo>
                      <a:pt x="358" y="2399"/>
                    </a:lnTo>
                    <a:lnTo>
                      <a:pt x="355" y="2392"/>
                    </a:lnTo>
                    <a:lnTo>
                      <a:pt x="353" y="2385"/>
                    </a:lnTo>
                    <a:lnTo>
                      <a:pt x="349" y="2380"/>
                    </a:lnTo>
                    <a:lnTo>
                      <a:pt x="345" y="2377"/>
                    </a:lnTo>
                    <a:lnTo>
                      <a:pt x="343" y="2376"/>
                    </a:lnTo>
                    <a:lnTo>
                      <a:pt x="341" y="2377"/>
                    </a:lnTo>
                    <a:lnTo>
                      <a:pt x="340" y="2378"/>
                    </a:lnTo>
                    <a:lnTo>
                      <a:pt x="339" y="2381"/>
                    </a:lnTo>
                    <a:lnTo>
                      <a:pt x="332" y="2385"/>
                    </a:lnTo>
                    <a:lnTo>
                      <a:pt x="327" y="2388"/>
                    </a:lnTo>
                    <a:lnTo>
                      <a:pt x="321" y="2393"/>
                    </a:lnTo>
                    <a:lnTo>
                      <a:pt x="318" y="2397"/>
                    </a:lnTo>
                    <a:lnTo>
                      <a:pt x="314" y="2403"/>
                    </a:lnTo>
                    <a:lnTo>
                      <a:pt x="311" y="2407"/>
                    </a:lnTo>
                    <a:lnTo>
                      <a:pt x="308" y="2411"/>
                    </a:lnTo>
                    <a:lnTo>
                      <a:pt x="307" y="2417"/>
                    </a:lnTo>
                    <a:lnTo>
                      <a:pt x="305" y="2427"/>
                    </a:lnTo>
                    <a:lnTo>
                      <a:pt x="304" y="2438"/>
                    </a:lnTo>
                    <a:lnTo>
                      <a:pt x="305" y="2449"/>
                    </a:lnTo>
                    <a:lnTo>
                      <a:pt x="308" y="2460"/>
                    </a:lnTo>
                    <a:lnTo>
                      <a:pt x="312" y="2471"/>
                    </a:lnTo>
                    <a:lnTo>
                      <a:pt x="318" y="2482"/>
                    </a:lnTo>
                    <a:lnTo>
                      <a:pt x="325" y="2493"/>
                    </a:lnTo>
                    <a:lnTo>
                      <a:pt x="332" y="2503"/>
                    </a:lnTo>
                    <a:lnTo>
                      <a:pt x="340" y="2513"/>
                    </a:lnTo>
                    <a:lnTo>
                      <a:pt x="348" y="2522"/>
                    </a:lnTo>
                    <a:lnTo>
                      <a:pt x="356" y="2531"/>
                    </a:lnTo>
                    <a:lnTo>
                      <a:pt x="365" y="2540"/>
                    </a:lnTo>
                    <a:lnTo>
                      <a:pt x="370" y="2543"/>
                    </a:lnTo>
                    <a:lnTo>
                      <a:pt x="372" y="2548"/>
                    </a:lnTo>
                    <a:lnTo>
                      <a:pt x="374" y="2551"/>
                    </a:lnTo>
                    <a:lnTo>
                      <a:pt x="374" y="2554"/>
                    </a:lnTo>
                    <a:lnTo>
                      <a:pt x="373" y="2561"/>
                    </a:lnTo>
                    <a:lnTo>
                      <a:pt x="370" y="2567"/>
                    </a:lnTo>
                    <a:lnTo>
                      <a:pt x="367" y="2575"/>
                    </a:lnTo>
                    <a:lnTo>
                      <a:pt x="365" y="2583"/>
                    </a:lnTo>
                    <a:lnTo>
                      <a:pt x="365" y="2587"/>
                    </a:lnTo>
                    <a:lnTo>
                      <a:pt x="366" y="2592"/>
                    </a:lnTo>
                    <a:lnTo>
                      <a:pt x="367" y="2597"/>
                    </a:lnTo>
                    <a:lnTo>
                      <a:pt x="371" y="2604"/>
                    </a:lnTo>
                    <a:lnTo>
                      <a:pt x="376" y="2611"/>
                    </a:lnTo>
                    <a:lnTo>
                      <a:pt x="385" y="2624"/>
                    </a:lnTo>
                    <a:lnTo>
                      <a:pt x="391" y="2630"/>
                    </a:lnTo>
                    <a:lnTo>
                      <a:pt x="397" y="2638"/>
                    </a:lnTo>
                    <a:lnTo>
                      <a:pt x="405" y="2644"/>
                    </a:lnTo>
                    <a:lnTo>
                      <a:pt x="414" y="2652"/>
                    </a:lnTo>
                    <a:lnTo>
                      <a:pt x="422" y="2659"/>
                    </a:lnTo>
                    <a:lnTo>
                      <a:pt x="431" y="2664"/>
                    </a:lnTo>
                    <a:lnTo>
                      <a:pt x="442" y="2669"/>
                    </a:lnTo>
                    <a:lnTo>
                      <a:pt x="453" y="2672"/>
                    </a:lnTo>
                    <a:lnTo>
                      <a:pt x="464" y="2674"/>
                    </a:lnTo>
                    <a:lnTo>
                      <a:pt x="477" y="2675"/>
                    </a:lnTo>
                    <a:lnTo>
                      <a:pt x="489" y="2673"/>
                    </a:lnTo>
                    <a:lnTo>
                      <a:pt x="504" y="2670"/>
                    </a:lnTo>
                    <a:lnTo>
                      <a:pt x="509" y="2666"/>
                    </a:lnTo>
                    <a:lnTo>
                      <a:pt x="515" y="2663"/>
                    </a:lnTo>
                    <a:lnTo>
                      <a:pt x="520" y="2659"/>
                    </a:lnTo>
                    <a:lnTo>
                      <a:pt x="526" y="2653"/>
                    </a:lnTo>
                    <a:close/>
                    <a:moveTo>
                      <a:pt x="861" y="1999"/>
                    </a:moveTo>
                    <a:lnTo>
                      <a:pt x="866" y="1992"/>
                    </a:lnTo>
                    <a:lnTo>
                      <a:pt x="873" y="1986"/>
                    </a:lnTo>
                    <a:lnTo>
                      <a:pt x="875" y="1983"/>
                    </a:lnTo>
                    <a:lnTo>
                      <a:pt x="876" y="1978"/>
                    </a:lnTo>
                    <a:lnTo>
                      <a:pt x="875" y="1973"/>
                    </a:lnTo>
                    <a:lnTo>
                      <a:pt x="871" y="1965"/>
                    </a:lnTo>
                    <a:lnTo>
                      <a:pt x="860" y="1943"/>
                    </a:lnTo>
                    <a:lnTo>
                      <a:pt x="852" y="1924"/>
                    </a:lnTo>
                    <a:lnTo>
                      <a:pt x="847" y="1908"/>
                    </a:lnTo>
                    <a:lnTo>
                      <a:pt x="844" y="1895"/>
                    </a:lnTo>
                    <a:lnTo>
                      <a:pt x="844" y="1884"/>
                    </a:lnTo>
                    <a:lnTo>
                      <a:pt x="846" y="1874"/>
                    </a:lnTo>
                    <a:lnTo>
                      <a:pt x="849" y="1865"/>
                    </a:lnTo>
                    <a:lnTo>
                      <a:pt x="853" y="1857"/>
                    </a:lnTo>
                    <a:lnTo>
                      <a:pt x="865" y="1844"/>
                    </a:lnTo>
                    <a:lnTo>
                      <a:pt x="876" y="1831"/>
                    </a:lnTo>
                    <a:lnTo>
                      <a:pt x="882" y="1823"/>
                    </a:lnTo>
                    <a:lnTo>
                      <a:pt x="886" y="1815"/>
                    </a:lnTo>
                    <a:lnTo>
                      <a:pt x="888" y="1805"/>
                    </a:lnTo>
                    <a:lnTo>
                      <a:pt x="890" y="1794"/>
                    </a:lnTo>
                    <a:lnTo>
                      <a:pt x="890" y="1787"/>
                    </a:lnTo>
                    <a:lnTo>
                      <a:pt x="888" y="1783"/>
                    </a:lnTo>
                    <a:lnTo>
                      <a:pt x="886" y="1778"/>
                    </a:lnTo>
                    <a:lnTo>
                      <a:pt x="883" y="1774"/>
                    </a:lnTo>
                    <a:lnTo>
                      <a:pt x="875" y="1768"/>
                    </a:lnTo>
                    <a:lnTo>
                      <a:pt x="866" y="1765"/>
                    </a:lnTo>
                    <a:lnTo>
                      <a:pt x="859" y="1763"/>
                    </a:lnTo>
                    <a:lnTo>
                      <a:pt x="852" y="1763"/>
                    </a:lnTo>
                    <a:lnTo>
                      <a:pt x="844" y="1764"/>
                    </a:lnTo>
                    <a:lnTo>
                      <a:pt x="837" y="1766"/>
                    </a:lnTo>
                    <a:lnTo>
                      <a:pt x="829" y="1769"/>
                    </a:lnTo>
                    <a:lnTo>
                      <a:pt x="822" y="1771"/>
                    </a:lnTo>
                    <a:lnTo>
                      <a:pt x="816" y="1772"/>
                    </a:lnTo>
                    <a:lnTo>
                      <a:pt x="810" y="1771"/>
                    </a:lnTo>
                    <a:lnTo>
                      <a:pt x="802" y="1766"/>
                    </a:lnTo>
                    <a:lnTo>
                      <a:pt x="794" y="1760"/>
                    </a:lnTo>
                    <a:lnTo>
                      <a:pt x="787" y="1753"/>
                    </a:lnTo>
                    <a:lnTo>
                      <a:pt x="781" y="1746"/>
                    </a:lnTo>
                    <a:lnTo>
                      <a:pt x="774" y="1740"/>
                    </a:lnTo>
                    <a:lnTo>
                      <a:pt x="768" y="1734"/>
                    </a:lnTo>
                    <a:lnTo>
                      <a:pt x="764" y="1732"/>
                    </a:lnTo>
                    <a:lnTo>
                      <a:pt x="760" y="1731"/>
                    </a:lnTo>
                    <a:lnTo>
                      <a:pt x="757" y="1730"/>
                    </a:lnTo>
                    <a:lnTo>
                      <a:pt x="752" y="1730"/>
                    </a:lnTo>
                    <a:lnTo>
                      <a:pt x="737" y="1733"/>
                    </a:lnTo>
                    <a:lnTo>
                      <a:pt x="721" y="1739"/>
                    </a:lnTo>
                    <a:lnTo>
                      <a:pt x="714" y="1740"/>
                    </a:lnTo>
                    <a:lnTo>
                      <a:pt x="706" y="1741"/>
                    </a:lnTo>
                    <a:lnTo>
                      <a:pt x="703" y="1740"/>
                    </a:lnTo>
                    <a:lnTo>
                      <a:pt x="699" y="1739"/>
                    </a:lnTo>
                    <a:lnTo>
                      <a:pt x="695" y="1738"/>
                    </a:lnTo>
                    <a:lnTo>
                      <a:pt x="692" y="1734"/>
                    </a:lnTo>
                    <a:lnTo>
                      <a:pt x="678" y="1726"/>
                    </a:lnTo>
                    <a:lnTo>
                      <a:pt x="671" y="1719"/>
                    </a:lnTo>
                    <a:lnTo>
                      <a:pt x="666" y="1716"/>
                    </a:lnTo>
                    <a:lnTo>
                      <a:pt x="661" y="1715"/>
                    </a:lnTo>
                    <a:lnTo>
                      <a:pt x="646" y="1717"/>
                    </a:lnTo>
                    <a:lnTo>
                      <a:pt x="607" y="1718"/>
                    </a:lnTo>
                    <a:lnTo>
                      <a:pt x="602" y="1718"/>
                    </a:lnTo>
                    <a:lnTo>
                      <a:pt x="597" y="1720"/>
                    </a:lnTo>
                    <a:lnTo>
                      <a:pt x="592" y="1722"/>
                    </a:lnTo>
                    <a:lnTo>
                      <a:pt x="587" y="1724"/>
                    </a:lnTo>
                    <a:lnTo>
                      <a:pt x="582" y="1729"/>
                    </a:lnTo>
                    <a:lnTo>
                      <a:pt x="577" y="1733"/>
                    </a:lnTo>
                    <a:lnTo>
                      <a:pt x="573" y="1739"/>
                    </a:lnTo>
                    <a:lnTo>
                      <a:pt x="569" y="1744"/>
                    </a:lnTo>
                    <a:lnTo>
                      <a:pt x="560" y="1757"/>
                    </a:lnTo>
                    <a:lnTo>
                      <a:pt x="552" y="1774"/>
                    </a:lnTo>
                    <a:lnTo>
                      <a:pt x="545" y="1791"/>
                    </a:lnTo>
                    <a:lnTo>
                      <a:pt x="540" y="1812"/>
                    </a:lnTo>
                    <a:lnTo>
                      <a:pt x="538" y="1820"/>
                    </a:lnTo>
                    <a:lnTo>
                      <a:pt x="533" y="1826"/>
                    </a:lnTo>
                    <a:lnTo>
                      <a:pt x="529" y="1829"/>
                    </a:lnTo>
                    <a:lnTo>
                      <a:pt x="525" y="1832"/>
                    </a:lnTo>
                    <a:lnTo>
                      <a:pt x="519" y="1832"/>
                    </a:lnTo>
                    <a:lnTo>
                      <a:pt x="515" y="1832"/>
                    </a:lnTo>
                    <a:lnTo>
                      <a:pt x="510" y="1830"/>
                    </a:lnTo>
                    <a:lnTo>
                      <a:pt x="506" y="1827"/>
                    </a:lnTo>
                    <a:lnTo>
                      <a:pt x="504" y="1821"/>
                    </a:lnTo>
                    <a:lnTo>
                      <a:pt x="502" y="1812"/>
                    </a:lnTo>
                    <a:lnTo>
                      <a:pt x="502" y="1800"/>
                    </a:lnTo>
                    <a:lnTo>
                      <a:pt x="502" y="1786"/>
                    </a:lnTo>
                    <a:lnTo>
                      <a:pt x="504" y="1771"/>
                    </a:lnTo>
                    <a:lnTo>
                      <a:pt x="509" y="1755"/>
                    </a:lnTo>
                    <a:lnTo>
                      <a:pt x="513" y="1748"/>
                    </a:lnTo>
                    <a:lnTo>
                      <a:pt x="517" y="1740"/>
                    </a:lnTo>
                    <a:lnTo>
                      <a:pt x="521" y="1733"/>
                    </a:lnTo>
                    <a:lnTo>
                      <a:pt x="527" y="1727"/>
                    </a:lnTo>
                    <a:lnTo>
                      <a:pt x="536" y="1719"/>
                    </a:lnTo>
                    <a:lnTo>
                      <a:pt x="547" y="1712"/>
                    </a:lnTo>
                    <a:lnTo>
                      <a:pt x="558" y="1707"/>
                    </a:lnTo>
                    <a:lnTo>
                      <a:pt x="569" y="1701"/>
                    </a:lnTo>
                    <a:lnTo>
                      <a:pt x="592" y="1693"/>
                    </a:lnTo>
                    <a:lnTo>
                      <a:pt x="613" y="1684"/>
                    </a:lnTo>
                    <a:lnTo>
                      <a:pt x="628" y="1675"/>
                    </a:lnTo>
                    <a:lnTo>
                      <a:pt x="643" y="1669"/>
                    </a:lnTo>
                    <a:lnTo>
                      <a:pt x="660" y="1665"/>
                    </a:lnTo>
                    <a:lnTo>
                      <a:pt x="676" y="1663"/>
                    </a:lnTo>
                    <a:lnTo>
                      <a:pt x="693" y="1663"/>
                    </a:lnTo>
                    <a:lnTo>
                      <a:pt x="709" y="1665"/>
                    </a:lnTo>
                    <a:lnTo>
                      <a:pt x="728" y="1669"/>
                    </a:lnTo>
                    <a:lnTo>
                      <a:pt x="747" y="1676"/>
                    </a:lnTo>
                    <a:lnTo>
                      <a:pt x="759" y="1682"/>
                    </a:lnTo>
                    <a:lnTo>
                      <a:pt x="770" y="1688"/>
                    </a:lnTo>
                    <a:lnTo>
                      <a:pt x="780" y="1696"/>
                    </a:lnTo>
                    <a:lnTo>
                      <a:pt x="788" y="1704"/>
                    </a:lnTo>
                    <a:lnTo>
                      <a:pt x="796" y="1712"/>
                    </a:lnTo>
                    <a:lnTo>
                      <a:pt x="803" y="1722"/>
                    </a:lnTo>
                    <a:lnTo>
                      <a:pt x="809" y="1732"/>
                    </a:lnTo>
                    <a:lnTo>
                      <a:pt x="815" y="1742"/>
                    </a:lnTo>
                    <a:lnTo>
                      <a:pt x="817" y="1745"/>
                    </a:lnTo>
                    <a:lnTo>
                      <a:pt x="819" y="1748"/>
                    </a:lnTo>
                    <a:lnTo>
                      <a:pt x="822" y="1748"/>
                    </a:lnTo>
                    <a:lnTo>
                      <a:pt x="827" y="1749"/>
                    </a:lnTo>
                    <a:lnTo>
                      <a:pt x="836" y="1746"/>
                    </a:lnTo>
                    <a:lnTo>
                      <a:pt x="846" y="1744"/>
                    </a:lnTo>
                    <a:lnTo>
                      <a:pt x="858" y="1742"/>
                    </a:lnTo>
                    <a:lnTo>
                      <a:pt x="870" y="1741"/>
                    </a:lnTo>
                    <a:lnTo>
                      <a:pt x="875" y="1742"/>
                    </a:lnTo>
                    <a:lnTo>
                      <a:pt x="882" y="1743"/>
                    </a:lnTo>
                    <a:lnTo>
                      <a:pt x="887" y="1745"/>
                    </a:lnTo>
                    <a:lnTo>
                      <a:pt x="894" y="1749"/>
                    </a:lnTo>
                    <a:lnTo>
                      <a:pt x="901" y="1751"/>
                    </a:lnTo>
                    <a:lnTo>
                      <a:pt x="907" y="1752"/>
                    </a:lnTo>
                    <a:lnTo>
                      <a:pt x="913" y="1755"/>
                    </a:lnTo>
                    <a:lnTo>
                      <a:pt x="918" y="1758"/>
                    </a:lnTo>
                    <a:lnTo>
                      <a:pt x="921" y="1763"/>
                    </a:lnTo>
                    <a:lnTo>
                      <a:pt x="926" y="1768"/>
                    </a:lnTo>
                    <a:lnTo>
                      <a:pt x="929" y="1775"/>
                    </a:lnTo>
                    <a:lnTo>
                      <a:pt x="931" y="1785"/>
                    </a:lnTo>
                    <a:lnTo>
                      <a:pt x="933" y="1796"/>
                    </a:lnTo>
                    <a:lnTo>
                      <a:pt x="935" y="1808"/>
                    </a:lnTo>
                    <a:lnTo>
                      <a:pt x="932" y="1820"/>
                    </a:lnTo>
                    <a:lnTo>
                      <a:pt x="930" y="1832"/>
                    </a:lnTo>
                    <a:lnTo>
                      <a:pt x="922" y="1856"/>
                    </a:lnTo>
                    <a:lnTo>
                      <a:pt x="914" y="1883"/>
                    </a:lnTo>
                    <a:lnTo>
                      <a:pt x="912" y="1886"/>
                    </a:lnTo>
                    <a:lnTo>
                      <a:pt x="912" y="1889"/>
                    </a:lnTo>
                    <a:lnTo>
                      <a:pt x="914" y="1898"/>
                    </a:lnTo>
                    <a:lnTo>
                      <a:pt x="917" y="1904"/>
                    </a:lnTo>
                    <a:lnTo>
                      <a:pt x="919" y="1906"/>
                    </a:lnTo>
                    <a:lnTo>
                      <a:pt x="921" y="1907"/>
                    </a:lnTo>
                    <a:lnTo>
                      <a:pt x="924" y="1907"/>
                    </a:lnTo>
                    <a:lnTo>
                      <a:pt x="927" y="1907"/>
                    </a:lnTo>
                    <a:lnTo>
                      <a:pt x="932" y="1906"/>
                    </a:lnTo>
                    <a:lnTo>
                      <a:pt x="938" y="1902"/>
                    </a:lnTo>
                    <a:lnTo>
                      <a:pt x="944" y="1898"/>
                    </a:lnTo>
                    <a:lnTo>
                      <a:pt x="951" y="1891"/>
                    </a:lnTo>
                    <a:lnTo>
                      <a:pt x="965" y="1876"/>
                    </a:lnTo>
                    <a:lnTo>
                      <a:pt x="979" y="1859"/>
                    </a:lnTo>
                    <a:lnTo>
                      <a:pt x="992" y="1840"/>
                    </a:lnTo>
                    <a:lnTo>
                      <a:pt x="1004" y="1822"/>
                    </a:lnTo>
                    <a:lnTo>
                      <a:pt x="1012" y="1813"/>
                    </a:lnTo>
                    <a:lnTo>
                      <a:pt x="1018" y="1806"/>
                    </a:lnTo>
                    <a:lnTo>
                      <a:pt x="1026" y="1800"/>
                    </a:lnTo>
                    <a:lnTo>
                      <a:pt x="1035" y="1796"/>
                    </a:lnTo>
                    <a:lnTo>
                      <a:pt x="1043" y="1793"/>
                    </a:lnTo>
                    <a:lnTo>
                      <a:pt x="1053" y="1791"/>
                    </a:lnTo>
                    <a:lnTo>
                      <a:pt x="1064" y="1791"/>
                    </a:lnTo>
                    <a:lnTo>
                      <a:pt x="1076" y="1793"/>
                    </a:lnTo>
                    <a:lnTo>
                      <a:pt x="1084" y="1794"/>
                    </a:lnTo>
                    <a:lnTo>
                      <a:pt x="1092" y="1796"/>
                    </a:lnTo>
                    <a:lnTo>
                      <a:pt x="1099" y="1798"/>
                    </a:lnTo>
                    <a:lnTo>
                      <a:pt x="1107" y="1802"/>
                    </a:lnTo>
                    <a:lnTo>
                      <a:pt x="1114" y="1807"/>
                    </a:lnTo>
                    <a:lnTo>
                      <a:pt x="1121" y="1813"/>
                    </a:lnTo>
                    <a:lnTo>
                      <a:pt x="1128" y="1821"/>
                    </a:lnTo>
                    <a:lnTo>
                      <a:pt x="1135" y="1829"/>
                    </a:lnTo>
                    <a:lnTo>
                      <a:pt x="1140" y="1837"/>
                    </a:lnTo>
                    <a:lnTo>
                      <a:pt x="1143" y="1844"/>
                    </a:lnTo>
                    <a:lnTo>
                      <a:pt x="1147" y="1851"/>
                    </a:lnTo>
                    <a:lnTo>
                      <a:pt x="1148" y="1857"/>
                    </a:lnTo>
                    <a:lnTo>
                      <a:pt x="1147" y="1860"/>
                    </a:lnTo>
                    <a:lnTo>
                      <a:pt x="1147" y="1862"/>
                    </a:lnTo>
                    <a:lnTo>
                      <a:pt x="1145" y="1865"/>
                    </a:lnTo>
                    <a:lnTo>
                      <a:pt x="1142" y="1866"/>
                    </a:lnTo>
                    <a:lnTo>
                      <a:pt x="1139" y="1868"/>
                    </a:lnTo>
                    <a:lnTo>
                      <a:pt x="1136" y="1870"/>
                    </a:lnTo>
                    <a:lnTo>
                      <a:pt x="1131" y="1871"/>
                    </a:lnTo>
                    <a:lnTo>
                      <a:pt x="1126" y="1872"/>
                    </a:lnTo>
                    <a:lnTo>
                      <a:pt x="1116" y="1873"/>
                    </a:lnTo>
                    <a:lnTo>
                      <a:pt x="1106" y="1873"/>
                    </a:lnTo>
                    <a:lnTo>
                      <a:pt x="1095" y="1872"/>
                    </a:lnTo>
                    <a:lnTo>
                      <a:pt x="1083" y="1871"/>
                    </a:lnTo>
                    <a:lnTo>
                      <a:pt x="1070" y="1866"/>
                    </a:lnTo>
                    <a:lnTo>
                      <a:pt x="1057" y="1861"/>
                    </a:lnTo>
                    <a:lnTo>
                      <a:pt x="1043" y="1853"/>
                    </a:lnTo>
                    <a:lnTo>
                      <a:pt x="1030" y="1842"/>
                    </a:lnTo>
                    <a:lnTo>
                      <a:pt x="1026" y="1840"/>
                    </a:lnTo>
                    <a:lnTo>
                      <a:pt x="1023" y="1839"/>
                    </a:lnTo>
                    <a:lnTo>
                      <a:pt x="1019" y="1839"/>
                    </a:lnTo>
                    <a:lnTo>
                      <a:pt x="1016" y="1841"/>
                    </a:lnTo>
                    <a:lnTo>
                      <a:pt x="1013" y="1843"/>
                    </a:lnTo>
                    <a:lnTo>
                      <a:pt x="1010" y="1846"/>
                    </a:lnTo>
                    <a:lnTo>
                      <a:pt x="1008" y="1851"/>
                    </a:lnTo>
                    <a:lnTo>
                      <a:pt x="1006" y="1856"/>
                    </a:lnTo>
                    <a:lnTo>
                      <a:pt x="1003" y="1866"/>
                    </a:lnTo>
                    <a:lnTo>
                      <a:pt x="1001" y="1876"/>
                    </a:lnTo>
                    <a:lnTo>
                      <a:pt x="999" y="1885"/>
                    </a:lnTo>
                    <a:lnTo>
                      <a:pt x="998" y="1891"/>
                    </a:lnTo>
                    <a:lnTo>
                      <a:pt x="996" y="1902"/>
                    </a:lnTo>
                    <a:lnTo>
                      <a:pt x="993" y="1913"/>
                    </a:lnTo>
                    <a:lnTo>
                      <a:pt x="987" y="1922"/>
                    </a:lnTo>
                    <a:lnTo>
                      <a:pt x="981" y="1930"/>
                    </a:lnTo>
                    <a:lnTo>
                      <a:pt x="973" y="1938"/>
                    </a:lnTo>
                    <a:lnTo>
                      <a:pt x="964" y="1944"/>
                    </a:lnTo>
                    <a:lnTo>
                      <a:pt x="954" y="1951"/>
                    </a:lnTo>
                    <a:lnTo>
                      <a:pt x="944" y="1957"/>
                    </a:lnTo>
                    <a:lnTo>
                      <a:pt x="935" y="1964"/>
                    </a:lnTo>
                    <a:lnTo>
                      <a:pt x="926" y="1971"/>
                    </a:lnTo>
                    <a:lnTo>
                      <a:pt x="916" y="1978"/>
                    </a:lnTo>
                    <a:lnTo>
                      <a:pt x="908" y="1987"/>
                    </a:lnTo>
                    <a:lnTo>
                      <a:pt x="901" y="1996"/>
                    </a:lnTo>
                    <a:lnTo>
                      <a:pt x="894" y="2006"/>
                    </a:lnTo>
                    <a:lnTo>
                      <a:pt x="890" y="2017"/>
                    </a:lnTo>
                    <a:lnTo>
                      <a:pt x="886" y="2030"/>
                    </a:lnTo>
                    <a:lnTo>
                      <a:pt x="885" y="2041"/>
                    </a:lnTo>
                    <a:lnTo>
                      <a:pt x="883" y="2046"/>
                    </a:lnTo>
                    <a:lnTo>
                      <a:pt x="879" y="2053"/>
                    </a:lnTo>
                    <a:lnTo>
                      <a:pt x="869" y="2065"/>
                    </a:lnTo>
                    <a:lnTo>
                      <a:pt x="865" y="2068"/>
                    </a:lnTo>
                    <a:lnTo>
                      <a:pt x="862" y="2071"/>
                    </a:lnTo>
                    <a:lnTo>
                      <a:pt x="859" y="2072"/>
                    </a:lnTo>
                    <a:lnTo>
                      <a:pt x="857" y="2072"/>
                    </a:lnTo>
                    <a:lnTo>
                      <a:pt x="855" y="2071"/>
                    </a:lnTo>
                    <a:lnTo>
                      <a:pt x="854" y="2067"/>
                    </a:lnTo>
                    <a:lnTo>
                      <a:pt x="853" y="2064"/>
                    </a:lnTo>
                    <a:lnTo>
                      <a:pt x="854" y="2059"/>
                    </a:lnTo>
                    <a:lnTo>
                      <a:pt x="858" y="2041"/>
                    </a:lnTo>
                    <a:lnTo>
                      <a:pt x="859" y="2033"/>
                    </a:lnTo>
                    <a:lnTo>
                      <a:pt x="858" y="2028"/>
                    </a:lnTo>
                    <a:lnTo>
                      <a:pt x="858" y="2015"/>
                    </a:lnTo>
                    <a:lnTo>
                      <a:pt x="859" y="2008"/>
                    </a:lnTo>
                    <a:lnTo>
                      <a:pt x="861" y="1999"/>
                    </a:lnTo>
                    <a:close/>
                    <a:moveTo>
                      <a:pt x="824" y="2320"/>
                    </a:moveTo>
                    <a:lnTo>
                      <a:pt x="815" y="2318"/>
                    </a:lnTo>
                    <a:lnTo>
                      <a:pt x="805" y="2315"/>
                    </a:lnTo>
                    <a:lnTo>
                      <a:pt x="795" y="2310"/>
                    </a:lnTo>
                    <a:lnTo>
                      <a:pt x="785" y="2304"/>
                    </a:lnTo>
                    <a:lnTo>
                      <a:pt x="774" y="2297"/>
                    </a:lnTo>
                    <a:lnTo>
                      <a:pt x="764" y="2288"/>
                    </a:lnTo>
                    <a:lnTo>
                      <a:pt x="755" y="2278"/>
                    </a:lnTo>
                    <a:lnTo>
                      <a:pt x="747" y="2268"/>
                    </a:lnTo>
                    <a:lnTo>
                      <a:pt x="737" y="2254"/>
                    </a:lnTo>
                    <a:lnTo>
                      <a:pt x="728" y="2239"/>
                    </a:lnTo>
                    <a:lnTo>
                      <a:pt x="721" y="2225"/>
                    </a:lnTo>
                    <a:lnTo>
                      <a:pt x="716" y="2209"/>
                    </a:lnTo>
                    <a:lnTo>
                      <a:pt x="696" y="2204"/>
                    </a:lnTo>
                    <a:lnTo>
                      <a:pt x="678" y="2197"/>
                    </a:lnTo>
                    <a:lnTo>
                      <a:pt x="663" y="2189"/>
                    </a:lnTo>
                    <a:lnTo>
                      <a:pt x="649" y="2183"/>
                    </a:lnTo>
                    <a:lnTo>
                      <a:pt x="636" y="2175"/>
                    </a:lnTo>
                    <a:lnTo>
                      <a:pt x="625" y="2166"/>
                    </a:lnTo>
                    <a:lnTo>
                      <a:pt x="615" y="2159"/>
                    </a:lnTo>
                    <a:lnTo>
                      <a:pt x="606" y="2151"/>
                    </a:lnTo>
                    <a:lnTo>
                      <a:pt x="598" y="2143"/>
                    </a:lnTo>
                    <a:lnTo>
                      <a:pt x="593" y="2136"/>
                    </a:lnTo>
                    <a:lnTo>
                      <a:pt x="587" y="2129"/>
                    </a:lnTo>
                    <a:lnTo>
                      <a:pt x="583" y="2123"/>
                    </a:lnTo>
                    <a:lnTo>
                      <a:pt x="578" y="2112"/>
                    </a:lnTo>
                    <a:lnTo>
                      <a:pt x="576" y="2107"/>
                    </a:lnTo>
                    <a:lnTo>
                      <a:pt x="580" y="2106"/>
                    </a:lnTo>
                    <a:lnTo>
                      <a:pt x="588" y="2106"/>
                    </a:lnTo>
                    <a:lnTo>
                      <a:pt x="595" y="2108"/>
                    </a:lnTo>
                    <a:lnTo>
                      <a:pt x="600" y="2110"/>
                    </a:lnTo>
                    <a:lnTo>
                      <a:pt x="606" y="2114"/>
                    </a:lnTo>
                    <a:lnTo>
                      <a:pt x="610" y="2118"/>
                    </a:lnTo>
                    <a:lnTo>
                      <a:pt x="617" y="2126"/>
                    </a:lnTo>
                    <a:lnTo>
                      <a:pt x="624" y="2131"/>
                    </a:lnTo>
                    <a:lnTo>
                      <a:pt x="631" y="2138"/>
                    </a:lnTo>
                    <a:lnTo>
                      <a:pt x="639" y="2142"/>
                    </a:lnTo>
                    <a:lnTo>
                      <a:pt x="655" y="2151"/>
                    </a:lnTo>
                    <a:lnTo>
                      <a:pt x="671" y="2157"/>
                    </a:lnTo>
                    <a:lnTo>
                      <a:pt x="685" y="2162"/>
                    </a:lnTo>
                    <a:lnTo>
                      <a:pt x="696" y="2164"/>
                    </a:lnTo>
                    <a:lnTo>
                      <a:pt x="704" y="2165"/>
                    </a:lnTo>
                    <a:lnTo>
                      <a:pt x="707" y="2164"/>
                    </a:lnTo>
                    <a:lnTo>
                      <a:pt x="706" y="2145"/>
                    </a:lnTo>
                    <a:lnTo>
                      <a:pt x="706" y="2126"/>
                    </a:lnTo>
                    <a:lnTo>
                      <a:pt x="707" y="2105"/>
                    </a:lnTo>
                    <a:lnTo>
                      <a:pt x="709" y="2084"/>
                    </a:lnTo>
                    <a:lnTo>
                      <a:pt x="711" y="2074"/>
                    </a:lnTo>
                    <a:lnTo>
                      <a:pt x="713" y="2068"/>
                    </a:lnTo>
                    <a:lnTo>
                      <a:pt x="713" y="2065"/>
                    </a:lnTo>
                    <a:lnTo>
                      <a:pt x="713" y="2063"/>
                    </a:lnTo>
                    <a:lnTo>
                      <a:pt x="710" y="2061"/>
                    </a:lnTo>
                    <a:lnTo>
                      <a:pt x="707" y="2057"/>
                    </a:lnTo>
                    <a:lnTo>
                      <a:pt x="697" y="2050"/>
                    </a:lnTo>
                    <a:lnTo>
                      <a:pt x="687" y="2044"/>
                    </a:lnTo>
                    <a:lnTo>
                      <a:pt x="677" y="2041"/>
                    </a:lnTo>
                    <a:lnTo>
                      <a:pt x="670" y="2038"/>
                    </a:lnTo>
                    <a:lnTo>
                      <a:pt x="661" y="2035"/>
                    </a:lnTo>
                    <a:lnTo>
                      <a:pt x="654" y="2034"/>
                    </a:lnTo>
                    <a:lnTo>
                      <a:pt x="647" y="2034"/>
                    </a:lnTo>
                    <a:lnTo>
                      <a:pt x="640" y="2034"/>
                    </a:lnTo>
                    <a:lnTo>
                      <a:pt x="628" y="2035"/>
                    </a:lnTo>
                    <a:lnTo>
                      <a:pt x="618" y="2035"/>
                    </a:lnTo>
                    <a:lnTo>
                      <a:pt x="613" y="2034"/>
                    </a:lnTo>
                    <a:lnTo>
                      <a:pt x="608" y="2032"/>
                    </a:lnTo>
                    <a:lnTo>
                      <a:pt x="604" y="2030"/>
                    </a:lnTo>
                    <a:lnTo>
                      <a:pt x="599" y="2026"/>
                    </a:lnTo>
                    <a:lnTo>
                      <a:pt x="595" y="2020"/>
                    </a:lnTo>
                    <a:lnTo>
                      <a:pt x="591" y="2013"/>
                    </a:lnTo>
                    <a:lnTo>
                      <a:pt x="587" y="2007"/>
                    </a:lnTo>
                    <a:lnTo>
                      <a:pt x="585" y="2000"/>
                    </a:lnTo>
                    <a:lnTo>
                      <a:pt x="585" y="1994"/>
                    </a:lnTo>
                    <a:lnTo>
                      <a:pt x="585" y="1988"/>
                    </a:lnTo>
                    <a:lnTo>
                      <a:pt x="586" y="1983"/>
                    </a:lnTo>
                    <a:lnTo>
                      <a:pt x="587" y="1977"/>
                    </a:lnTo>
                    <a:lnTo>
                      <a:pt x="591" y="1973"/>
                    </a:lnTo>
                    <a:lnTo>
                      <a:pt x="594" y="1970"/>
                    </a:lnTo>
                    <a:lnTo>
                      <a:pt x="598" y="1966"/>
                    </a:lnTo>
                    <a:lnTo>
                      <a:pt x="604" y="1965"/>
                    </a:lnTo>
                    <a:lnTo>
                      <a:pt x="609" y="1964"/>
                    </a:lnTo>
                    <a:lnTo>
                      <a:pt x="616" y="1964"/>
                    </a:lnTo>
                    <a:lnTo>
                      <a:pt x="624" y="1966"/>
                    </a:lnTo>
                    <a:lnTo>
                      <a:pt x="631" y="1970"/>
                    </a:lnTo>
                    <a:lnTo>
                      <a:pt x="639" y="1976"/>
                    </a:lnTo>
                    <a:lnTo>
                      <a:pt x="648" y="1988"/>
                    </a:lnTo>
                    <a:lnTo>
                      <a:pt x="654" y="1994"/>
                    </a:lnTo>
                    <a:lnTo>
                      <a:pt x="661" y="2000"/>
                    </a:lnTo>
                    <a:lnTo>
                      <a:pt x="669" y="2005"/>
                    </a:lnTo>
                    <a:lnTo>
                      <a:pt x="677" y="2008"/>
                    </a:lnTo>
                    <a:lnTo>
                      <a:pt x="685" y="2010"/>
                    </a:lnTo>
                    <a:lnTo>
                      <a:pt x="691" y="2010"/>
                    </a:lnTo>
                    <a:lnTo>
                      <a:pt x="695" y="2009"/>
                    </a:lnTo>
                    <a:lnTo>
                      <a:pt x="697" y="2007"/>
                    </a:lnTo>
                    <a:lnTo>
                      <a:pt x="699" y="2004"/>
                    </a:lnTo>
                    <a:lnTo>
                      <a:pt x="699" y="1999"/>
                    </a:lnTo>
                    <a:lnTo>
                      <a:pt x="699" y="1993"/>
                    </a:lnTo>
                    <a:lnTo>
                      <a:pt x="698" y="1985"/>
                    </a:lnTo>
                    <a:lnTo>
                      <a:pt x="697" y="1965"/>
                    </a:lnTo>
                    <a:lnTo>
                      <a:pt x="698" y="1944"/>
                    </a:lnTo>
                    <a:lnTo>
                      <a:pt x="699" y="1921"/>
                    </a:lnTo>
                    <a:lnTo>
                      <a:pt x="702" y="1899"/>
                    </a:lnTo>
                    <a:lnTo>
                      <a:pt x="707" y="1861"/>
                    </a:lnTo>
                    <a:lnTo>
                      <a:pt x="710" y="1838"/>
                    </a:lnTo>
                    <a:lnTo>
                      <a:pt x="713" y="1830"/>
                    </a:lnTo>
                    <a:lnTo>
                      <a:pt x="714" y="1823"/>
                    </a:lnTo>
                    <a:lnTo>
                      <a:pt x="716" y="1818"/>
                    </a:lnTo>
                    <a:lnTo>
                      <a:pt x="719" y="1815"/>
                    </a:lnTo>
                    <a:lnTo>
                      <a:pt x="724" y="1812"/>
                    </a:lnTo>
                    <a:lnTo>
                      <a:pt x="728" y="1810"/>
                    </a:lnTo>
                    <a:lnTo>
                      <a:pt x="735" y="1810"/>
                    </a:lnTo>
                    <a:lnTo>
                      <a:pt x="741" y="1811"/>
                    </a:lnTo>
                    <a:lnTo>
                      <a:pt x="750" y="1813"/>
                    </a:lnTo>
                    <a:lnTo>
                      <a:pt x="758" y="1816"/>
                    </a:lnTo>
                    <a:lnTo>
                      <a:pt x="766" y="1820"/>
                    </a:lnTo>
                    <a:lnTo>
                      <a:pt x="774" y="1824"/>
                    </a:lnTo>
                    <a:lnTo>
                      <a:pt x="782" y="1829"/>
                    </a:lnTo>
                    <a:lnTo>
                      <a:pt x="788" y="1835"/>
                    </a:lnTo>
                    <a:lnTo>
                      <a:pt x="794" y="1842"/>
                    </a:lnTo>
                    <a:lnTo>
                      <a:pt x="799" y="1849"/>
                    </a:lnTo>
                    <a:lnTo>
                      <a:pt x="800" y="1852"/>
                    </a:lnTo>
                    <a:lnTo>
                      <a:pt x="802" y="1856"/>
                    </a:lnTo>
                    <a:lnTo>
                      <a:pt x="802" y="1861"/>
                    </a:lnTo>
                    <a:lnTo>
                      <a:pt x="802" y="1865"/>
                    </a:lnTo>
                    <a:lnTo>
                      <a:pt x="800" y="1870"/>
                    </a:lnTo>
                    <a:lnTo>
                      <a:pt x="799" y="1874"/>
                    </a:lnTo>
                    <a:lnTo>
                      <a:pt x="797" y="1878"/>
                    </a:lnTo>
                    <a:lnTo>
                      <a:pt x="795" y="1883"/>
                    </a:lnTo>
                    <a:lnTo>
                      <a:pt x="782" y="1900"/>
                    </a:lnTo>
                    <a:lnTo>
                      <a:pt x="771" y="1917"/>
                    </a:lnTo>
                    <a:lnTo>
                      <a:pt x="762" y="1930"/>
                    </a:lnTo>
                    <a:lnTo>
                      <a:pt x="754" y="1943"/>
                    </a:lnTo>
                    <a:lnTo>
                      <a:pt x="752" y="1949"/>
                    </a:lnTo>
                    <a:lnTo>
                      <a:pt x="751" y="1955"/>
                    </a:lnTo>
                    <a:lnTo>
                      <a:pt x="750" y="1961"/>
                    </a:lnTo>
                    <a:lnTo>
                      <a:pt x="750" y="1967"/>
                    </a:lnTo>
                    <a:lnTo>
                      <a:pt x="750" y="1973"/>
                    </a:lnTo>
                    <a:lnTo>
                      <a:pt x="752" y="1979"/>
                    </a:lnTo>
                    <a:lnTo>
                      <a:pt x="754" y="1987"/>
                    </a:lnTo>
                    <a:lnTo>
                      <a:pt x="758" y="1994"/>
                    </a:lnTo>
                    <a:lnTo>
                      <a:pt x="759" y="1999"/>
                    </a:lnTo>
                    <a:lnTo>
                      <a:pt x="760" y="2005"/>
                    </a:lnTo>
                    <a:lnTo>
                      <a:pt x="760" y="2012"/>
                    </a:lnTo>
                    <a:lnTo>
                      <a:pt x="759" y="2020"/>
                    </a:lnTo>
                    <a:lnTo>
                      <a:pt x="759" y="2028"/>
                    </a:lnTo>
                    <a:lnTo>
                      <a:pt x="760" y="2037"/>
                    </a:lnTo>
                    <a:lnTo>
                      <a:pt x="761" y="2044"/>
                    </a:lnTo>
                    <a:lnTo>
                      <a:pt x="763" y="2051"/>
                    </a:lnTo>
                    <a:lnTo>
                      <a:pt x="765" y="2054"/>
                    </a:lnTo>
                    <a:lnTo>
                      <a:pt x="768" y="2056"/>
                    </a:lnTo>
                    <a:lnTo>
                      <a:pt x="770" y="2057"/>
                    </a:lnTo>
                    <a:lnTo>
                      <a:pt x="773" y="2059"/>
                    </a:lnTo>
                    <a:lnTo>
                      <a:pt x="780" y="2057"/>
                    </a:lnTo>
                    <a:lnTo>
                      <a:pt x="787" y="2055"/>
                    </a:lnTo>
                    <a:lnTo>
                      <a:pt x="795" y="2052"/>
                    </a:lnTo>
                    <a:lnTo>
                      <a:pt x="803" y="2046"/>
                    </a:lnTo>
                    <a:lnTo>
                      <a:pt x="809" y="2041"/>
                    </a:lnTo>
                    <a:lnTo>
                      <a:pt x="816" y="2035"/>
                    </a:lnTo>
                    <a:lnTo>
                      <a:pt x="821" y="2030"/>
                    </a:lnTo>
                    <a:lnTo>
                      <a:pt x="827" y="2029"/>
                    </a:lnTo>
                    <a:lnTo>
                      <a:pt x="829" y="2028"/>
                    </a:lnTo>
                    <a:lnTo>
                      <a:pt x="831" y="2029"/>
                    </a:lnTo>
                    <a:lnTo>
                      <a:pt x="833" y="2030"/>
                    </a:lnTo>
                    <a:lnTo>
                      <a:pt x="835" y="2031"/>
                    </a:lnTo>
                    <a:lnTo>
                      <a:pt x="837" y="2035"/>
                    </a:lnTo>
                    <a:lnTo>
                      <a:pt x="837" y="2041"/>
                    </a:lnTo>
                    <a:lnTo>
                      <a:pt x="835" y="2049"/>
                    </a:lnTo>
                    <a:lnTo>
                      <a:pt x="830" y="2056"/>
                    </a:lnTo>
                    <a:lnTo>
                      <a:pt x="825" y="2062"/>
                    </a:lnTo>
                    <a:lnTo>
                      <a:pt x="817" y="2070"/>
                    </a:lnTo>
                    <a:lnTo>
                      <a:pt x="808" y="2076"/>
                    </a:lnTo>
                    <a:lnTo>
                      <a:pt x="798" y="2084"/>
                    </a:lnTo>
                    <a:lnTo>
                      <a:pt x="789" y="2090"/>
                    </a:lnTo>
                    <a:lnTo>
                      <a:pt x="781" y="2098"/>
                    </a:lnTo>
                    <a:lnTo>
                      <a:pt x="774" y="2105"/>
                    </a:lnTo>
                    <a:lnTo>
                      <a:pt x="770" y="2111"/>
                    </a:lnTo>
                    <a:lnTo>
                      <a:pt x="769" y="2118"/>
                    </a:lnTo>
                    <a:lnTo>
                      <a:pt x="766" y="2127"/>
                    </a:lnTo>
                    <a:lnTo>
                      <a:pt x="766" y="2137"/>
                    </a:lnTo>
                    <a:lnTo>
                      <a:pt x="766" y="2148"/>
                    </a:lnTo>
                    <a:lnTo>
                      <a:pt x="766" y="2159"/>
                    </a:lnTo>
                    <a:lnTo>
                      <a:pt x="768" y="2171"/>
                    </a:lnTo>
                    <a:lnTo>
                      <a:pt x="769" y="2183"/>
                    </a:lnTo>
                    <a:lnTo>
                      <a:pt x="771" y="2195"/>
                    </a:lnTo>
                    <a:lnTo>
                      <a:pt x="773" y="2205"/>
                    </a:lnTo>
                    <a:lnTo>
                      <a:pt x="776" y="2215"/>
                    </a:lnTo>
                    <a:lnTo>
                      <a:pt x="781" y="2221"/>
                    </a:lnTo>
                    <a:lnTo>
                      <a:pt x="785" y="2227"/>
                    </a:lnTo>
                    <a:lnTo>
                      <a:pt x="787" y="2229"/>
                    </a:lnTo>
                    <a:lnTo>
                      <a:pt x="789" y="2230"/>
                    </a:lnTo>
                    <a:lnTo>
                      <a:pt x="792" y="2230"/>
                    </a:lnTo>
                    <a:lnTo>
                      <a:pt x="795" y="2230"/>
                    </a:lnTo>
                    <a:lnTo>
                      <a:pt x="797" y="2229"/>
                    </a:lnTo>
                    <a:lnTo>
                      <a:pt x="800" y="2227"/>
                    </a:lnTo>
                    <a:lnTo>
                      <a:pt x="804" y="2223"/>
                    </a:lnTo>
                    <a:lnTo>
                      <a:pt x="807" y="2220"/>
                    </a:lnTo>
                    <a:lnTo>
                      <a:pt x="819" y="2205"/>
                    </a:lnTo>
                    <a:lnTo>
                      <a:pt x="831" y="2192"/>
                    </a:lnTo>
                    <a:lnTo>
                      <a:pt x="838" y="2185"/>
                    </a:lnTo>
                    <a:lnTo>
                      <a:pt x="846" y="2179"/>
                    </a:lnTo>
                    <a:lnTo>
                      <a:pt x="852" y="2175"/>
                    </a:lnTo>
                    <a:lnTo>
                      <a:pt x="860" y="2171"/>
                    </a:lnTo>
                    <a:lnTo>
                      <a:pt x="869" y="2166"/>
                    </a:lnTo>
                    <a:lnTo>
                      <a:pt x="877" y="2163"/>
                    </a:lnTo>
                    <a:lnTo>
                      <a:pt x="886" y="2161"/>
                    </a:lnTo>
                    <a:lnTo>
                      <a:pt x="896" y="2159"/>
                    </a:lnTo>
                    <a:lnTo>
                      <a:pt x="906" y="2156"/>
                    </a:lnTo>
                    <a:lnTo>
                      <a:pt x="917" y="2156"/>
                    </a:lnTo>
                    <a:lnTo>
                      <a:pt x="929" y="2156"/>
                    </a:lnTo>
                    <a:lnTo>
                      <a:pt x="942" y="2156"/>
                    </a:lnTo>
                    <a:lnTo>
                      <a:pt x="947" y="2157"/>
                    </a:lnTo>
                    <a:lnTo>
                      <a:pt x="949" y="2160"/>
                    </a:lnTo>
                    <a:lnTo>
                      <a:pt x="951" y="2162"/>
                    </a:lnTo>
                    <a:lnTo>
                      <a:pt x="950" y="2164"/>
                    </a:lnTo>
                    <a:lnTo>
                      <a:pt x="949" y="2166"/>
                    </a:lnTo>
                    <a:lnTo>
                      <a:pt x="946" y="2168"/>
                    </a:lnTo>
                    <a:lnTo>
                      <a:pt x="941" y="2170"/>
                    </a:lnTo>
                    <a:lnTo>
                      <a:pt x="936" y="2170"/>
                    </a:lnTo>
                    <a:lnTo>
                      <a:pt x="929" y="2171"/>
                    </a:lnTo>
                    <a:lnTo>
                      <a:pt x="921" y="2172"/>
                    </a:lnTo>
                    <a:lnTo>
                      <a:pt x="914" y="2174"/>
                    </a:lnTo>
                    <a:lnTo>
                      <a:pt x="905" y="2176"/>
                    </a:lnTo>
                    <a:lnTo>
                      <a:pt x="895" y="2181"/>
                    </a:lnTo>
                    <a:lnTo>
                      <a:pt x="886" y="2185"/>
                    </a:lnTo>
                    <a:lnTo>
                      <a:pt x="876" y="2190"/>
                    </a:lnTo>
                    <a:lnTo>
                      <a:pt x="868" y="2196"/>
                    </a:lnTo>
                    <a:lnTo>
                      <a:pt x="860" y="2203"/>
                    </a:lnTo>
                    <a:lnTo>
                      <a:pt x="852" y="2210"/>
                    </a:lnTo>
                    <a:lnTo>
                      <a:pt x="846" y="2218"/>
                    </a:lnTo>
                    <a:lnTo>
                      <a:pt x="840" y="2226"/>
                    </a:lnTo>
                    <a:lnTo>
                      <a:pt x="837" y="2233"/>
                    </a:lnTo>
                    <a:lnTo>
                      <a:pt x="835" y="2242"/>
                    </a:lnTo>
                    <a:lnTo>
                      <a:pt x="835" y="2250"/>
                    </a:lnTo>
                    <a:lnTo>
                      <a:pt x="836" y="2259"/>
                    </a:lnTo>
                    <a:lnTo>
                      <a:pt x="839" y="2264"/>
                    </a:lnTo>
                    <a:lnTo>
                      <a:pt x="842" y="2267"/>
                    </a:lnTo>
                    <a:lnTo>
                      <a:pt x="847" y="2271"/>
                    </a:lnTo>
                    <a:lnTo>
                      <a:pt x="850" y="2273"/>
                    </a:lnTo>
                    <a:lnTo>
                      <a:pt x="853" y="2276"/>
                    </a:lnTo>
                    <a:lnTo>
                      <a:pt x="855" y="2281"/>
                    </a:lnTo>
                    <a:lnTo>
                      <a:pt x="855" y="2287"/>
                    </a:lnTo>
                    <a:lnTo>
                      <a:pt x="854" y="2296"/>
                    </a:lnTo>
                    <a:lnTo>
                      <a:pt x="852" y="2304"/>
                    </a:lnTo>
                    <a:lnTo>
                      <a:pt x="850" y="2309"/>
                    </a:lnTo>
                    <a:lnTo>
                      <a:pt x="847" y="2314"/>
                    </a:lnTo>
                    <a:lnTo>
                      <a:pt x="843" y="2317"/>
                    </a:lnTo>
                    <a:lnTo>
                      <a:pt x="839" y="2319"/>
                    </a:lnTo>
                    <a:lnTo>
                      <a:pt x="835" y="2320"/>
                    </a:lnTo>
                    <a:lnTo>
                      <a:pt x="829" y="2320"/>
                    </a:lnTo>
                    <a:lnTo>
                      <a:pt x="824" y="2320"/>
                    </a:lnTo>
                    <a:close/>
                    <a:moveTo>
                      <a:pt x="1160" y="2531"/>
                    </a:moveTo>
                    <a:lnTo>
                      <a:pt x="1154" y="2528"/>
                    </a:lnTo>
                    <a:lnTo>
                      <a:pt x="1150" y="2523"/>
                    </a:lnTo>
                    <a:lnTo>
                      <a:pt x="1147" y="2520"/>
                    </a:lnTo>
                    <a:lnTo>
                      <a:pt x="1145" y="2516"/>
                    </a:lnTo>
                    <a:lnTo>
                      <a:pt x="1145" y="2513"/>
                    </a:lnTo>
                    <a:lnTo>
                      <a:pt x="1146" y="2508"/>
                    </a:lnTo>
                    <a:lnTo>
                      <a:pt x="1147" y="2503"/>
                    </a:lnTo>
                    <a:lnTo>
                      <a:pt x="1149" y="2497"/>
                    </a:lnTo>
                    <a:lnTo>
                      <a:pt x="1151" y="2494"/>
                    </a:lnTo>
                    <a:lnTo>
                      <a:pt x="1153" y="2492"/>
                    </a:lnTo>
                    <a:lnTo>
                      <a:pt x="1157" y="2489"/>
                    </a:lnTo>
                    <a:lnTo>
                      <a:pt x="1160" y="2488"/>
                    </a:lnTo>
                    <a:lnTo>
                      <a:pt x="1168" y="2487"/>
                    </a:lnTo>
                    <a:lnTo>
                      <a:pt x="1176" y="2487"/>
                    </a:lnTo>
                    <a:lnTo>
                      <a:pt x="1194" y="2491"/>
                    </a:lnTo>
                    <a:lnTo>
                      <a:pt x="1208" y="2494"/>
                    </a:lnTo>
                    <a:lnTo>
                      <a:pt x="1220" y="2494"/>
                    </a:lnTo>
                    <a:lnTo>
                      <a:pt x="1230" y="2492"/>
                    </a:lnTo>
                    <a:lnTo>
                      <a:pt x="1239" y="2489"/>
                    </a:lnTo>
                    <a:lnTo>
                      <a:pt x="1247" y="2487"/>
                    </a:lnTo>
                    <a:lnTo>
                      <a:pt x="1252" y="2483"/>
                    </a:lnTo>
                    <a:lnTo>
                      <a:pt x="1257" y="2478"/>
                    </a:lnTo>
                    <a:lnTo>
                      <a:pt x="1260" y="2473"/>
                    </a:lnTo>
                    <a:lnTo>
                      <a:pt x="1263" y="2467"/>
                    </a:lnTo>
                    <a:lnTo>
                      <a:pt x="1267" y="2456"/>
                    </a:lnTo>
                    <a:lnTo>
                      <a:pt x="1271" y="2445"/>
                    </a:lnTo>
                    <a:lnTo>
                      <a:pt x="1273" y="2440"/>
                    </a:lnTo>
                    <a:lnTo>
                      <a:pt x="1276" y="2434"/>
                    </a:lnTo>
                    <a:lnTo>
                      <a:pt x="1281" y="2430"/>
                    </a:lnTo>
                    <a:lnTo>
                      <a:pt x="1285" y="2427"/>
                    </a:lnTo>
                    <a:lnTo>
                      <a:pt x="1288" y="2421"/>
                    </a:lnTo>
                    <a:lnTo>
                      <a:pt x="1292" y="2418"/>
                    </a:lnTo>
                    <a:lnTo>
                      <a:pt x="1294" y="2416"/>
                    </a:lnTo>
                    <a:lnTo>
                      <a:pt x="1295" y="2416"/>
                    </a:lnTo>
                    <a:lnTo>
                      <a:pt x="1297" y="2417"/>
                    </a:lnTo>
                    <a:lnTo>
                      <a:pt x="1298" y="2419"/>
                    </a:lnTo>
                    <a:lnTo>
                      <a:pt x="1298" y="2421"/>
                    </a:lnTo>
                    <a:lnTo>
                      <a:pt x="1298" y="2426"/>
                    </a:lnTo>
                    <a:lnTo>
                      <a:pt x="1297" y="2437"/>
                    </a:lnTo>
                    <a:lnTo>
                      <a:pt x="1294" y="2450"/>
                    </a:lnTo>
                    <a:lnTo>
                      <a:pt x="1290" y="2464"/>
                    </a:lnTo>
                    <a:lnTo>
                      <a:pt x="1283" y="2481"/>
                    </a:lnTo>
                    <a:lnTo>
                      <a:pt x="1274" y="2496"/>
                    </a:lnTo>
                    <a:lnTo>
                      <a:pt x="1263" y="2510"/>
                    </a:lnTo>
                    <a:lnTo>
                      <a:pt x="1258" y="2517"/>
                    </a:lnTo>
                    <a:lnTo>
                      <a:pt x="1251" y="2523"/>
                    </a:lnTo>
                    <a:lnTo>
                      <a:pt x="1245" y="2529"/>
                    </a:lnTo>
                    <a:lnTo>
                      <a:pt x="1237" y="2533"/>
                    </a:lnTo>
                    <a:lnTo>
                      <a:pt x="1229" y="2538"/>
                    </a:lnTo>
                    <a:lnTo>
                      <a:pt x="1220" y="2541"/>
                    </a:lnTo>
                    <a:lnTo>
                      <a:pt x="1212" y="2542"/>
                    </a:lnTo>
                    <a:lnTo>
                      <a:pt x="1202" y="2543"/>
                    </a:lnTo>
                    <a:lnTo>
                      <a:pt x="1192" y="2542"/>
                    </a:lnTo>
                    <a:lnTo>
                      <a:pt x="1182" y="2540"/>
                    </a:lnTo>
                    <a:lnTo>
                      <a:pt x="1171" y="2537"/>
                    </a:lnTo>
                    <a:lnTo>
                      <a:pt x="1160" y="2531"/>
                    </a:lnTo>
                    <a:close/>
                    <a:moveTo>
                      <a:pt x="1209" y="2389"/>
                    </a:moveTo>
                    <a:lnTo>
                      <a:pt x="1221" y="2375"/>
                    </a:lnTo>
                    <a:lnTo>
                      <a:pt x="1235" y="2360"/>
                    </a:lnTo>
                    <a:lnTo>
                      <a:pt x="1241" y="2351"/>
                    </a:lnTo>
                    <a:lnTo>
                      <a:pt x="1247" y="2342"/>
                    </a:lnTo>
                    <a:lnTo>
                      <a:pt x="1251" y="2333"/>
                    </a:lnTo>
                    <a:lnTo>
                      <a:pt x="1254" y="2323"/>
                    </a:lnTo>
                    <a:lnTo>
                      <a:pt x="1258" y="2315"/>
                    </a:lnTo>
                    <a:lnTo>
                      <a:pt x="1259" y="2305"/>
                    </a:lnTo>
                    <a:lnTo>
                      <a:pt x="1259" y="2296"/>
                    </a:lnTo>
                    <a:lnTo>
                      <a:pt x="1258" y="2286"/>
                    </a:lnTo>
                    <a:lnTo>
                      <a:pt x="1254" y="2277"/>
                    </a:lnTo>
                    <a:lnTo>
                      <a:pt x="1249" y="2267"/>
                    </a:lnTo>
                    <a:lnTo>
                      <a:pt x="1242" y="2259"/>
                    </a:lnTo>
                    <a:lnTo>
                      <a:pt x="1232" y="2250"/>
                    </a:lnTo>
                    <a:lnTo>
                      <a:pt x="1229" y="2247"/>
                    </a:lnTo>
                    <a:lnTo>
                      <a:pt x="1226" y="2241"/>
                    </a:lnTo>
                    <a:lnTo>
                      <a:pt x="1226" y="2234"/>
                    </a:lnTo>
                    <a:lnTo>
                      <a:pt x="1226" y="2228"/>
                    </a:lnTo>
                    <a:lnTo>
                      <a:pt x="1227" y="2222"/>
                    </a:lnTo>
                    <a:lnTo>
                      <a:pt x="1230" y="2218"/>
                    </a:lnTo>
                    <a:lnTo>
                      <a:pt x="1231" y="2216"/>
                    </a:lnTo>
                    <a:lnTo>
                      <a:pt x="1234" y="2215"/>
                    </a:lnTo>
                    <a:lnTo>
                      <a:pt x="1237" y="2214"/>
                    </a:lnTo>
                    <a:lnTo>
                      <a:pt x="1239" y="2212"/>
                    </a:lnTo>
                    <a:lnTo>
                      <a:pt x="1256" y="2212"/>
                    </a:lnTo>
                    <a:lnTo>
                      <a:pt x="1273" y="2214"/>
                    </a:lnTo>
                    <a:lnTo>
                      <a:pt x="1281" y="2216"/>
                    </a:lnTo>
                    <a:lnTo>
                      <a:pt x="1290" y="2217"/>
                    </a:lnTo>
                    <a:lnTo>
                      <a:pt x="1298" y="2219"/>
                    </a:lnTo>
                    <a:lnTo>
                      <a:pt x="1306" y="2222"/>
                    </a:lnTo>
                    <a:lnTo>
                      <a:pt x="1314" y="2226"/>
                    </a:lnTo>
                    <a:lnTo>
                      <a:pt x="1320" y="2230"/>
                    </a:lnTo>
                    <a:lnTo>
                      <a:pt x="1327" y="2234"/>
                    </a:lnTo>
                    <a:lnTo>
                      <a:pt x="1332" y="2240"/>
                    </a:lnTo>
                    <a:lnTo>
                      <a:pt x="1338" y="2247"/>
                    </a:lnTo>
                    <a:lnTo>
                      <a:pt x="1341" y="2254"/>
                    </a:lnTo>
                    <a:lnTo>
                      <a:pt x="1343" y="2262"/>
                    </a:lnTo>
                    <a:lnTo>
                      <a:pt x="1346" y="2271"/>
                    </a:lnTo>
                    <a:lnTo>
                      <a:pt x="1346" y="2278"/>
                    </a:lnTo>
                    <a:lnTo>
                      <a:pt x="1346" y="2285"/>
                    </a:lnTo>
                    <a:lnTo>
                      <a:pt x="1345" y="2293"/>
                    </a:lnTo>
                    <a:lnTo>
                      <a:pt x="1343" y="2299"/>
                    </a:lnTo>
                    <a:lnTo>
                      <a:pt x="1339" y="2311"/>
                    </a:lnTo>
                    <a:lnTo>
                      <a:pt x="1334" y="2322"/>
                    </a:lnTo>
                    <a:lnTo>
                      <a:pt x="1327" y="2332"/>
                    </a:lnTo>
                    <a:lnTo>
                      <a:pt x="1319" y="2342"/>
                    </a:lnTo>
                    <a:lnTo>
                      <a:pt x="1310" y="2351"/>
                    </a:lnTo>
                    <a:lnTo>
                      <a:pt x="1302" y="2359"/>
                    </a:lnTo>
                    <a:lnTo>
                      <a:pt x="1284" y="2372"/>
                    </a:lnTo>
                    <a:lnTo>
                      <a:pt x="1270" y="2383"/>
                    </a:lnTo>
                    <a:lnTo>
                      <a:pt x="1263" y="2387"/>
                    </a:lnTo>
                    <a:lnTo>
                      <a:pt x="1259" y="2391"/>
                    </a:lnTo>
                    <a:lnTo>
                      <a:pt x="1257" y="2395"/>
                    </a:lnTo>
                    <a:lnTo>
                      <a:pt x="1256" y="2398"/>
                    </a:lnTo>
                    <a:lnTo>
                      <a:pt x="1256" y="2401"/>
                    </a:lnTo>
                    <a:lnTo>
                      <a:pt x="1256" y="2406"/>
                    </a:lnTo>
                    <a:lnTo>
                      <a:pt x="1254" y="2408"/>
                    </a:lnTo>
                    <a:lnTo>
                      <a:pt x="1253" y="2411"/>
                    </a:lnTo>
                    <a:lnTo>
                      <a:pt x="1251" y="2414"/>
                    </a:lnTo>
                    <a:lnTo>
                      <a:pt x="1249" y="2415"/>
                    </a:lnTo>
                    <a:lnTo>
                      <a:pt x="1246" y="2416"/>
                    </a:lnTo>
                    <a:lnTo>
                      <a:pt x="1242" y="2417"/>
                    </a:lnTo>
                    <a:lnTo>
                      <a:pt x="1236" y="2418"/>
                    </a:lnTo>
                    <a:lnTo>
                      <a:pt x="1228" y="2417"/>
                    </a:lnTo>
                    <a:lnTo>
                      <a:pt x="1220" y="2414"/>
                    </a:lnTo>
                    <a:lnTo>
                      <a:pt x="1213" y="2410"/>
                    </a:lnTo>
                    <a:lnTo>
                      <a:pt x="1210" y="2408"/>
                    </a:lnTo>
                    <a:lnTo>
                      <a:pt x="1208" y="2405"/>
                    </a:lnTo>
                    <a:lnTo>
                      <a:pt x="1207" y="2403"/>
                    </a:lnTo>
                    <a:lnTo>
                      <a:pt x="1206" y="2400"/>
                    </a:lnTo>
                    <a:lnTo>
                      <a:pt x="1206" y="2397"/>
                    </a:lnTo>
                    <a:lnTo>
                      <a:pt x="1206" y="2394"/>
                    </a:lnTo>
                    <a:lnTo>
                      <a:pt x="1207" y="2392"/>
                    </a:lnTo>
                    <a:lnTo>
                      <a:pt x="1209" y="2389"/>
                    </a:lnTo>
                    <a:close/>
                    <a:moveTo>
                      <a:pt x="1088" y="2318"/>
                    </a:moveTo>
                    <a:lnTo>
                      <a:pt x="1092" y="2308"/>
                    </a:lnTo>
                    <a:lnTo>
                      <a:pt x="1094" y="2298"/>
                    </a:lnTo>
                    <a:lnTo>
                      <a:pt x="1095" y="2288"/>
                    </a:lnTo>
                    <a:lnTo>
                      <a:pt x="1096" y="2278"/>
                    </a:lnTo>
                    <a:lnTo>
                      <a:pt x="1095" y="2268"/>
                    </a:lnTo>
                    <a:lnTo>
                      <a:pt x="1095" y="2260"/>
                    </a:lnTo>
                    <a:lnTo>
                      <a:pt x="1093" y="2250"/>
                    </a:lnTo>
                    <a:lnTo>
                      <a:pt x="1091" y="2241"/>
                    </a:lnTo>
                    <a:lnTo>
                      <a:pt x="1085" y="2222"/>
                    </a:lnTo>
                    <a:lnTo>
                      <a:pt x="1077" y="2206"/>
                    </a:lnTo>
                    <a:lnTo>
                      <a:pt x="1068" y="2189"/>
                    </a:lnTo>
                    <a:lnTo>
                      <a:pt x="1058" y="2174"/>
                    </a:lnTo>
                    <a:lnTo>
                      <a:pt x="1047" y="2160"/>
                    </a:lnTo>
                    <a:lnTo>
                      <a:pt x="1035" y="2148"/>
                    </a:lnTo>
                    <a:lnTo>
                      <a:pt x="1024" y="2137"/>
                    </a:lnTo>
                    <a:lnTo>
                      <a:pt x="1014" y="2127"/>
                    </a:lnTo>
                    <a:lnTo>
                      <a:pt x="1004" y="2119"/>
                    </a:lnTo>
                    <a:lnTo>
                      <a:pt x="995" y="2114"/>
                    </a:lnTo>
                    <a:lnTo>
                      <a:pt x="988" y="2109"/>
                    </a:lnTo>
                    <a:lnTo>
                      <a:pt x="984" y="2107"/>
                    </a:lnTo>
                    <a:lnTo>
                      <a:pt x="982" y="2106"/>
                    </a:lnTo>
                    <a:lnTo>
                      <a:pt x="980" y="2103"/>
                    </a:lnTo>
                    <a:lnTo>
                      <a:pt x="980" y="2099"/>
                    </a:lnTo>
                    <a:lnTo>
                      <a:pt x="981" y="2096"/>
                    </a:lnTo>
                    <a:lnTo>
                      <a:pt x="982" y="2093"/>
                    </a:lnTo>
                    <a:lnTo>
                      <a:pt x="985" y="2090"/>
                    </a:lnTo>
                    <a:lnTo>
                      <a:pt x="990" y="2088"/>
                    </a:lnTo>
                    <a:lnTo>
                      <a:pt x="994" y="2088"/>
                    </a:lnTo>
                    <a:lnTo>
                      <a:pt x="1013" y="2097"/>
                    </a:lnTo>
                    <a:lnTo>
                      <a:pt x="1029" y="2105"/>
                    </a:lnTo>
                    <a:lnTo>
                      <a:pt x="1042" y="2109"/>
                    </a:lnTo>
                    <a:lnTo>
                      <a:pt x="1053" y="2112"/>
                    </a:lnTo>
                    <a:lnTo>
                      <a:pt x="1062" y="2114"/>
                    </a:lnTo>
                    <a:lnTo>
                      <a:pt x="1069" y="2114"/>
                    </a:lnTo>
                    <a:lnTo>
                      <a:pt x="1071" y="2112"/>
                    </a:lnTo>
                    <a:lnTo>
                      <a:pt x="1073" y="2111"/>
                    </a:lnTo>
                    <a:lnTo>
                      <a:pt x="1074" y="2109"/>
                    </a:lnTo>
                    <a:lnTo>
                      <a:pt x="1075" y="2107"/>
                    </a:lnTo>
                    <a:lnTo>
                      <a:pt x="1077" y="2100"/>
                    </a:lnTo>
                    <a:lnTo>
                      <a:pt x="1077" y="2093"/>
                    </a:lnTo>
                    <a:lnTo>
                      <a:pt x="1076" y="2084"/>
                    </a:lnTo>
                    <a:lnTo>
                      <a:pt x="1075" y="2072"/>
                    </a:lnTo>
                    <a:lnTo>
                      <a:pt x="1071" y="2044"/>
                    </a:lnTo>
                    <a:lnTo>
                      <a:pt x="1065" y="2011"/>
                    </a:lnTo>
                    <a:lnTo>
                      <a:pt x="1065" y="2000"/>
                    </a:lnTo>
                    <a:lnTo>
                      <a:pt x="1065" y="1986"/>
                    </a:lnTo>
                    <a:lnTo>
                      <a:pt x="1065" y="1971"/>
                    </a:lnTo>
                    <a:lnTo>
                      <a:pt x="1068" y="1955"/>
                    </a:lnTo>
                    <a:lnTo>
                      <a:pt x="1069" y="1949"/>
                    </a:lnTo>
                    <a:lnTo>
                      <a:pt x="1071" y="1941"/>
                    </a:lnTo>
                    <a:lnTo>
                      <a:pt x="1073" y="1935"/>
                    </a:lnTo>
                    <a:lnTo>
                      <a:pt x="1075" y="1930"/>
                    </a:lnTo>
                    <a:lnTo>
                      <a:pt x="1079" y="1926"/>
                    </a:lnTo>
                    <a:lnTo>
                      <a:pt x="1083" y="1923"/>
                    </a:lnTo>
                    <a:lnTo>
                      <a:pt x="1087" y="1921"/>
                    </a:lnTo>
                    <a:lnTo>
                      <a:pt x="1092" y="1922"/>
                    </a:lnTo>
                    <a:lnTo>
                      <a:pt x="1093" y="1923"/>
                    </a:lnTo>
                    <a:lnTo>
                      <a:pt x="1094" y="1927"/>
                    </a:lnTo>
                    <a:lnTo>
                      <a:pt x="1094" y="1932"/>
                    </a:lnTo>
                    <a:lnTo>
                      <a:pt x="1094" y="1939"/>
                    </a:lnTo>
                    <a:lnTo>
                      <a:pt x="1094" y="1955"/>
                    </a:lnTo>
                    <a:lnTo>
                      <a:pt x="1093" y="1975"/>
                    </a:lnTo>
                    <a:lnTo>
                      <a:pt x="1093" y="1996"/>
                    </a:lnTo>
                    <a:lnTo>
                      <a:pt x="1095" y="2016"/>
                    </a:lnTo>
                    <a:lnTo>
                      <a:pt x="1097" y="2024"/>
                    </a:lnTo>
                    <a:lnTo>
                      <a:pt x="1099" y="2032"/>
                    </a:lnTo>
                    <a:lnTo>
                      <a:pt x="1104" y="2039"/>
                    </a:lnTo>
                    <a:lnTo>
                      <a:pt x="1108" y="2043"/>
                    </a:lnTo>
                    <a:lnTo>
                      <a:pt x="1110" y="2045"/>
                    </a:lnTo>
                    <a:lnTo>
                      <a:pt x="1113" y="2044"/>
                    </a:lnTo>
                    <a:lnTo>
                      <a:pt x="1115" y="2043"/>
                    </a:lnTo>
                    <a:lnTo>
                      <a:pt x="1117" y="2041"/>
                    </a:lnTo>
                    <a:lnTo>
                      <a:pt x="1120" y="2034"/>
                    </a:lnTo>
                    <a:lnTo>
                      <a:pt x="1124" y="2024"/>
                    </a:lnTo>
                    <a:lnTo>
                      <a:pt x="1127" y="2013"/>
                    </a:lnTo>
                    <a:lnTo>
                      <a:pt x="1129" y="2004"/>
                    </a:lnTo>
                    <a:lnTo>
                      <a:pt x="1132" y="1995"/>
                    </a:lnTo>
                    <a:lnTo>
                      <a:pt x="1137" y="1989"/>
                    </a:lnTo>
                    <a:lnTo>
                      <a:pt x="1142" y="1986"/>
                    </a:lnTo>
                    <a:lnTo>
                      <a:pt x="1147" y="1986"/>
                    </a:lnTo>
                    <a:lnTo>
                      <a:pt x="1151" y="1987"/>
                    </a:lnTo>
                    <a:lnTo>
                      <a:pt x="1154" y="1990"/>
                    </a:lnTo>
                    <a:lnTo>
                      <a:pt x="1157" y="1995"/>
                    </a:lnTo>
                    <a:lnTo>
                      <a:pt x="1159" y="2001"/>
                    </a:lnTo>
                    <a:lnTo>
                      <a:pt x="1159" y="2008"/>
                    </a:lnTo>
                    <a:lnTo>
                      <a:pt x="1157" y="2015"/>
                    </a:lnTo>
                    <a:lnTo>
                      <a:pt x="1152" y="2031"/>
                    </a:lnTo>
                    <a:lnTo>
                      <a:pt x="1150" y="2049"/>
                    </a:lnTo>
                    <a:lnTo>
                      <a:pt x="1149" y="2068"/>
                    </a:lnTo>
                    <a:lnTo>
                      <a:pt x="1148" y="2090"/>
                    </a:lnTo>
                    <a:lnTo>
                      <a:pt x="1149" y="2137"/>
                    </a:lnTo>
                    <a:lnTo>
                      <a:pt x="1150" y="2184"/>
                    </a:lnTo>
                    <a:lnTo>
                      <a:pt x="1150" y="2208"/>
                    </a:lnTo>
                    <a:lnTo>
                      <a:pt x="1150" y="2232"/>
                    </a:lnTo>
                    <a:lnTo>
                      <a:pt x="1149" y="2255"/>
                    </a:lnTo>
                    <a:lnTo>
                      <a:pt x="1148" y="2277"/>
                    </a:lnTo>
                    <a:lnTo>
                      <a:pt x="1145" y="2297"/>
                    </a:lnTo>
                    <a:lnTo>
                      <a:pt x="1140" y="2316"/>
                    </a:lnTo>
                    <a:lnTo>
                      <a:pt x="1137" y="2325"/>
                    </a:lnTo>
                    <a:lnTo>
                      <a:pt x="1134" y="2333"/>
                    </a:lnTo>
                    <a:lnTo>
                      <a:pt x="1129" y="2340"/>
                    </a:lnTo>
                    <a:lnTo>
                      <a:pt x="1125" y="2348"/>
                    </a:lnTo>
                    <a:lnTo>
                      <a:pt x="1121" y="2352"/>
                    </a:lnTo>
                    <a:lnTo>
                      <a:pt x="1117" y="2356"/>
                    </a:lnTo>
                    <a:lnTo>
                      <a:pt x="1113" y="2360"/>
                    </a:lnTo>
                    <a:lnTo>
                      <a:pt x="1107" y="2363"/>
                    </a:lnTo>
                    <a:lnTo>
                      <a:pt x="1103" y="2365"/>
                    </a:lnTo>
                    <a:lnTo>
                      <a:pt x="1098" y="2366"/>
                    </a:lnTo>
                    <a:lnTo>
                      <a:pt x="1094" y="2367"/>
                    </a:lnTo>
                    <a:lnTo>
                      <a:pt x="1091" y="2366"/>
                    </a:lnTo>
                    <a:lnTo>
                      <a:pt x="1087" y="2365"/>
                    </a:lnTo>
                    <a:lnTo>
                      <a:pt x="1084" y="2362"/>
                    </a:lnTo>
                    <a:lnTo>
                      <a:pt x="1083" y="2358"/>
                    </a:lnTo>
                    <a:lnTo>
                      <a:pt x="1082" y="2353"/>
                    </a:lnTo>
                    <a:lnTo>
                      <a:pt x="1082" y="2347"/>
                    </a:lnTo>
                    <a:lnTo>
                      <a:pt x="1083" y="2339"/>
                    </a:lnTo>
                    <a:lnTo>
                      <a:pt x="1084" y="2329"/>
                    </a:lnTo>
                    <a:lnTo>
                      <a:pt x="1088" y="2318"/>
                    </a:lnTo>
                    <a:close/>
                    <a:moveTo>
                      <a:pt x="1169" y="2222"/>
                    </a:moveTo>
                    <a:lnTo>
                      <a:pt x="1163" y="2223"/>
                    </a:lnTo>
                    <a:lnTo>
                      <a:pt x="1159" y="2221"/>
                    </a:lnTo>
                    <a:lnTo>
                      <a:pt x="1156" y="2218"/>
                    </a:lnTo>
                    <a:lnTo>
                      <a:pt x="1153" y="2215"/>
                    </a:lnTo>
                    <a:lnTo>
                      <a:pt x="1153" y="2209"/>
                    </a:lnTo>
                    <a:lnTo>
                      <a:pt x="1154" y="2205"/>
                    </a:lnTo>
                    <a:lnTo>
                      <a:pt x="1158" y="2200"/>
                    </a:lnTo>
                    <a:lnTo>
                      <a:pt x="1163" y="2197"/>
                    </a:lnTo>
                    <a:lnTo>
                      <a:pt x="1175" y="2189"/>
                    </a:lnTo>
                    <a:lnTo>
                      <a:pt x="1192" y="2178"/>
                    </a:lnTo>
                    <a:lnTo>
                      <a:pt x="1207" y="2166"/>
                    </a:lnTo>
                    <a:lnTo>
                      <a:pt x="1218" y="2159"/>
                    </a:lnTo>
                    <a:lnTo>
                      <a:pt x="1221" y="2156"/>
                    </a:lnTo>
                    <a:lnTo>
                      <a:pt x="1224" y="2153"/>
                    </a:lnTo>
                    <a:lnTo>
                      <a:pt x="1226" y="2150"/>
                    </a:lnTo>
                    <a:lnTo>
                      <a:pt x="1226" y="2146"/>
                    </a:lnTo>
                    <a:lnTo>
                      <a:pt x="1226" y="2142"/>
                    </a:lnTo>
                    <a:lnTo>
                      <a:pt x="1225" y="2139"/>
                    </a:lnTo>
                    <a:lnTo>
                      <a:pt x="1224" y="2136"/>
                    </a:lnTo>
                    <a:lnTo>
                      <a:pt x="1221" y="2131"/>
                    </a:lnTo>
                    <a:lnTo>
                      <a:pt x="1217" y="2126"/>
                    </a:lnTo>
                    <a:lnTo>
                      <a:pt x="1212" y="2120"/>
                    </a:lnTo>
                    <a:lnTo>
                      <a:pt x="1207" y="2115"/>
                    </a:lnTo>
                    <a:lnTo>
                      <a:pt x="1204" y="2110"/>
                    </a:lnTo>
                    <a:lnTo>
                      <a:pt x="1204" y="2106"/>
                    </a:lnTo>
                    <a:lnTo>
                      <a:pt x="1205" y="2104"/>
                    </a:lnTo>
                    <a:lnTo>
                      <a:pt x="1207" y="2100"/>
                    </a:lnTo>
                    <a:lnTo>
                      <a:pt x="1209" y="2098"/>
                    </a:lnTo>
                    <a:lnTo>
                      <a:pt x="1215" y="2093"/>
                    </a:lnTo>
                    <a:lnTo>
                      <a:pt x="1221" y="2088"/>
                    </a:lnTo>
                    <a:lnTo>
                      <a:pt x="1228" y="2083"/>
                    </a:lnTo>
                    <a:lnTo>
                      <a:pt x="1234" y="2075"/>
                    </a:lnTo>
                    <a:lnTo>
                      <a:pt x="1236" y="2071"/>
                    </a:lnTo>
                    <a:lnTo>
                      <a:pt x="1237" y="2065"/>
                    </a:lnTo>
                    <a:lnTo>
                      <a:pt x="1237" y="2059"/>
                    </a:lnTo>
                    <a:lnTo>
                      <a:pt x="1237" y="2052"/>
                    </a:lnTo>
                    <a:lnTo>
                      <a:pt x="1235" y="2037"/>
                    </a:lnTo>
                    <a:lnTo>
                      <a:pt x="1231" y="2026"/>
                    </a:lnTo>
                    <a:lnTo>
                      <a:pt x="1228" y="2017"/>
                    </a:lnTo>
                    <a:lnTo>
                      <a:pt x="1225" y="2010"/>
                    </a:lnTo>
                    <a:lnTo>
                      <a:pt x="1221" y="2004"/>
                    </a:lnTo>
                    <a:lnTo>
                      <a:pt x="1220" y="1996"/>
                    </a:lnTo>
                    <a:lnTo>
                      <a:pt x="1219" y="1987"/>
                    </a:lnTo>
                    <a:lnTo>
                      <a:pt x="1220" y="1975"/>
                    </a:lnTo>
                    <a:lnTo>
                      <a:pt x="1220" y="1970"/>
                    </a:lnTo>
                    <a:lnTo>
                      <a:pt x="1219" y="1963"/>
                    </a:lnTo>
                    <a:lnTo>
                      <a:pt x="1218" y="1957"/>
                    </a:lnTo>
                    <a:lnTo>
                      <a:pt x="1215" y="1952"/>
                    </a:lnTo>
                    <a:lnTo>
                      <a:pt x="1206" y="1942"/>
                    </a:lnTo>
                    <a:lnTo>
                      <a:pt x="1197" y="1932"/>
                    </a:lnTo>
                    <a:lnTo>
                      <a:pt x="1177" y="1917"/>
                    </a:lnTo>
                    <a:lnTo>
                      <a:pt x="1165" y="1907"/>
                    </a:lnTo>
                    <a:lnTo>
                      <a:pt x="1164" y="1905"/>
                    </a:lnTo>
                    <a:lnTo>
                      <a:pt x="1163" y="1901"/>
                    </a:lnTo>
                    <a:lnTo>
                      <a:pt x="1163" y="1899"/>
                    </a:lnTo>
                    <a:lnTo>
                      <a:pt x="1163" y="1896"/>
                    </a:lnTo>
                    <a:lnTo>
                      <a:pt x="1164" y="1891"/>
                    </a:lnTo>
                    <a:lnTo>
                      <a:pt x="1168" y="1887"/>
                    </a:lnTo>
                    <a:lnTo>
                      <a:pt x="1172" y="1885"/>
                    </a:lnTo>
                    <a:lnTo>
                      <a:pt x="1177" y="1884"/>
                    </a:lnTo>
                    <a:lnTo>
                      <a:pt x="1180" y="1884"/>
                    </a:lnTo>
                    <a:lnTo>
                      <a:pt x="1182" y="1885"/>
                    </a:lnTo>
                    <a:lnTo>
                      <a:pt x="1184" y="1886"/>
                    </a:lnTo>
                    <a:lnTo>
                      <a:pt x="1186" y="1888"/>
                    </a:lnTo>
                    <a:lnTo>
                      <a:pt x="1205" y="1893"/>
                    </a:lnTo>
                    <a:lnTo>
                      <a:pt x="1223" y="1899"/>
                    </a:lnTo>
                    <a:lnTo>
                      <a:pt x="1237" y="1907"/>
                    </a:lnTo>
                    <a:lnTo>
                      <a:pt x="1250" y="1916"/>
                    </a:lnTo>
                    <a:lnTo>
                      <a:pt x="1261" y="1926"/>
                    </a:lnTo>
                    <a:lnTo>
                      <a:pt x="1271" y="1935"/>
                    </a:lnTo>
                    <a:lnTo>
                      <a:pt x="1279" y="1948"/>
                    </a:lnTo>
                    <a:lnTo>
                      <a:pt x="1284" y="1959"/>
                    </a:lnTo>
                    <a:lnTo>
                      <a:pt x="1287" y="1971"/>
                    </a:lnTo>
                    <a:lnTo>
                      <a:pt x="1290" y="1983"/>
                    </a:lnTo>
                    <a:lnTo>
                      <a:pt x="1291" y="1995"/>
                    </a:lnTo>
                    <a:lnTo>
                      <a:pt x="1288" y="2008"/>
                    </a:lnTo>
                    <a:lnTo>
                      <a:pt x="1285" y="2020"/>
                    </a:lnTo>
                    <a:lnTo>
                      <a:pt x="1281" y="2032"/>
                    </a:lnTo>
                    <a:lnTo>
                      <a:pt x="1274" y="2043"/>
                    </a:lnTo>
                    <a:lnTo>
                      <a:pt x="1265" y="2054"/>
                    </a:lnTo>
                    <a:lnTo>
                      <a:pt x="1271" y="2068"/>
                    </a:lnTo>
                    <a:lnTo>
                      <a:pt x="1275" y="2082"/>
                    </a:lnTo>
                    <a:lnTo>
                      <a:pt x="1276" y="2096"/>
                    </a:lnTo>
                    <a:lnTo>
                      <a:pt x="1276" y="2109"/>
                    </a:lnTo>
                    <a:lnTo>
                      <a:pt x="1274" y="2122"/>
                    </a:lnTo>
                    <a:lnTo>
                      <a:pt x="1271" y="2134"/>
                    </a:lnTo>
                    <a:lnTo>
                      <a:pt x="1265" y="2148"/>
                    </a:lnTo>
                    <a:lnTo>
                      <a:pt x="1258" y="2159"/>
                    </a:lnTo>
                    <a:lnTo>
                      <a:pt x="1250" y="2170"/>
                    </a:lnTo>
                    <a:lnTo>
                      <a:pt x="1240" y="2181"/>
                    </a:lnTo>
                    <a:lnTo>
                      <a:pt x="1230" y="2189"/>
                    </a:lnTo>
                    <a:lnTo>
                      <a:pt x="1219" y="2198"/>
                    </a:lnTo>
                    <a:lnTo>
                      <a:pt x="1207" y="2206"/>
                    </a:lnTo>
                    <a:lnTo>
                      <a:pt x="1194" y="2212"/>
                    </a:lnTo>
                    <a:lnTo>
                      <a:pt x="1182" y="2218"/>
                    </a:lnTo>
                    <a:lnTo>
                      <a:pt x="1169" y="2222"/>
                    </a:lnTo>
                    <a:close/>
                    <a:moveTo>
                      <a:pt x="1592" y="161"/>
                    </a:moveTo>
                    <a:lnTo>
                      <a:pt x="1592" y="1132"/>
                    </a:lnTo>
                    <a:lnTo>
                      <a:pt x="1582" y="1132"/>
                    </a:lnTo>
                    <a:lnTo>
                      <a:pt x="98" y="1132"/>
                    </a:lnTo>
                    <a:lnTo>
                      <a:pt x="98" y="496"/>
                    </a:lnTo>
                    <a:lnTo>
                      <a:pt x="125" y="481"/>
                    </a:lnTo>
                    <a:lnTo>
                      <a:pt x="153" y="465"/>
                    </a:lnTo>
                    <a:lnTo>
                      <a:pt x="183" y="446"/>
                    </a:lnTo>
                    <a:lnTo>
                      <a:pt x="214" y="425"/>
                    </a:lnTo>
                    <a:lnTo>
                      <a:pt x="245" y="402"/>
                    </a:lnTo>
                    <a:lnTo>
                      <a:pt x="276" y="378"/>
                    </a:lnTo>
                    <a:lnTo>
                      <a:pt x="308" y="352"/>
                    </a:lnTo>
                    <a:lnTo>
                      <a:pt x="340" y="324"/>
                    </a:lnTo>
                    <a:lnTo>
                      <a:pt x="371" y="296"/>
                    </a:lnTo>
                    <a:lnTo>
                      <a:pt x="400" y="266"/>
                    </a:lnTo>
                    <a:lnTo>
                      <a:pt x="429" y="235"/>
                    </a:lnTo>
                    <a:lnTo>
                      <a:pt x="456" y="204"/>
                    </a:lnTo>
                    <a:lnTo>
                      <a:pt x="481" y="171"/>
                    </a:lnTo>
                    <a:lnTo>
                      <a:pt x="504" y="139"/>
                    </a:lnTo>
                    <a:lnTo>
                      <a:pt x="515" y="123"/>
                    </a:lnTo>
                    <a:lnTo>
                      <a:pt x="525" y="106"/>
                    </a:lnTo>
                    <a:lnTo>
                      <a:pt x="533" y="90"/>
                    </a:lnTo>
                    <a:lnTo>
                      <a:pt x="542" y="72"/>
                    </a:lnTo>
                    <a:lnTo>
                      <a:pt x="1582" y="75"/>
                    </a:lnTo>
                    <a:lnTo>
                      <a:pt x="2622" y="72"/>
                    </a:lnTo>
                    <a:lnTo>
                      <a:pt x="2631" y="90"/>
                    </a:lnTo>
                    <a:lnTo>
                      <a:pt x="2639" y="106"/>
                    </a:lnTo>
                    <a:lnTo>
                      <a:pt x="2649" y="123"/>
                    </a:lnTo>
                    <a:lnTo>
                      <a:pt x="2659" y="139"/>
                    </a:lnTo>
                    <a:lnTo>
                      <a:pt x="2682" y="174"/>
                    </a:lnTo>
                    <a:lnTo>
                      <a:pt x="2707" y="207"/>
                    </a:lnTo>
                    <a:lnTo>
                      <a:pt x="2735" y="239"/>
                    </a:lnTo>
                    <a:lnTo>
                      <a:pt x="2762" y="271"/>
                    </a:lnTo>
                    <a:lnTo>
                      <a:pt x="2793" y="303"/>
                    </a:lnTo>
                    <a:lnTo>
                      <a:pt x="2824" y="333"/>
                    </a:lnTo>
                    <a:lnTo>
                      <a:pt x="2855" y="361"/>
                    </a:lnTo>
                    <a:lnTo>
                      <a:pt x="2887" y="389"/>
                    </a:lnTo>
                    <a:lnTo>
                      <a:pt x="2919" y="413"/>
                    </a:lnTo>
                    <a:lnTo>
                      <a:pt x="2949" y="436"/>
                    </a:lnTo>
                    <a:lnTo>
                      <a:pt x="2980" y="457"/>
                    </a:lnTo>
                    <a:lnTo>
                      <a:pt x="3010" y="476"/>
                    </a:lnTo>
                    <a:lnTo>
                      <a:pt x="3038" y="491"/>
                    </a:lnTo>
                    <a:lnTo>
                      <a:pt x="3065" y="503"/>
                    </a:lnTo>
                    <a:lnTo>
                      <a:pt x="3065" y="802"/>
                    </a:lnTo>
                    <a:lnTo>
                      <a:pt x="2743" y="802"/>
                    </a:lnTo>
                    <a:lnTo>
                      <a:pt x="2743" y="963"/>
                    </a:lnTo>
                    <a:lnTo>
                      <a:pt x="3062" y="963"/>
                    </a:lnTo>
                    <a:lnTo>
                      <a:pt x="3065" y="1132"/>
                    </a:lnTo>
                    <a:lnTo>
                      <a:pt x="1807" y="1133"/>
                    </a:lnTo>
                    <a:lnTo>
                      <a:pt x="1807" y="963"/>
                    </a:lnTo>
                    <a:lnTo>
                      <a:pt x="2135" y="963"/>
                    </a:lnTo>
                    <a:lnTo>
                      <a:pt x="2135" y="802"/>
                    </a:lnTo>
                    <a:lnTo>
                      <a:pt x="1805" y="802"/>
                    </a:lnTo>
                    <a:lnTo>
                      <a:pt x="1805" y="685"/>
                    </a:lnTo>
                    <a:lnTo>
                      <a:pt x="2979" y="685"/>
                    </a:lnTo>
                    <a:lnTo>
                      <a:pt x="2965" y="679"/>
                    </a:lnTo>
                    <a:lnTo>
                      <a:pt x="2949" y="673"/>
                    </a:lnTo>
                    <a:lnTo>
                      <a:pt x="2934" y="666"/>
                    </a:lnTo>
                    <a:lnTo>
                      <a:pt x="2919" y="657"/>
                    </a:lnTo>
                    <a:lnTo>
                      <a:pt x="2884" y="638"/>
                    </a:lnTo>
                    <a:lnTo>
                      <a:pt x="2848" y="616"/>
                    </a:lnTo>
                    <a:lnTo>
                      <a:pt x="2811" y="591"/>
                    </a:lnTo>
                    <a:lnTo>
                      <a:pt x="2773" y="563"/>
                    </a:lnTo>
                    <a:lnTo>
                      <a:pt x="2735" y="532"/>
                    </a:lnTo>
                    <a:lnTo>
                      <a:pt x="2698" y="498"/>
                    </a:lnTo>
                    <a:lnTo>
                      <a:pt x="2679" y="480"/>
                    </a:lnTo>
                    <a:lnTo>
                      <a:pt x="2660" y="463"/>
                    </a:lnTo>
                    <a:lnTo>
                      <a:pt x="2643" y="444"/>
                    </a:lnTo>
                    <a:lnTo>
                      <a:pt x="2624" y="424"/>
                    </a:lnTo>
                    <a:lnTo>
                      <a:pt x="2606" y="404"/>
                    </a:lnTo>
                    <a:lnTo>
                      <a:pt x="2590" y="385"/>
                    </a:lnTo>
                    <a:lnTo>
                      <a:pt x="2573" y="364"/>
                    </a:lnTo>
                    <a:lnTo>
                      <a:pt x="2558" y="343"/>
                    </a:lnTo>
                    <a:lnTo>
                      <a:pt x="2543" y="322"/>
                    </a:lnTo>
                    <a:lnTo>
                      <a:pt x="2528" y="300"/>
                    </a:lnTo>
                    <a:lnTo>
                      <a:pt x="2514" y="278"/>
                    </a:lnTo>
                    <a:lnTo>
                      <a:pt x="2502" y="255"/>
                    </a:lnTo>
                    <a:lnTo>
                      <a:pt x="2490" y="233"/>
                    </a:lnTo>
                    <a:lnTo>
                      <a:pt x="2479" y="210"/>
                    </a:lnTo>
                    <a:lnTo>
                      <a:pt x="2469" y="187"/>
                    </a:lnTo>
                    <a:lnTo>
                      <a:pt x="2459" y="163"/>
                    </a:lnTo>
                    <a:lnTo>
                      <a:pt x="1592" y="161"/>
                    </a:lnTo>
                    <a:close/>
                    <a:moveTo>
                      <a:pt x="1035" y="2926"/>
                    </a:moveTo>
                    <a:lnTo>
                      <a:pt x="1039" y="2919"/>
                    </a:lnTo>
                    <a:lnTo>
                      <a:pt x="1042" y="2909"/>
                    </a:lnTo>
                    <a:lnTo>
                      <a:pt x="1046" y="2897"/>
                    </a:lnTo>
                    <a:lnTo>
                      <a:pt x="1048" y="2882"/>
                    </a:lnTo>
                    <a:lnTo>
                      <a:pt x="1051" y="2847"/>
                    </a:lnTo>
                    <a:lnTo>
                      <a:pt x="1052" y="2806"/>
                    </a:lnTo>
                    <a:lnTo>
                      <a:pt x="1052" y="2765"/>
                    </a:lnTo>
                    <a:lnTo>
                      <a:pt x="1051" y="2728"/>
                    </a:lnTo>
                    <a:lnTo>
                      <a:pt x="1049" y="2711"/>
                    </a:lnTo>
                    <a:lnTo>
                      <a:pt x="1048" y="2696"/>
                    </a:lnTo>
                    <a:lnTo>
                      <a:pt x="1046" y="2684"/>
                    </a:lnTo>
                    <a:lnTo>
                      <a:pt x="1043" y="2675"/>
                    </a:lnTo>
                    <a:lnTo>
                      <a:pt x="1041" y="2671"/>
                    </a:lnTo>
                    <a:lnTo>
                      <a:pt x="1039" y="2667"/>
                    </a:lnTo>
                    <a:lnTo>
                      <a:pt x="1037" y="2664"/>
                    </a:lnTo>
                    <a:lnTo>
                      <a:pt x="1035" y="2663"/>
                    </a:lnTo>
                    <a:lnTo>
                      <a:pt x="1032" y="2662"/>
                    </a:lnTo>
                    <a:lnTo>
                      <a:pt x="1029" y="2663"/>
                    </a:lnTo>
                    <a:lnTo>
                      <a:pt x="1026" y="2663"/>
                    </a:lnTo>
                    <a:lnTo>
                      <a:pt x="1021" y="2665"/>
                    </a:lnTo>
                    <a:lnTo>
                      <a:pt x="1004" y="2672"/>
                    </a:lnTo>
                    <a:lnTo>
                      <a:pt x="990" y="2677"/>
                    </a:lnTo>
                    <a:lnTo>
                      <a:pt x="976" y="2682"/>
                    </a:lnTo>
                    <a:lnTo>
                      <a:pt x="964" y="2684"/>
                    </a:lnTo>
                    <a:lnTo>
                      <a:pt x="951" y="2686"/>
                    </a:lnTo>
                    <a:lnTo>
                      <a:pt x="937" y="2686"/>
                    </a:lnTo>
                    <a:lnTo>
                      <a:pt x="919" y="2685"/>
                    </a:lnTo>
                    <a:lnTo>
                      <a:pt x="898" y="2683"/>
                    </a:lnTo>
                    <a:lnTo>
                      <a:pt x="885" y="2681"/>
                    </a:lnTo>
                    <a:lnTo>
                      <a:pt x="873" y="2680"/>
                    </a:lnTo>
                    <a:lnTo>
                      <a:pt x="864" y="2681"/>
                    </a:lnTo>
                    <a:lnTo>
                      <a:pt x="857" y="2682"/>
                    </a:lnTo>
                    <a:lnTo>
                      <a:pt x="853" y="2684"/>
                    </a:lnTo>
                    <a:lnTo>
                      <a:pt x="850" y="2686"/>
                    </a:lnTo>
                    <a:lnTo>
                      <a:pt x="848" y="2689"/>
                    </a:lnTo>
                    <a:lnTo>
                      <a:pt x="846" y="2694"/>
                    </a:lnTo>
                    <a:lnTo>
                      <a:pt x="843" y="2705"/>
                    </a:lnTo>
                    <a:lnTo>
                      <a:pt x="841" y="2720"/>
                    </a:lnTo>
                    <a:lnTo>
                      <a:pt x="839" y="2746"/>
                    </a:lnTo>
                    <a:lnTo>
                      <a:pt x="839" y="2776"/>
                    </a:lnTo>
                    <a:lnTo>
                      <a:pt x="839" y="2793"/>
                    </a:lnTo>
                    <a:lnTo>
                      <a:pt x="840" y="2809"/>
                    </a:lnTo>
                    <a:lnTo>
                      <a:pt x="841" y="2825"/>
                    </a:lnTo>
                    <a:lnTo>
                      <a:pt x="843" y="2838"/>
                    </a:lnTo>
                    <a:lnTo>
                      <a:pt x="846" y="2847"/>
                    </a:lnTo>
                    <a:lnTo>
                      <a:pt x="849" y="2853"/>
                    </a:lnTo>
                    <a:lnTo>
                      <a:pt x="852" y="2860"/>
                    </a:lnTo>
                    <a:lnTo>
                      <a:pt x="855" y="2865"/>
                    </a:lnTo>
                    <a:lnTo>
                      <a:pt x="860" y="2870"/>
                    </a:lnTo>
                    <a:lnTo>
                      <a:pt x="864" y="2873"/>
                    </a:lnTo>
                    <a:lnTo>
                      <a:pt x="869" y="2875"/>
                    </a:lnTo>
                    <a:lnTo>
                      <a:pt x="874" y="2877"/>
                    </a:lnTo>
                    <a:lnTo>
                      <a:pt x="885" y="2880"/>
                    </a:lnTo>
                    <a:lnTo>
                      <a:pt x="897" y="2881"/>
                    </a:lnTo>
                    <a:lnTo>
                      <a:pt x="909" y="2881"/>
                    </a:lnTo>
                    <a:lnTo>
                      <a:pt x="921" y="2880"/>
                    </a:lnTo>
                    <a:lnTo>
                      <a:pt x="929" y="2881"/>
                    </a:lnTo>
                    <a:lnTo>
                      <a:pt x="938" y="2882"/>
                    </a:lnTo>
                    <a:lnTo>
                      <a:pt x="948" y="2885"/>
                    </a:lnTo>
                    <a:lnTo>
                      <a:pt x="959" y="2888"/>
                    </a:lnTo>
                    <a:lnTo>
                      <a:pt x="972" y="2894"/>
                    </a:lnTo>
                    <a:lnTo>
                      <a:pt x="986" y="2899"/>
                    </a:lnTo>
                    <a:lnTo>
                      <a:pt x="1002" y="2907"/>
                    </a:lnTo>
                    <a:lnTo>
                      <a:pt x="1018" y="2917"/>
                    </a:lnTo>
                    <a:lnTo>
                      <a:pt x="1024" y="2920"/>
                    </a:lnTo>
                    <a:lnTo>
                      <a:pt x="1027" y="2922"/>
                    </a:lnTo>
                    <a:lnTo>
                      <a:pt x="1029" y="2926"/>
                    </a:lnTo>
                    <a:lnTo>
                      <a:pt x="1029" y="2928"/>
                    </a:lnTo>
                    <a:lnTo>
                      <a:pt x="1028" y="2930"/>
                    </a:lnTo>
                    <a:lnTo>
                      <a:pt x="1027" y="2932"/>
                    </a:lnTo>
                    <a:lnTo>
                      <a:pt x="1024" y="2935"/>
                    </a:lnTo>
                    <a:lnTo>
                      <a:pt x="1020" y="2936"/>
                    </a:lnTo>
                    <a:lnTo>
                      <a:pt x="1010" y="2938"/>
                    </a:lnTo>
                    <a:lnTo>
                      <a:pt x="998" y="2938"/>
                    </a:lnTo>
                    <a:lnTo>
                      <a:pt x="984" y="2938"/>
                    </a:lnTo>
                    <a:lnTo>
                      <a:pt x="970" y="2936"/>
                    </a:lnTo>
                    <a:lnTo>
                      <a:pt x="959" y="2935"/>
                    </a:lnTo>
                    <a:lnTo>
                      <a:pt x="949" y="2935"/>
                    </a:lnTo>
                    <a:lnTo>
                      <a:pt x="940" y="2937"/>
                    </a:lnTo>
                    <a:lnTo>
                      <a:pt x="932" y="2939"/>
                    </a:lnTo>
                    <a:lnTo>
                      <a:pt x="918" y="2947"/>
                    </a:lnTo>
                    <a:lnTo>
                      <a:pt x="905" y="2955"/>
                    </a:lnTo>
                    <a:lnTo>
                      <a:pt x="897" y="2959"/>
                    </a:lnTo>
                    <a:lnTo>
                      <a:pt x="891" y="2962"/>
                    </a:lnTo>
                    <a:lnTo>
                      <a:pt x="882" y="2964"/>
                    </a:lnTo>
                    <a:lnTo>
                      <a:pt x="873" y="2965"/>
                    </a:lnTo>
                    <a:lnTo>
                      <a:pt x="863" y="2965"/>
                    </a:lnTo>
                    <a:lnTo>
                      <a:pt x="852" y="2963"/>
                    </a:lnTo>
                    <a:lnTo>
                      <a:pt x="839" y="2960"/>
                    </a:lnTo>
                    <a:lnTo>
                      <a:pt x="825" y="2953"/>
                    </a:lnTo>
                    <a:lnTo>
                      <a:pt x="821" y="2952"/>
                    </a:lnTo>
                    <a:lnTo>
                      <a:pt x="818" y="2953"/>
                    </a:lnTo>
                    <a:lnTo>
                      <a:pt x="814" y="2954"/>
                    </a:lnTo>
                    <a:lnTo>
                      <a:pt x="810" y="2958"/>
                    </a:lnTo>
                    <a:lnTo>
                      <a:pt x="807" y="2962"/>
                    </a:lnTo>
                    <a:lnTo>
                      <a:pt x="804" y="2968"/>
                    </a:lnTo>
                    <a:lnTo>
                      <a:pt x="802" y="2974"/>
                    </a:lnTo>
                    <a:lnTo>
                      <a:pt x="799" y="2981"/>
                    </a:lnTo>
                    <a:lnTo>
                      <a:pt x="799" y="2984"/>
                    </a:lnTo>
                    <a:lnTo>
                      <a:pt x="797" y="2986"/>
                    </a:lnTo>
                    <a:lnTo>
                      <a:pt x="795" y="2988"/>
                    </a:lnTo>
                    <a:lnTo>
                      <a:pt x="793" y="2990"/>
                    </a:lnTo>
                    <a:lnTo>
                      <a:pt x="786" y="2991"/>
                    </a:lnTo>
                    <a:lnTo>
                      <a:pt x="780" y="2990"/>
                    </a:lnTo>
                    <a:lnTo>
                      <a:pt x="772" y="2987"/>
                    </a:lnTo>
                    <a:lnTo>
                      <a:pt x="765" y="2984"/>
                    </a:lnTo>
                    <a:lnTo>
                      <a:pt x="760" y="2980"/>
                    </a:lnTo>
                    <a:lnTo>
                      <a:pt x="755" y="2974"/>
                    </a:lnTo>
                    <a:lnTo>
                      <a:pt x="749" y="2965"/>
                    </a:lnTo>
                    <a:lnTo>
                      <a:pt x="742" y="2958"/>
                    </a:lnTo>
                    <a:lnTo>
                      <a:pt x="738" y="2954"/>
                    </a:lnTo>
                    <a:lnTo>
                      <a:pt x="732" y="2953"/>
                    </a:lnTo>
                    <a:lnTo>
                      <a:pt x="727" y="2952"/>
                    </a:lnTo>
                    <a:lnTo>
                      <a:pt x="720" y="2953"/>
                    </a:lnTo>
                    <a:lnTo>
                      <a:pt x="709" y="2957"/>
                    </a:lnTo>
                    <a:lnTo>
                      <a:pt x="699" y="2958"/>
                    </a:lnTo>
                    <a:lnTo>
                      <a:pt x="691" y="2959"/>
                    </a:lnTo>
                    <a:lnTo>
                      <a:pt x="683" y="2958"/>
                    </a:lnTo>
                    <a:lnTo>
                      <a:pt x="672" y="2955"/>
                    </a:lnTo>
                    <a:lnTo>
                      <a:pt x="662" y="2952"/>
                    </a:lnTo>
                    <a:lnTo>
                      <a:pt x="658" y="2951"/>
                    </a:lnTo>
                    <a:lnTo>
                      <a:pt x="653" y="2950"/>
                    </a:lnTo>
                    <a:lnTo>
                      <a:pt x="649" y="2950"/>
                    </a:lnTo>
                    <a:lnTo>
                      <a:pt x="643" y="2951"/>
                    </a:lnTo>
                    <a:lnTo>
                      <a:pt x="638" y="2953"/>
                    </a:lnTo>
                    <a:lnTo>
                      <a:pt x="630" y="2957"/>
                    </a:lnTo>
                    <a:lnTo>
                      <a:pt x="622" y="2962"/>
                    </a:lnTo>
                    <a:lnTo>
                      <a:pt x="613" y="2970"/>
                    </a:lnTo>
                    <a:lnTo>
                      <a:pt x="621" y="2977"/>
                    </a:lnTo>
                    <a:lnTo>
                      <a:pt x="630" y="2986"/>
                    </a:lnTo>
                    <a:lnTo>
                      <a:pt x="639" y="2994"/>
                    </a:lnTo>
                    <a:lnTo>
                      <a:pt x="646" y="2998"/>
                    </a:lnTo>
                    <a:lnTo>
                      <a:pt x="691" y="3039"/>
                    </a:lnTo>
                    <a:lnTo>
                      <a:pt x="738" y="3077"/>
                    </a:lnTo>
                    <a:lnTo>
                      <a:pt x="785" y="3114"/>
                    </a:lnTo>
                    <a:lnTo>
                      <a:pt x="832" y="3149"/>
                    </a:lnTo>
                    <a:lnTo>
                      <a:pt x="880" y="3183"/>
                    </a:lnTo>
                    <a:lnTo>
                      <a:pt x="928" y="3214"/>
                    </a:lnTo>
                    <a:lnTo>
                      <a:pt x="975" y="3243"/>
                    </a:lnTo>
                    <a:lnTo>
                      <a:pt x="1023" y="3271"/>
                    </a:lnTo>
                    <a:lnTo>
                      <a:pt x="1070" y="3297"/>
                    </a:lnTo>
                    <a:lnTo>
                      <a:pt x="1117" y="3320"/>
                    </a:lnTo>
                    <a:lnTo>
                      <a:pt x="1163" y="3341"/>
                    </a:lnTo>
                    <a:lnTo>
                      <a:pt x="1209" y="3361"/>
                    </a:lnTo>
                    <a:lnTo>
                      <a:pt x="1253" y="3378"/>
                    </a:lnTo>
                    <a:lnTo>
                      <a:pt x="1297" y="3392"/>
                    </a:lnTo>
                    <a:lnTo>
                      <a:pt x="1340" y="3405"/>
                    </a:lnTo>
                    <a:lnTo>
                      <a:pt x="1381" y="3415"/>
                    </a:lnTo>
                    <a:lnTo>
                      <a:pt x="1381" y="1588"/>
                    </a:lnTo>
                    <a:lnTo>
                      <a:pt x="98" y="1589"/>
                    </a:lnTo>
                    <a:lnTo>
                      <a:pt x="98" y="1941"/>
                    </a:lnTo>
                    <a:lnTo>
                      <a:pt x="98" y="1968"/>
                    </a:lnTo>
                    <a:lnTo>
                      <a:pt x="98" y="1994"/>
                    </a:lnTo>
                    <a:lnTo>
                      <a:pt x="99" y="2020"/>
                    </a:lnTo>
                    <a:lnTo>
                      <a:pt x="100" y="2045"/>
                    </a:lnTo>
                    <a:lnTo>
                      <a:pt x="103" y="2071"/>
                    </a:lnTo>
                    <a:lnTo>
                      <a:pt x="105" y="2096"/>
                    </a:lnTo>
                    <a:lnTo>
                      <a:pt x="109" y="2122"/>
                    </a:lnTo>
                    <a:lnTo>
                      <a:pt x="114" y="2149"/>
                    </a:lnTo>
                    <a:lnTo>
                      <a:pt x="120" y="2176"/>
                    </a:lnTo>
                    <a:lnTo>
                      <a:pt x="127" y="2205"/>
                    </a:lnTo>
                    <a:lnTo>
                      <a:pt x="134" y="2232"/>
                    </a:lnTo>
                    <a:lnTo>
                      <a:pt x="143" y="2259"/>
                    </a:lnTo>
                    <a:lnTo>
                      <a:pt x="152" y="2286"/>
                    </a:lnTo>
                    <a:lnTo>
                      <a:pt x="161" y="2314"/>
                    </a:lnTo>
                    <a:lnTo>
                      <a:pt x="172" y="2340"/>
                    </a:lnTo>
                    <a:lnTo>
                      <a:pt x="182" y="2366"/>
                    </a:lnTo>
                    <a:lnTo>
                      <a:pt x="194" y="2393"/>
                    </a:lnTo>
                    <a:lnTo>
                      <a:pt x="205" y="2419"/>
                    </a:lnTo>
                    <a:lnTo>
                      <a:pt x="217" y="2445"/>
                    </a:lnTo>
                    <a:lnTo>
                      <a:pt x="230" y="2471"/>
                    </a:lnTo>
                    <a:lnTo>
                      <a:pt x="258" y="2522"/>
                    </a:lnTo>
                    <a:lnTo>
                      <a:pt x="287" y="2572"/>
                    </a:lnTo>
                    <a:lnTo>
                      <a:pt x="318" y="2621"/>
                    </a:lnTo>
                    <a:lnTo>
                      <a:pt x="351" y="2670"/>
                    </a:lnTo>
                    <a:lnTo>
                      <a:pt x="385" y="2716"/>
                    </a:lnTo>
                    <a:lnTo>
                      <a:pt x="421" y="2762"/>
                    </a:lnTo>
                    <a:lnTo>
                      <a:pt x="459" y="2807"/>
                    </a:lnTo>
                    <a:lnTo>
                      <a:pt x="497" y="2851"/>
                    </a:lnTo>
                    <a:lnTo>
                      <a:pt x="537" y="2893"/>
                    </a:lnTo>
                    <a:lnTo>
                      <a:pt x="577" y="2935"/>
                    </a:lnTo>
                    <a:lnTo>
                      <a:pt x="583" y="2939"/>
                    </a:lnTo>
                    <a:lnTo>
                      <a:pt x="589" y="2941"/>
                    </a:lnTo>
                    <a:lnTo>
                      <a:pt x="595" y="2942"/>
                    </a:lnTo>
                    <a:lnTo>
                      <a:pt x="602" y="2941"/>
                    </a:lnTo>
                    <a:lnTo>
                      <a:pt x="607" y="2940"/>
                    </a:lnTo>
                    <a:lnTo>
                      <a:pt x="614" y="2937"/>
                    </a:lnTo>
                    <a:lnTo>
                      <a:pt x="619" y="2933"/>
                    </a:lnTo>
                    <a:lnTo>
                      <a:pt x="626" y="2929"/>
                    </a:lnTo>
                    <a:lnTo>
                      <a:pt x="638" y="2919"/>
                    </a:lnTo>
                    <a:lnTo>
                      <a:pt x="651" y="2908"/>
                    </a:lnTo>
                    <a:lnTo>
                      <a:pt x="658" y="2904"/>
                    </a:lnTo>
                    <a:lnTo>
                      <a:pt x="664" y="2899"/>
                    </a:lnTo>
                    <a:lnTo>
                      <a:pt x="671" y="2895"/>
                    </a:lnTo>
                    <a:lnTo>
                      <a:pt x="677" y="2892"/>
                    </a:lnTo>
                    <a:lnTo>
                      <a:pt x="692" y="2887"/>
                    </a:lnTo>
                    <a:lnTo>
                      <a:pt x="707" y="2883"/>
                    </a:lnTo>
                    <a:lnTo>
                      <a:pt x="721" y="2880"/>
                    </a:lnTo>
                    <a:lnTo>
                      <a:pt x="731" y="2875"/>
                    </a:lnTo>
                    <a:lnTo>
                      <a:pt x="738" y="2871"/>
                    </a:lnTo>
                    <a:lnTo>
                      <a:pt x="742" y="2868"/>
                    </a:lnTo>
                    <a:lnTo>
                      <a:pt x="744" y="2865"/>
                    </a:lnTo>
                    <a:lnTo>
                      <a:pt x="746" y="2862"/>
                    </a:lnTo>
                    <a:lnTo>
                      <a:pt x="747" y="2859"/>
                    </a:lnTo>
                    <a:lnTo>
                      <a:pt x="748" y="2854"/>
                    </a:lnTo>
                    <a:lnTo>
                      <a:pt x="749" y="2813"/>
                    </a:lnTo>
                    <a:lnTo>
                      <a:pt x="749" y="2775"/>
                    </a:lnTo>
                    <a:lnTo>
                      <a:pt x="748" y="2759"/>
                    </a:lnTo>
                    <a:lnTo>
                      <a:pt x="748" y="2743"/>
                    </a:lnTo>
                    <a:lnTo>
                      <a:pt x="746" y="2728"/>
                    </a:lnTo>
                    <a:lnTo>
                      <a:pt x="743" y="2716"/>
                    </a:lnTo>
                    <a:lnTo>
                      <a:pt x="741" y="2704"/>
                    </a:lnTo>
                    <a:lnTo>
                      <a:pt x="738" y="2694"/>
                    </a:lnTo>
                    <a:lnTo>
                      <a:pt x="735" y="2685"/>
                    </a:lnTo>
                    <a:lnTo>
                      <a:pt x="730" y="2677"/>
                    </a:lnTo>
                    <a:lnTo>
                      <a:pt x="726" y="2672"/>
                    </a:lnTo>
                    <a:lnTo>
                      <a:pt x="720" y="2669"/>
                    </a:lnTo>
                    <a:lnTo>
                      <a:pt x="714" y="2666"/>
                    </a:lnTo>
                    <a:lnTo>
                      <a:pt x="707" y="2665"/>
                    </a:lnTo>
                    <a:lnTo>
                      <a:pt x="693" y="2666"/>
                    </a:lnTo>
                    <a:lnTo>
                      <a:pt x="680" y="2666"/>
                    </a:lnTo>
                    <a:lnTo>
                      <a:pt x="669" y="2665"/>
                    </a:lnTo>
                    <a:lnTo>
                      <a:pt x="659" y="2664"/>
                    </a:lnTo>
                    <a:lnTo>
                      <a:pt x="641" y="2660"/>
                    </a:lnTo>
                    <a:lnTo>
                      <a:pt x="628" y="2655"/>
                    </a:lnTo>
                    <a:lnTo>
                      <a:pt x="621" y="2653"/>
                    </a:lnTo>
                    <a:lnTo>
                      <a:pt x="616" y="2652"/>
                    </a:lnTo>
                    <a:lnTo>
                      <a:pt x="609" y="2652"/>
                    </a:lnTo>
                    <a:lnTo>
                      <a:pt x="604" y="2652"/>
                    </a:lnTo>
                    <a:lnTo>
                      <a:pt x="597" y="2653"/>
                    </a:lnTo>
                    <a:lnTo>
                      <a:pt x="591" y="2655"/>
                    </a:lnTo>
                    <a:lnTo>
                      <a:pt x="584" y="2659"/>
                    </a:lnTo>
                    <a:lnTo>
                      <a:pt x="576" y="2664"/>
                    </a:lnTo>
                    <a:lnTo>
                      <a:pt x="572" y="2665"/>
                    </a:lnTo>
                    <a:lnTo>
                      <a:pt x="567" y="2666"/>
                    </a:lnTo>
                    <a:lnTo>
                      <a:pt x="564" y="2665"/>
                    </a:lnTo>
                    <a:lnTo>
                      <a:pt x="560" y="2664"/>
                    </a:lnTo>
                    <a:lnTo>
                      <a:pt x="555" y="2662"/>
                    </a:lnTo>
                    <a:lnTo>
                      <a:pt x="552" y="2658"/>
                    </a:lnTo>
                    <a:lnTo>
                      <a:pt x="549" y="2653"/>
                    </a:lnTo>
                    <a:lnTo>
                      <a:pt x="547" y="2649"/>
                    </a:lnTo>
                    <a:lnTo>
                      <a:pt x="545" y="2643"/>
                    </a:lnTo>
                    <a:lnTo>
                      <a:pt x="544" y="2637"/>
                    </a:lnTo>
                    <a:lnTo>
                      <a:pt x="545" y="2631"/>
                    </a:lnTo>
                    <a:lnTo>
                      <a:pt x="547" y="2625"/>
                    </a:lnTo>
                    <a:lnTo>
                      <a:pt x="550" y="2617"/>
                    </a:lnTo>
                    <a:lnTo>
                      <a:pt x="555" y="2610"/>
                    </a:lnTo>
                    <a:lnTo>
                      <a:pt x="562" y="2604"/>
                    </a:lnTo>
                    <a:lnTo>
                      <a:pt x="570" y="2597"/>
                    </a:lnTo>
                    <a:lnTo>
                      <a:pt x="580" y="2592"/>
                    </a:lnTo>
                    <a:lnTo>
                      <a:pt x="591" y="2587"/>
                    </a:lnTo>
                    <a:lnTo>
                      <a:pt x="602" y="2583"/>
                    </a:lnTo>
                    <a:lnTo>
                      <a:pt x="613" y="2580"/>
                    </a:lnTo>
                    <a:lnTo>
                      <a:pt x="624" y="2578"/>
                    </a:lnTo>
                    <a:lnTo>
                      <a:pt x="636" y="2577"/>
                    </a:lnTo>
                    <a:lnTo>
                      <a:pt x="648" y="2577"/>
                    </a:lnTo>
                    <a:lnTo>
                      <a:pt x="660" y="2578"/>
                    </a:lnTo>
                    <a:lnTo>
                      <a:pt x="670" y="2581"/>
                    </a:lnTo>
                    <a:lnTo>
                      <a:pt x="678" y="2583"/>
                    </a:lnTo>
                    <a:lnTo>
                      <a:pt x="687" y="2585"/>
                    </a:lnTo>
                    <a:lnTo>
                      <a:pt x="695" y="2587"/>
                    </a:lnTo>
                    <a:lnTo>
                      <a:pt x="702" y="2592"/>
                    </a:lnTo>
                    <a:lnTo>
                      <a:pt x="708" y="2596"/>
                    </a:lnTo>
                    <a:lnTo>
                      <a:pt x="714" y="2602"/>
                    </a:lnTo>
                    <a:lnTo>
                      <a:pt x="719" y="2608"/>
                    </a:lnTo>
                    <a:lnTo>
                      <a:pt x="721" y="2613"/>
                    </a:lnTo>
                    <a:lnTo>
                      <a:pt x="726" y="2615"/>
                    </a:lnTo>
                    <a:lnTo>
                      <a:pt x="730" y="2615"/>
                    </a:lnTo>
                    <a:lnTo>
                      <a:pt x="736" y="2615"/>
                    </a:lnTo>
                    <a:lnTo>
                      <a:pt x="740" y="2614"/>
                    </a:lnTo>
                    <a:lnTo>
                      <a:pt x="746" y="2611"/>
                    </a:lnTo>
                    <a:lnTo>
                      <a:pt x="749" y="2608"/>
                    </a:lnTo>
                    <a:lnTo>
                      <a:pt x="752" y="2604"/>
                    </a:lnTo>
                    <a:lnTo>
                      <a:pt x="754" y="2598"/>
                    </a:lnTo>
                    <a:lnTo>
                      <a:pt x="757" y="2594"/>
                    </a:lnTo>
                    <a:lnTo>
                      <a:pt x="758" y="2589"/>
                    </a:lnTo>
                    <a:lnTo>
                      <a:pt x="758" y="2586"/>
                    </a:lnTo>
                    <a:lnTo>
                      <a:pt x="757" y="2575"/>
                    </a:lnTo>
                    <a:lnTo>
                      <a:pt x="754" y="2555"/>
                    </a:lnTo>
                    <a:lnTo>
                      <a:pt x="744" y="2552"/>
                    </a:lnTo>
                    <a:lnTo>
                      <a:pt x="736" y="2549"/>
                    </a:lnTo>
                    <a:lnTo>
                      <a:pt x="728" y="2543"/>
                    </a:lnTo>
                    <a:lnTo>
                      <a:pt x="721" y="2538"/>
                    </a:lnTo>
                    <a:lnTo>
                      <a:pt x="709" y="2527"/>
                    </a:lnTo>
                    <a:lnTo>
                      <a:pt x="697" y="2518"/>
                    </a:lnTo>
                    <a:lnTo>
                      <a:pt x="677" y="2518"/>
                    </a:lnTo>
                    <a:lnTo>
                      <a:pt x="637" y="2519"/>
                    </a:lnTo>
                    <a:lnTo>
                      <a:pt x="614" y="2518"/>
                    </a:lnTo>
                    <a:lnTo>
                      <a:pt x="593" y="2515"/>
                    </a:lnTo>
                    <a:lnTo>
                      <a:pt x="583" y="2513"/>
                    </a:lnTo>
                    <a:lnTo>
                      <a:pt x="574" y="2509"/>
                    </a:lnTo>
                    <a:lnTo>
                      <a:pt x="566" y="2506"/>
                    </a:lnTo>
                    <a:lnTo>
                      <a:pt x="560" y="2500"/>
                    </a:lnTo>
                    <a:lnTo>
                      <a:pt x="558" y="2497"/>
                    </a:lnTo>
                    <a:lnTo>
                      <a:pt x="555" y="2495"/>
                    </a:lnTo>
                    <a:lnTo>
                      <a:pt x="555" y="2492"/>
                    </a:lnTo>
                    <a:lnTo>
                      <a:pt x="555" y="2489"/>
                    </a:lnTo>
                    <a:lnTo>
                      <a:pt x="555" y="2488"/>
                    </a:lnTo>
                    <a:lnTo>
                      <a:pt x="558" y="2487"/>
                    </a:lnTo>
                    <a:lnTo>
                      <a:pt x="561" y="2486"/>
                    </a:lnTo>
                    <a:lnTo>
                      <a:pt x="564" y="2486"/>
                    </a:lnTo>
                    <a:lnTo>
                      <a:pt x="593" y="2493"/>
                    </a:lnTo>
                    <a:lnTo>
                      <a:pt x="616" y="2497"/>
                    </a:lnTo>
                    <a:lnTo>
                      <a:pt x="633" y="2499"/>
                    </a:lnTo>
                    <a:lnTo>
                      <a:pt x="647" y="2499"/>
                    </a:lnTo>
                    <a:lnTo>
                      <a:pt x="657" y="2498"/>
                    </a:lnTo>
                    <a:lnTo>
                      <a:pt x="662" y="2496"/>
                    </a:lnTo>
                    <a:lnTo>
                      <a:pt x="663" y="2495"/>
                    </a:lnTo>
                    <a:lnTo>
                      <a:pt x="664" y="2494"/>
                    </a:lnTo>
                    <a:lnTo>
                      <a:pt x="664" y="2492"/>
                    </a:lnTo>
                    <a:lnTo>
                      <a:pt x="663" y="2491"/>
                    </a:lnTo>
                    <a:lnTo>
                      <a:pt x="658" y="2481"/>
                    </a:lnTo>
                    <a:lnTo>
                      <a:pt x="653" y="2472"/>
                    </a:lnTo>
                    <a:lnTo>
                      <a:pt x="650" y="2464"/>
                    </a:lnTo>
                    <a:lnTo>
                      <a:pt x="648" y="2459"/>
                    </a:lnTo>
                    <a:lnTo>
                      <a:pt x="648" y="2454"/>
                    </a:lnTo>
                    <a:lnTo>
                      <a:pt x="648" y="2452"/>
                    </a:lnTo>
                    <a:lnTo>
                      <a:pt x="650" y="2452"/>
                    </a:lnTo>
                    <a:lnTo>
                      <a:pt x="653" y="2455"/>
                    </a:lnTo>
                    <a:lnTo>
                      <a:pt x="660" y="2462"/>
                    </a:lnTo>
                    <a:lnTo>
                      <a:pt x="666" y="2469"/>
                    </a:lnTo>
                    <a:lnTo>
                      <a:pt x="675" y="2475"/>
                    </a:lnTo>
                    <a:lnTo>
                      <a:pt x="683" y="2481"/>
                    </a:lnTo>
                    <a:lnTo>
                      <a:pt x="700" y="2489"/>
                    </a:lnTo>
                    <a:lnTo>
                      <a:pt x="718" y="2497"/>
                    </a:lnTo>
                    <a:lnTo>
                      <a:pt x="733" y="2503"/>
                    </a:lnTo>
                    <a:lnTo>
                      <a:pt x="747" y="2506"/>
                    </a:lnTo>
                    <a:lnTo>
                      <a:pt x="754" y="2507"/>
                    </a:lnTo>
                    <a:lnTo>
                      <a:pt x="758" y="2506"/>
                    </a:lnTo>
                    <a:lnTo>
                      <a:pt x="753" y="2469"/>
                    </a:lnTo>
                    <a:lnTo>
                      <a:pt x="749" y="2426"/>
                    </a:lnTo>
                    <a:lnTo>
                      <a:pt x="748" y="2415"/>
                    </a:lnTo>
                    <a:lnTo>
                      <a:pt x="746" y="2404"/>
                    </a:lnTo>
                    <a:lnTo>
                      <a:pt x="742" y="2394"/>
                    </a:lnTo>
                    <a:lnTo>
                      <a:pt x="739" y="2384"/>
                    </a:lnTo>
                    <a:lnTo>
                      <a:pt x="735" y="2375"/>
                    </a:lnTo>
                    <a:lnTo>
                      <a:pt x="730" y="2367"/>
                    </a:lnTo>
                    <a:lnTo>
                      <a:pt x="725" y="2360"/>
                    </a:lnTo>
                    <a:lnTo>
                      <a:pt x="717" y="2354"/>
                    </a:lnTo>
                    <a:lnTo>
                      <a:pt x="714" y="2351"/>
                    </a:lnTo>
                    <a:lnTo>
                      <a:pt x="708" y="2350"/>
                    </a:lnTo>
                    <a:lnTo>
                      <a:pt x="704" y="2350"/>
                    </a:lnTo>
                    <a:lnTo>
                      <a:pt x="697" y="2351"/>
                    </a:lnTo>
                    <a:lnTo>
                      <a:pt x="692" y="2352"/>
                    </a:lnTo>
                    <a:lnTo>
                      <a:pt x="686" y="2354"/>
                    </a:lnTo>
                    <a:lnTo>
                      <a:pt x="680" y="2358"/>
                    </a:lnTo>
                    <a:lnTo>
                      <a:pt x="674" y="2361"/>
                    </a:lnTo>
                    <a:lnTo>
                      <a:pt x="669" y="2364"/>
                    </a:lnTo>
                    <a:lnTo>
                      <a:pt x="663" y="2369"/>
                    </a:lnTo>
                    <a:lnTo>
                      <a:pt x="659" y="2374"/>
                    </a:lnTo>
                    <a:lnTo>
                      <a:pt x="654" y="2378"/>
                    </a:lnTo>
                    <a:lnTo>
                      <a:pt x="651" y="2384"/>
                    </a:lnTo>
                    <a:lnTo>
                      <a:pt x="649" y="2389"/>
                    </a:lnTo>
                    <a:lnTo>
                      <a:pt x="648" y="2395"/>
                    </a:lnTo>
                    <a:lnTo>
                      <a:pt x="648" y="2400"/>
                    </a:lnTo>
                    <a:lnTo>
                      <a:pt x="650" y="2406"/>
                    </a:lnTo>
                    <a:lnTo>
                      <a:pt x="651" y="2409"/>
                    </a:lnTo>
                    <a:lnTo>
                      <a:pt x="651" y="2411"/>
                    </a:lnTo>
                    <a:lnTo>
                      <a:pt x="651" y="2412"/>
                    </a:lnTo>
                    <a:lnTo>
                      <a:pt x="649" y="2415"/>
                    </a:lnTo>
                    <a:lnTo>
                      <a:pt x="647" y="2417"/>
                    </a:lnTo>
                    <a:lnTo>
                      <a:pt x="641" y="2420"/>
                    </a:lnTo>
                    <a:lnTo>
                      <a:pt x="636" y="2422"/>
                    </a:lnTo>
                    <a:lnTo>
                      <a:pt x="631" y="2425"/>
                    </a:lnTo>
                    <a:lnTo>
                      <a:pt x="627" y="2425"/>
                    </a:lnTo>
                    <a:lnTo>
                      <a:pt x="622" y="2425"/>
                    </a:lnTo>
                    <a:lnTo>
                      <a:pt x="618" y="2425"/>
                    </a:lnTo>
                    <a:lnTo>
                      <a:pt x="614" y="2422"/>
                    </a:lnTo>
                    <a:lnTo>
                      <a:pt x="610" y="2421"/>
                    </a:lnTo>
                    <a:lnTo>
                      <a:pt x="603" y="2416"/>
                    </a:lnTo>
                    <a:lnTo>
                      <a:pt x="596" y="2409"/>
                    </a:lnTo>
                    <a:lnTo>
                      <a:pt x="589" y="2401"/>
                    </a:lnTo>
                    <a:lnTo>
                      <a:pt x="583" y="2395"/>
                    </a:lnTo>
                    <a:lnTo>
                      <a:pt x="576" y="2388"/>
                    </a:lnTo>
                    <a:lnTo>
                      <a:pt x="570" y="2382"/>
                    </a:lnTo>
                    <a:lnTo>
                      <a:pt x="565" y="2380"/>
                    </a:lnTo>
                    <a:lnTo>
                      <a:pt x="562" y="2378"/>
                    </a:lnTo>
                    <a:lnTo>
                      <a:pt x="559" y="2377"/>
                    </a:lnTo>
                    <a:lnTo>
                      <a:pt x="554" y="2376"/>
                    </a:lnTo>
                    <a:lnTo>
                      <a:pt x="551" y="2377"/>
                    </a:lnTo>
                    <a:lnTo>
                      <a:pt x="547" y="2377"/>
                    </a:lnTo>
                    <a:lnTo>
                      <a:pt x="542" y="2380"/>
                    </a:lnTo>
                    <a:lnTo>
                      <a:pt x="538" y="2383"/>
                    </a:lnTo>
                    <a:lnTo>
                      <a:pt x="532" y="2386"/>
                    </a:lnTo>
                    <a:lnTo>
                      <a:pt x="528" y="2392"/>
                    </a:lnTo>
                    <a:lnTo>
                      <a:pt x="522" y="2397"/>
                    </a:lnTo>
                    <a:lnTo>
                      <a:pt x="517" y="2405"/>
                    </a:lnTo>
                    <a:lnTo>
                      <a:pt x="511" y="2419"/>
                    </a:lnTo>
                    <a:lnTo>
                      <a:pt x="508" y="2437"/>
                    </a:lnTo>
                    <a:lnTo>
                      <a:pt x="506" y="2445"/>
                    </a:lnTo>
                    <a:lnTo>
                      <a:pt x="504" y="2454"/>
                    </a:lnTo>
                    <a:lnTo>
                      <a:pt x="500" y="2463"/>
                    </a:lnTo>
                    <a:lnTo>
                      <a:pt x="497" y="2471"/>
                    </a:lnTo>
                    <a:lnTo>
                      <a:pt x="493" y="2478"/>
                    </a:lnTo>
                    <a:lnTo>
                      <a:pt x="487" y="2484"/>
                    </a:lnTo>
                    <a:lnTo>
                      <a:pt x="484" y="2486"/>
                    </a:lnTo>
                    <a:lnTo>
                      <a:pt x="481" y="2488"/>
                    </a:lnTo>
                    <a:lnTo>
                      <a:pt x="476" y="2489"/>
                    </a:lnTo>
                    <a:lnTo>
                      <a:pt x="473" y="2491"/>
                    </a:lnTo>
                    <a:lnTo>
                      <a:pt x="467" y="2492"/>
                    </a:lnTo>
                    <a:lnTo>
                      <a:pt x="463" y="2492"/>
                    </a:lnTo>
                    <a:lnTo>
                      <a:pt x="456" y="2491"/>
                    </a:lnTo>
                    <a:lnTo>
                      <a:pt x="451" y="2489"/>
                    </a:lnTo>
                    <a:lnTo>
                      <a:pt x="437" y="2485"/>
                    </a:lnTo>
                    <a:lnTo>
                      <a:pt x="421" y="2477"/>
                    </a:lnTo>
                    <a:lnTo>
                      <a:pt x="416" y="2462"/>
                    </a:lnTo>
                    <a:lnTo>
                      <a:pt x="414" y="2448"/>
                    </a:lnTo>
                    <a:lnTo>
                      <a:pt x="411" y="2436"/>
                    </a:lnTo>
                    <a:lnTo>
                      <a:pt x="412" y="2425"/>
                    </a:lnTo>
                    <a:lnTo>
                      <a:pt x="415" y="2414"/>
                    </a:lnTo>
                    <a:lnTo>
                      <a:pt x="418" y="2405"/>
                    </a:lnTo>
                    <a:lnTo>
                      <a:pt x="422" y="2397"/>
                    </a:lnTo>
                    <a:lnTo>
                      <a:pt x="429" y="2389"/>
                    </a:lnTo>
                    <a:lnTo>
                      <a:pt x="436" y="2383"/>
                    </a:lnTo>
                    <a:lnTo>
                      <a:pt x="443" y="2377"/>
                    </a:lnTo>
                    <a:lnTo>
                      <a:pt x="452" y="2373"/>
                    </a:lnTo>
                    <a:lnTo>
                      <a:pt x="462" y="2369"/>
                    </a:lnTo>
                    <a:lnTo>
                      <a:pt x="482" y="2362"/>
                    </a:lnTo>
                    <a:lnTo>
                      <a:pt x="504" y="2355"/>
                    </a:lnTo>
                    <a:lnTo>
                      <a:pt x="505" y="2355"/>
                    </a:lnTo>
                    <a:lnTo>
                      <a:pt x="506" y="2354"/>
                    </a:lnTo>
                    <a:lnTo>
                      <a:pt x="507" y="2352"/>
                    </a:lnTo>
                    <a:lnTo>
                      <a:pt x="507" y="2351"/>
                    </a:lnTo>
                    <a:lnTo>
                      <a:pt x="506" y="2345"/>
                    </a:lnTo>
                    <a:lnTo>
                      <a:pt x="504" y="2340"/>
                    </a:lnTo>
                    <a:lnTo>
                      <a:pt x="502" y="2333"/>
                    </a:lnTo>
                    <a:lnTo>
                      <a:pt x="500" y="2325"/>
                    </a:lnTo>
                    <a:lnTo>
                      <a:pt x="500" y="2321"/>
                    </a:lnTo>
                    <a:lnTo>
                      <a:pt x="502" y="2317"/>
                    </a:lnTo>
                    <a:lnTo>
                      <a:pt x="503" y="2311"/>
                    </a:lnTo>
                    <a:lnTo>
                      <a:pt x="505" y="2307"/>
                    </a:lnTo>
                    <a:lnTo>
                      <a:pt x="509" y="2304"/>
                    </a:lnTo>
                    <a:lnTo>
                      <a:pt x="513" y="2304"/>
                    </a:lnTo>
                    <a:lnTo>
                      <a:pt x="515" y="2304"/>
                    </a:lnTo>
                    <a:lnTo>
                      <a:pt x="516" y="2305"/>
                    </a:lnTo>
                    <a:lnTo>
                      <a:pt x="517" y="2307"/>
                    </a:lnTo>
                    <a:lnTo>
                      <a:pt x="518" y="2309"/>
                    </a:lnTo>
                    <a:lnTo>
                      <a:pt x="519" y="2316"/>
                    </a:lnTo>
                    <a:lnTo>
                      <a:pt x="521" y="2322"/>
                    </a:lnTo>
                    <a:lnTo>
                      <a:pt x="525" y="2327"/>
                    </a:lnTo>
                    <a:lnTo>
                      <a:pt x="528" y="2332"/>
                    </a:lnTo>
                    <a:lnTo>
                      <a:pt x="535" y="2340"/>
                    </a:lnTo>
                    <a:lnTo>
                      <a:pt x="542" y="2345"/>
                    </a:lnTo>
                    <a:lnTo>
                      <a:pt x="550" y="2349"/>
                    </a:lnTo>
                    <a:lnTo>
                      <a:pt x="556" y="2350"/>
                    </a:lnTo>
                    <a:lnTo>
                      <a:pt x="560" y="2350"/>
                    </a:lnTo>
                    <a:lnTo>
                      <a:pt x="562" y="2349"/>
                    </a:lnTo>
                    <a:lnTo>
                      <a:pt x="564" y="2348"/>
                    </a:lnTo>
                    <a:lnTo>
                      <a:pt x="565" y="2347"/>
                    </a:lnTo>
                    <a:lnTo>
                      <a:pt x="567" y="2343"/>
                    </a:lnTo>
                    <a:lnTo>
                      <a:pt x="571" y="2341"/>
                    </a:lnTo>
                    <a:lnTo>
                      <a:pt x="574" y="2341"/>
                    </a:lnTo>
                    <a:lnTo>
                      <a:pt x="578" y="2342"/>
                    </a:lnTo>
                    <a:lnTo>
                      <a:pt x="586" y="2347"/>
                    </a:lnTo>
                    <a:lnTo>
                      <a:pt x="594" y="2354"/>
                    </a:lnTo>
                    <a:lnTo>
                      <a:pt x="603" y="2363"/>
                    </a:lnTo>
                    <a:lnTo>
                      <a:pt x="610" y="2372"/>
                    </a:lnTo>
                    <a:lnTo>
                      <a:pt x="618" y="2378"/>
                    </a:lnTo>
                    <a:lnTo>
                      <a:pt x="625" y="2383"/>
                    </a:lnTo>
                    <a:lnTo>
                      <a:pt x="626" y="2378"/>
                    </a:lnTo>
                    <a:lnTo>
                      <a:pt x="628" y="2373"/>
                    </a:lnTo>
                    <a:lnTo>
                      <a:pt x="631" y="2366"/>
                    </a:lnTo>
                    <a:lnTo>
                      <a:pt x="636" y="2360"/>
                    </a:lnTo>
                    <a:lnTo>
                      <a:pt x="642" y="2352"/>
                    </a:lnTo>
                    <a:lnTo>
                      <a:pt x="650" y="2343"/>
                    </a:lnTo>
                    <a:lnTo>
                      <a:pt x="658" y="2336"/>
                    </a:lnTo>
                    <a:lnTo>
                      <a:pt x="666" y="2328"/>
                    </a:lnTo>
                    <a:lnTo>
                      <a:pt x="675" y="2321"/>
                    </a:lnTo>
                    <a:lnTo>
                      <a:pt x="684" y="2316"/>
                    </a:lnTo>
                    <a:lnTo>
                      <a:pt x="693" y="2311"/>
                    </a:lnTo>
                    <a:lnTo>
                      <a:pt x="703" y="2309"/>
                    </a:lnTo>
                    <a:lnTo>
                      <a:pt x="707" y="2308"/>
                    </a:lnTo>
                    <a:lnTo>
                      <a:pt x="710" y="2309"/>
                    </a:lnTo>
                    <a:lnTo>
                      <a:pt x="715" y="2309"/>
                    </a:lnTo>
                    <a:lnTo>
                      <a:pt x="719" y="2310"/>
                    </a:lnTo>
                    <a:lnTo>
                      <a:pt x="722" y="2312"/>
                    </a:lnTo>
                    <a:lnTo>
                      <a:pt x="726" y="2315"/>
                    </a:lnTo>
                    <a:lnTo>
                      <a:pt x="729" y="2318"/>
                    </a:lnTo>
                    <a:lnTo>
                      <a:pt x="732" y="2322"/>
                    </a:lnTo>
                    <a:lnTo>
                      <a:pt x="747" y="2320"/>
                    </a:lnTo>
                    <a:lnTo>
                      <a:pt x="760" y="2318"/>
                    </a:lnTo>
                    <a:lnTo>
                      <a:pt x="770" y="2318"/>
                    </a:lnTo>
                    <a:lnTo>
                      <a:pt x="780" y="2320"/>
                    </a:lnTo>
                    <a:lnTo>
                      <a:pt x="784" y="2322"/>
                    </a:lnTo>
                    <a:lnTo>
                      <a:pt x="788" y="2325"/>
                    </a:lnTo>
                    <a:lnTo>
                      <a:pt x="793" y="2328"/>
                    </a:lnTo>
                    <a:lnTo>
                      <a:pt x="796" y="2332"/>
                    </a:lnTo>
                    <a:lnTo>
                      <a:pt x="805" y="2343"/>
                    </a:lnTo>
                    <a:lnTo>
                      <a:pt x="814" y="2358"/>
                    </a:lnTo>
                    <a:lnTo>
                      <a:pt x="824" y="2394"/>
                    </a:lnTo>
                    <a:lnTo>
                      <a:pt x="833" y="2420"/>
                    </a:lnTo>
                    <a:lnTo>
                      <a:pt x="838" y="2430"/>
                    </a:lnTo>
                    <a:lnTo>
                      <a:pt x="843" y="2438"/>
                    </a:lnTo>
                    <a:lnTo>
                      <a:pt x="849" y="2444"/>
                    </a:lnTo>
                    <a:lnTo>
                      <a:pt x="855" y="2451"/>
                    </a:lnTo>
                    <a:lnTo>
                      <a:pt x="862" y="2455"/>
                    </a:lnTo>
                    <a:lnTo>
                      <a:pt x="869" y="2459"/>
                    </a:lnTo>
                    <a:lnTo>
                      <a:pt x="875" y="2461"/>
                    </a:lnTo>
                    <a:lnTo>
                      <a:pt x="882" y="2463"/>
                    </a:lnTo>
                    <a:lnTo>
                      <a:pt x="888" y="2464"/>
                    </a:lnTo>
                    <a:lnTo>
                      <a:pt x="895" y="2464"/>
                    </a:lnTo>
                    <a:lnTo>
                      <a:pt x="901" y="2463"/>
                    </a:lnTo>
                    <a:lnTo>
                      <a:pt x="907" y="2462"/>
                    </a:lnTo>
                    <a:lnTo>
                      <a:pt x="913" y="2461"/>
                    </a:lnTo>
                    <a:lnTo>
                      <a:pt x="917" y="2459"/>
                    </a:lnTo>
                    <a:lnTo>
                      <a:pt x="921" y="2455"/>
                    </a:lnTo>
                    <a:lnTo>
                      <a:pt x="926" y="2453"/>
                    </a:lnTo>
                    <a:lnTo>
                      <a:pt x="929" y="2449"/>
                    </a:lnTo>
                    <a:lnTo>
                      <a:pt x="931" y="2445"/>
                    </a:lnTo>
                    <a:lnTo>
                      <a:pt x="932" y="2441"/>
                    </a:lnTo>
                    <a:lnTo>
                      <a:pt x="933" y="2438"/>
                    </a:lnTo>
                    <a:lnTo>
                      <a:pt x="932" y="2432"/>
                    </a:lnTo>
                    <a:lnTo>
                      <a:pt x="930" y="2427"/>
                    </a:lnTo>
                    <a:lnTo>
                      <a:pt x="928" y="2422"/>
                    </a:lnTo>
                    <a:lnTo>
                      <a:pt x="926" y="2417"/>
                    </a:lnTo>
                    <a:lnTo>
                      <a:pt x="919" y="2407"/>
                    </a:lnTo>
                    <a:lnTo>
                      <a:pt x="913" y="2397"/>
                    </a:lnTo>
                    <a:lnTo>
                      <a:pt x="910" y="2393"/>
                    </a:lnTo>
                    <a:lnTo>
                      <a:pt x="908" y="2388"/>
                    </a:lnTo>
                    <a:lnTo>
                      <a:pt x="907" y="2385"/>
                    </a:lnTo>
                    <a:lnTo>
                      <a:pt x="908" y="2382"/>
                    </a:lnTo>
                    <a:lnTo>
                      <a:pt x="909" y="2378"/>
                    </a:lnTo>
                    <a:lnTo>
                      <a:pt x="913" y="2376"/>
                    </a:lnTo>
                    <a:lnTo>
                      <a:pt x="917" y="2374"/>
                    </a:lnTo>
                    <a:lnTo>
                      <a:pt x="924" y="2372"/>
                    </a:lnTo>
                    <a:lnTo>
                      <a:pt x="926" y="2372"/>
                    </a:lnTo>
                    <a:lnTo>
                      <a:pt x="929" y="2373"/>
                    </a:lnTo>
                    <a:lnTo>
                      <a:pt x="935" y="2375"/>
                    </a:lnTo>
                    <a:lnTo>
                      <a:pt x="942" y="2378"/>
                    </a:lnTo>
                    <a:lnTo>
                      <a:pt x="950" y="2385"/>
                    </a:lnTo>
                    <a:lnTo>
                      <a:pt x="959" y="2395"/>
                    </a:lnTo>
                    <a:lnTo>
                      <a:pt x="969" y="2409"/>
                    </a:lnTo>
                    <a:lnTo>
                      <a:pt x="979" y="2428"/>
                    </a:lnTo>
                    <a:lnTo>
                      <a:pt x="984" y="2436"/>
                    </a:lnTo>
                    <a:lnTo>
                      <a:pt x="988" y="2443"/>
                    </a:lnTo>
                    <a:lnTo>
                      <a:pt x="994" y="2450"/>
                    </a:lnTo>
                    <a:lnTo>
                      <a:pt x="999" y="2456"/>
                    </a:lnTo>
                    <a:lnTo>
                      <a:pt x="1007" y="2462"/>
                    </a:lnTo>
                    <a:lnTo>
                      <a:pt x="1017" y="2469"/>
                    </a:lnTo>
                    <a:lnTo>
                      <a:pt x="1029" y="2475"/>
                    </a:lnTo>
                    <a:lnTo>
                      <a:pt x="1044" y="2482"/>
                    </a:lnTo>
                    <a:lnTo>
                      <a:pt x="1049" y="2483"/>
                    </a:lnTo>
                    <a:lnTo>
                      <a:pt x="1053" y="2484"/>
                    </a:lnTo>
                    <a:lnTo>
                      <a:pt x="1057" y="2484"/>
                    </a:lnTo>
                    <a:lnTo>
                      <a:pt x="1061" y="2483"/>
                    </a:lnTo>
                    <a:lnTo>
                      <a:pt x="1069" y="2481"/>
                    </a:lnTo>
                    <a:lnTo>
                      <a:pt x="1076" y="2475"/>
                    </a:lnTo>
                    <a:lnTo>
                      <a:pt x="1084" y="2469"/>
                    </a:lnTo>
                    <a:lnTo>
                      <a:pt x="1091" y="2460"/>
                    </a:lnTo>
                    <a:lnTo>
                      <a:pt x="1097" y="2450"/>
                    </a:lnTo>
                    <a:lnTo>
                      <a:pt x="1104" y="2440"/>
                    </a:lnTo>
                    <a:lnTo>
                      <a:pt x="1115" y="2417"/>
                    </a:lnTo>
                    <a:lnTo>
                      <a:pt x="1123" y="2396"/>
                    </a:lnTo>
                    <a:lnTo>
                      <a:pt x="1129" y="2376"/>
                    </a:lnTo>
                    <a:lnTo>
                      <a:pt x="1131" y="2363"/>
                    </a:lnTo>
                    <a:lnTo>
                      <a:pt x="1132" y="2359"/>
                    </a:lnTo>
                    <a:lnTo>
                      <a:pt x="1134" y="2355"/>
                    </a:lnTo>
                    <a:lnTo>
                      <a:pt x="1136" y="2352"/>
                    </a:lnTo>
                    <a:lnTo>
                      <a:pt x="1138" y="2349"/>
                    </a:lnTo>
                    <a:lnTo>
                      <a:pt x="1140" y="2348"/>
                    </a:lnTo>
                    <a:lnTo>
                      <a:pt x="1142" y="2345"/>
                    </a:lnTo>
                    <a:lnTo>
                      <a:pt x="1146" y="2345"/>
                    </a:lnTo>
                    <a:lnTo>
                      <a:pt x="1149" y="2344"/>
                    </a:lnTo>
                    <a:lnTo>
                      <a:pt x="1151" y="2345"/>
                    </a:lnTo>
                    <a:lnTo>
                      <a:pt x="1154" y="2347"/>
                    </a:lnTo>
                    <a:lnTo>
                      <a:pt x="1158" y="2348"/>
                    </a:lnTo>
                    <a:lnTo>
                      <a:pt x="1161" y="2350"/>
                    </a:lnTo>
                    <a:lnTo>
                      <a:pt x="1166" y="2356"/>
                    </a:lnTo>
                    <a:lnTo>
                      <a:pt x="1172" y="2365"/>
                    </a:lnTo>
                    <a:lnTo>
                      <a:pt x="1173" y="2372"/>
                    </a:lnTo>
                    <a:lnTo>
                      <a:pt x="1172" y="2382"/>
                    </a:lnTo>
                    <a:lnTo>
                      <a:pt x="1170" y="2393"/>
                    </a:lnTo>
                    <a:lnTo>
                      <a:pt x="1168" y="2406"/>
                    </a:lnTo>
                    <a:lnTo>
                      <a:pt x="1160" y="2432"/>
                    </a:lnTo>
                    <a:lnTo>
                      <a:pt x="1154" y="2454"/>
                    </a:lnTo>
                    <a:lnTo>
                      <a:pt x="1147" y="2487"/>
                    </a:lnTo>
                    <a:lnTo>
                      <a:pt x="1140" y="2516"/>
                    </a:lnTo>
                    <a:lnTo>
                      <a:pt x="1137" y="2528"/>
                    </a:lnTo>
                    <a:lnTo>
                      <a:pt x="1135" y="2540"/>
                    </a:lnTo>
                    <a:lnTo>
                      <a:pt x="1134" y="2551"/>
                    </a:lnTo>
                    <a:lnTo>
                      <a:pt x="1134" y="2560"/>
                    </a:lnTo>
                    <a:lnTo>
                      <a:pt x="1134" y="2569"/>
                    </a:lnTo>
                    <a:lnTo>
                      <a:pt x="1136" y="2576"/>
                    </a:lnTo>
                    <a:lnTo>
                      <a:pt x="1138" y="2583"/>
                    </a:lnTo>
                    <a:lnTo>
                      <a:pt x="1141" y="2588"/>
                    </a:lnTo>
                    <a:lnTo>
                      <a:pt x="1147" y="2593"/>
                    </a:lnTo>
                    <a:lnTo>
                      <a:pt x="1153" y="2597"/>
                    </a:lnTo>
                    <a:lnTo>
                      <a:pt x="1161" y="2599"/>
                    </a:lnTo>
                    <a:lnTo>
                      <a:pt x="1170" y="2600"/>
                    </a:lnTo>
                    <a:lnTo>
                      <a:pt x="1175" y="2600"/>
                    </a:lnTo>
                    <a:lnTo>
                      <a:pt x="1180" y="2599"/>
                    </a:lnTo>
                    <a:lnTo>
                      <a:pt x="1185" y="2598"/>
                    </a:lnTo>
                    <a:lnTo>
                      <a:pt x="1191" y="2595"/>
                    </a:lnTo>
                    <a:lnTo>
                      <a:pt x="1202" y="2587"/>
                    </a:lnTo>
                    <a:lnTo>
                      <a:pt x="1214" y="2578"/>
                    </a:lnTo>
                    <a:lnTo>
                      <a:pt x="1227" y="2570"/>
                    </a:lnTo>
                    <a:lnTo>
                      <a:pt x="1240" y="2561"/>
                    </a:lnTo>
                    <a:lnTo>
                      <a:pt x="1248" y="2558"/>
                    </a:lnTo>
                    <a:lnTo>
                      <a:pt x="1256" y="2554"/>
                    </a:lnTo>
                    <a:lnTo>
                      <a:pt x="1263" y="2552"/>
                    </a:lnTo>
                    <a:lnTo>
                      <a:pt x="1271" y="2551"/>
                    </a:lnTo>
                    <a:lnTo>
                      <a:pt x="1281" y="2550"/>
                    </a:lnTo>
                    <a:lnTo>
                      <a:pt x="1288" y="2550"/>
                    </a:lnTo>
                    <a:lnTo>
                      <a:pt x="1294" y="2551"/>
                    </a:lnTo>
                    <a:lnTo>
                      <a:pt x="1297" y="2553"/>
                    </a:lnTo>
                    <a:lnTo>
                      <a:pt x="1301" y="2555"/>
                    </a:lnTo>
                    <a:lnTo>
                      <a:pt x="1301" y="2559"/>
                    </a:lnTo>
                    <a:lnTo>
                      <a:pt x="1301" y="2563"/>
                    </a:lnTo>
                    <a:lnTo>
                      <a:pt x="1299" y="2569"/>
                    </a:lnTo>
                    <a:lnTo>
                      <a:pt x="1297" y="2575"/>
                    </a:lnTo>
                    <a:lnTo>
                      <a:pt x="1295" y="2581"/>
                    </a:lnTo>
                    <a:lnTo>
                      <a:pt x="1292" y="2587"/>
                    </a:lnTo>
                    <a:lnTo>
                      <a:pt x="1288" y="2592"/>
                    </a:lnTo>
                    <a:lnTo>
                      <a:pt x="1280" y="2602"/>
                    </a:lnTo>
                    <a:lnTo>
                      <a:pt x="1269" y="2610"/>
                    </a:lnTo>
                    <a:lnTo>
                      <a:pt x="1258" y="2618"/>
                    </a:lnTo>
                    <a:lnTo>
                      <a:pt x="1245" y="2626"/>
                    </a:lnTo>
                    <a:lnTo>
                      <a:pt x="1231" y="2632"/>
                    </a:lnTo>
                    <a:lnTo>
                      <a:pt x="1217" y="2639"/>
                    </a:lnTo>
                    <a:lnTo>
                      <a:pt x="1190" y="2651"/>
                    </a:lnTo>
                    <a:lnTo>
                      <a:pt x="1164" y="2664"/>
                    </a:lnTo>
                    <a:lnTo>
                      <a:pt x="1154" y="2671"/>
                    </a:lnTo>
                    <a:lnTo>
                      <a:pt x="1146" y="2678"/>
                    </a:lnTo>
                    <a:lnTo>
                      <a:pt x="1141" y="2683"/>
                    </a:lnTo>
                    <a:lnTo>
                      <a:pt x="1138" y="2687"/>
                    </a:lnTo>
                    <a:lnTo>
                      <a:pt x="1136" y="2693"/>
                    </a:lnTo>
                    <a:lnTo>
                      <a:pt x="1134" y="2697"/>
                    </a:lnTo>
                    <a:lnTo>
                      <a:pt x="1129" y="2705"/>
                    </a:lnTo>
                    <a:lnTo>
                      <a:pt x="1126" y="2713"/>
                    </a:lnTo>
                    <a:lnTo>
                      <a:pt x="1123" y="2720"/>
                    </a:lnTo>
                    <a:lnTo>
                      <a:pt x="1119" y="2729"/>
                    </a:lnTo>
                    <a:lnTo>
                      <a:pt x="1117" y="2738"/>
                    </a:lnTo>
                    <a:lnTo>
                      <a:pt x="1116" y="2747"/>
                    </a:lnTo>
                    <a:lnTo>
                      <a:pt x="1115" y="2757"/>
                    </a:lnTo>
                    <a:lnTo>
                      <a:pt x="1114" y="2766"/>
                    </a:lnTo>
                    <a:lnTo>
                      <a:pt x="1114" y="2786"/>
                    </a:lnTo>
                    <a:lnTo>
                      <a:pt x="1117" y="2806"/>
                    </a:lnTo>
                    <a:lnTo>
                      <a:pt x="1121" y="2826"/>
                    </a:lnTo>
                    <a:lnTo>
                      <a:pt x="1128" y="2846"/>
                    </a:lnTo>
                    <a:lnTo>
                      <a:pt x="1136" y="2864"/>
                    </a:lnTo>
                    <a:lnTo>
                      <a:pt x="1147" y="2883"/>
                    </a:lnTo>
                    <a:lnTo>
                      <a:pt x="1152" y="2892"/>
                    </a:lnTo>
                    <a:lnTo>
                      <a:pt x="1159" y="2899"/>
                    </a:lnTo>
                    <a:lnTo>
                      <a:pt x="1165" y="2907"/>
                    </a:lnTo>
                    <a:lnTo>
                      <a:pt x="1173" y="2915"/>
                    </a:lnTo>
                    <a:lnTo>
                      <a:pt x="1181" y="2921"/>
                    </a:lnTo>
                    <a:lnTo>
                      <a:pt x="1188" y="2928"/>
                    </a:lnTo>
                    <a:lnTo>
                      <a:pt x="1197" y="2933"/>
                    </a:lnTo>
                    <a:lnTo>
                      <a:pt x="1206" y="2939"/>
                    </a:lnTo>
                    <a:lnTo>
                      <a:pt x="1216" y="2943"/>
                    </a:lnTo>
                    <a:lnTo>
                      <a:pt x="1226" y="2947"/>
                    </a:lnTo>
                    <a:lnTo>
                      <a:pt x="1236" y="2950"/>
                    </a:lnTo>
                    <a:lnTo>
                      <a:pt x="1247" y="2952"/>
                    </a:lnTo>
                    <a:lnTo>
                      <a:pt x="1248" y="2957"/>
                    </a:lnTo>
                    <a:lnTo>
                      <a:pt x="1247" y="2960"/>
                    </a:lnTo>
                    <a:lnTo>
                      <a:pt x="1246" y="2963"/>
                    </a:lnTo>
                    <a:lnTo>
                      <a:pt x="1245" y="2965"/>
                    </a:lnTo>
                    <a:lnTo>
                      <a:pt x="1242" y="2969"/>
                    </a:lnTo>
                    <a:lnTo>
                      <a:pt x="1239" y="2970"/>
                    </a:lnTo>
                    <a:lnTo>
                      <a:pt x="1236" y="2972"/>
                    </a:lnTo>
                    <a:lnTo>
                      <a:pt x="1232" y="2973"/>
                    </a:lnTo>
                    <a:lnTo>
                      <a:pt x="1223" y="2975"/>
                    </a:lnTo>
                    <a:lnTo>
                      <a:pt x="1213" y="2976"/>
                    </a:lnTo>
                    <a:lnTo>
                      <a:pt x="1201" y="2976"/>
                    </a:lnTo>
                    <a:lnTo>
                      <a:pt x="1187" y="2976"/>
                    </a:lnTo>
                    <a:lnTo>
                      <a:pt x="1158" y="2974"/>
                    </a:lnTo>
                    <a:lnTo>
                      <a:pt x="1128" y="2972"/>
                    </a:lnTo>
                    <a:lnTo>
                      <a:pt x="1113" y="2972"/>
                    </a:lnTo>
                    <a:lnTo>
                      <a:pt x="1098" y="2971"/>
                    </a:lnTo>
                    <a:lnTo>
                      <a:pt x="1084" y="2972"/>
                    </a:lnTo>
                    <a:lnTo>
                      <a:pt x="1071" y="2972"/>
                    </a:lnTo>
                    <a:lnTo>
                      <a:pt x="1061" y="2973"/>
                    </a:lnTo>
                    <a:lnTo>
                      <a:pt x="1049" y="2972"/>
                    </a:lnTo>
                    <a:lnTo>
                      <a:pt x="1043" y="2971"/>
                    </a:lnTo>
                    <a:lnTo>
                      <a:pt x="1039" y="2969"/>
                    </a:lnTo>
                    <a:lnTo>
                      <a:pt x="1034" y="2966"/>
                    </a:lnTo>
                    <a:lnTo>
                      <a:pt x="1030" y="2964"/>
                    </a:lnTo>
                    <a:lnTo>
                      <a:pt x="1026" y="2961"/>
                    </a:lnTo>
                    <a:lnTo>
                      <a:pt x="1024" y="2958"/>
                    </a:lnTo>
                    <a:lnTo>
                      <a:pt x="1023" y="2953"/>
                    </a:lnTo>
                    <a:lnTo>
                      <a:pt x="1021" y="2949"/>
                    </a:lnTo>
                    <a:lnTo>
                      <a:pt x="1023" y="2944"/>
                    </a:lnTo>
                    <a:lnTo>
                      <a:pt x="1025" y="2939"/>
                    </a:lnTo>
                    <a:lnTo>
                      <a:pt x="1029" y="2932"/>
                    </a:lnTo>
                    <a:lnTo>
                      <a:pt x="1035" y="2926"/>
                    </a:lnTo>
                    <a:close/>
                    <a:moveTo>
                      <a:pt x="962" y="2640"/>
                    </a:moveTo>
                    <a:lnTo>
                      <a:pt x="952" y="2638"/>
                    </a:lnTo>
                    <a:lnTo>
                      <a:pt x="943" y="2636"/>
                    </a:lnTo>
                    <a:lnTo>
                      <a:pt x="937" y="2633"/>
                    </a:lnTo>
                    <a:lnTo>
                      <a:pt x="931" y="2630"/>
                    </a:lnTo>
                    <a:lnTo>
                      <a:pt x="928" y="2626"/>
                    </a:lnTo>
                    <a:lnTo>
                      <a:pt x="925" y="2621"/>
                    </a:lnTo>
                    <a:lnTo>
                      <a:pt x="922" y="2617"/>
                    </a:lnTo>
                    <a:lnTo>
                      <a:pt x="921" y="2611"/>
                    </a:lnTo>
                    <a:lnTo>
                      <a:pt x="921" y="2593"/>
                    </a:lnTo>
                    <a:lnTo>
                      <a:pt x="921" y="2577"/>
                    </a:lnTo>
                    <a:lnTo>
                      <a:pt x="919" y="2573"/>
                    </a:lnTo>
                    <a:lnTo>
                      <a:pt x="916" y="2571"/>
                    </a:lnTo>
                    <a:lnTo>
                      <a:pt x="914" y="2570"/>
                    </a:lnTo>
                    <a:lnTo>
                      <a:pt x="910" y="2569"/>
                    </a:lnTo>
                    <a:lnTo>
                      <a:pt x="904" y="2571"/>
                    </a:lnTo>
                    <a:lnTo>
                      <a:pt x="896" y="2575"/>
                    </a:lnTo>
                    <a:lnTo>
                      <a:pt x="887" y="2581"/>
                    </a:lnTo>
                    <a:lnTo>
                      <a:pt x="879" y="2586"/>
                    </a:lnTo>
                    <a:lnTo>
                      <a:pt x="874" y="2587"/>
                    </a:lnTo>
                    <a:lnTo>
                      <a:pt x="870" y="2589"/>
                    </a:lnTo>
                    <a:lnTo>
                      <a:pt x="865" y="2591"/>
                    </a:lnTo>
                    <a:lnTo>
                      <a:pt x="861" y="2589"/>
                    </a:lnTo>
                    <a:lnTo>
                      <a:pt x="855" y="2589"/>
                    </a:lnTo>
                    <a:lnTo>
                      <a:pt x="851" y="2588"/>
                    </a:lnTo>
                    <a:lnTo>
                      <a:pt x="847" y="2586"/>
                    </a:lnTo>
                    <a:lnTo>
                      <a:pt x="843" y="2584"/>
                    </a:lnTo>
                    <a:lnTo>
                      <a:pt x="841" y="2582"/>
                    </a:lnTo>
                    <a:lnTo>
                      <a:pt x="839" y="2580"/>
                    </a:lnTo>
                    <a:lnTo>
                      <a:pt x="838" y="2576"/>
                    </a:lnTo>
                    <a:lnTo>
                      <a:pt x="837" y="2573"/>
                    </a:lnTo>
                    <a:lnTo>
                      <a:pt x="835" y="2555"/>
                    </a:lnTo>
                    <a:lnTo>
                      <a:pt x="832" y="2531"/>
                    </a:lnTo>
                    <a:lnTo>
                      <a:pt x="830" y="2518"/>
                    </a:lnTo>
                    <a:lnTo>
                      <a:pt x="829" y="2511"/>
                    </a:lnTo>
                    <a:lnTo>
                      <a:pt x="831" y="2510"/>
                    </a:lnTo>
                    <a:lnTo>
                      <a:pt x="836" y="2511"/>
                    </a:lnTo>
                    <a:lnTo>
                      <a:pt x="843" y="2513"/>
                    </a:lnTo>
                    <a:lnTo>
                      <a:pt x="853" y="2516"/>
                    </a:lnTo>
                    <a:lnTo>
                      <a:pt x="858" y="2517"/>
                    </a:lnTo>
                    <a:lnTo>
                      <a:pt x="863" y="2517"/>
                    </a:lnTo>
                    <a:lnTo>
                      <a:pt x="868" y="2517"/>
                    </a:lnTo>
                    <a:lnTo>
                      <a:pt x="871" y="2516"/>
                    </a:lnTo>
                    <a:lnTo>
                      <a:pt x="880" y="2513"/>
                    </a:lnTo>
                    <a:lnTo>
                      <a:pt x="887" y="2508"/>
                    </a:lnTo>
                    <a:lnTo>
                      <a:pt x="902" y="2497"/>
                    </a:lnTo>
                    <a:lnTo>
                      <a:pt x="916" y="2483"/>
                    </a:lnTo>
                    <a:lnTo>
                      <a:pt x="920" y="2480"/>
                    </a:lnTo>
                    <a:lnTo>
                      <a:pt x="926" y="2476"/>
                    </a:lnTo>
                    <a:lnTo>
                      <a:pt x="931" y="2474"/>
                    </a:lnTo>
                    <a:lnTo>
                      <a:pt x="938" y="2472"/>
                    </a:lnTo>
                    <a:lnTo>
                      <a:pt x="944" y="2472"/>
                    </a:lnTo>
                    <a:lnTo>
                      <a:pt x="951" y="2472"/>
                    </a:lnTo>
                    <a:lnTo>
                      <a:pt x="959" y="2472"/>
                    </a:lnTo>
                    <a:lnTo>
                      <a:pt x="965" y="2474"/>
                    </a:lnTo>
                    <a:lnTo>
                      <a:pt x="973" y="2476"/>
                    </a:lnTo>
                    <a:lnTo>
                      <a:pt x="980" y="2480"/>
                    </a:lnTo>
                    <a:lnTo>
                      <a:pt x="987" y="2483"/>
                    </a:lnTo>
                    <a:lnTo>
                      <a:pt x="994" y="2487"/>
                    </a:lnTo>
                    <a:lnTo>
                      <a:pt x="1001" y="2493"/>
                    </a:lnTo>
                    <a:lnTo>
                      <a:pt x="1006" y="2499"/>
                    </a:lnTo>
                    <a:lnTo>
                      <a:pt x="1013" y="2506"/>
                    </a:lnTo>
                    <a:lnTo>
                      <a:pt x="1017" y="2515"/>
                    </a:lnTo>
                    <a:lnTo>
                      <a:pt x="1019" y="2521"/>
                    </a:lnTo>
                    <a:lnTo>
                      <a:pt x="1021" y="2527"/>
                    </a:lnTo>
                    <a:lnTo>
                      <a:pt x="1021" y="2532"/>
                    </a:lnTo>
                    <a:lnTo>
                      <a:pt x="1021" y="2537"/>
                    </a:lnTo>
                    <a:lnTo>
                      <a:pt x="1021" y="2541"/>
                    </a:lnTo>
                    <a:lnTo>
                      <a:pt x="1019" y="2545"/>
                    </a:lnTo>
                    <a:lnTo>
                      <a:pt x="1018" y="2548"/>
                    </a:lnTo>
                    <a:lnTo>
                      <a:pt x="1016" y="2551"/>
                    </a:lnTo>
                    <a:lnTo>
                      <a:pt x="1010" y="2554"/>
                    </a:lnTo>
                    <a:lnTo>
                      <a:pt x="1004" y="2556"/>
                    </a:lnTo>
                    <a:lnTo>
                      <a:pt x="997" y="2558"/>
                    </a:lnTo>
                    <a:lnTo>
                      <a:pt x="991" y="2556"/>
                    </a:lnTo>
                    <a:lnTo>
                      <a:pt x="987" y="2556"/>
                    </a:lnTo>
                    <a:lnTo>
                      <a:pt x="985" y="2559"/>
                    </a:lnTo>
                    <a:lnTo>
                      <a:pt x="984" y="2561"/>
                    </a:lnTo>
                    <a:lnTo>
                      <a:pt x="984" y="2564"/>
                    </a:lnTo>
                    <a:lnTo>
                      <a:pt x="985" y="2569"/>
                    </a:lnTo>
                    <a:lnTo>
                      <a:pt x="988" y="2572"/>
                    </a:lnTo>
                    <a:lnTo>
                      <a:pt x="993" y="2576"/>
                    </a:lnTo>
                    <a:lnTo>
                      <a:pt x="999" y="2578"/>
                    </a:lnTo>
                    <a:lnTo>
                      <a:pt x="1012" y="2583"/>
                    </a:lnTo>
                    <a:lnTo>
                      <a:pt x="1023" y="2588"/>
                    </a:lnTo>
                    <a:lnTo>
                      <a:pt x="1034" y="2594"/>
                    </a:lnTo>
                    <a:lnTo>
                      <a:pt x="1040" y="2599"/>
                    </a:lnTo>
                    <a:lnTo>
                      <a:pt x="1043" y="2605"/>
                    </a:lnTo>
                    <a:lnTo>
                      <a:pt x="1044" y="2610"/>
                    </a:lnTo>
                    <a:lnTo>
                      <a:pt x="1044" y="2615"/>
                    </a:lnTo>
                    <a:lnTo>
                      <a:pt x="1042" y="2619"/>
                    </a:lnTo>
                    <a:lnTo>
                      <a:pt x="1040" y="2624"/>
                    </a:lnTo>
                    <a:lnTo>
                      <a:pt x="1036" y="2627"/>
                    </a:lnTo>
                    <a:lnTo>
                      <a:pt x="1031" y="2630"/>
                    </a:lnTo>
                    <a:lnTo>
                      <a:pt x="1027" y="2632"/>
                    </a:lnTo>
                    <a:lnTo>
                      <a:pt x="1018" y="2638"/>
                    </a:lnTo>
                    <a:lnTo>
                      <a:pt x="1009" y="2640"/>
                    </a:lnTo>
                    <a:lnTo>
                      <a:pt x="1002" y="2641"/>
                    </a:lnTo>
                    <a:lnTo>
                      <a:pt x="995" y="2641"/>
                    </a:lnTo>
                    <a:lnTo>
                      <a:pt x="980" y="2640"/>
                    </a:lnTo>
                    <a:lnTo>
                      <a:pt x="962" y="2640"/>
                    </a:lnTo>
                    <a:close/>
                    <a:moveTo>
                      <a:pt x="2470" y="2984"/>
                    </a:moveTo>
                    <a:lnTo>
                      <a:pt x="2452" y="2984"/>
                    </a:lnTo>
                    <a:lnTo>
                      <a:pt x="2360" y="2261"/>
                    </a:lnTo>
                    <a:lnTo>
                      <a:pt x="2112" y="2866"/>
                    </a:lnTo>
                    <a:lnTo>
                      <a:pt x="2094" y="2866"/>
                    </a:lnTo>
                    <a:lnTo>
                      <a:pt x="2313" y="2185"/>
                    </a:lnTo>
                    <a:lnTo>
                      <a:pt x="2259" y="2185"/>
                    </a:lnTo>
                    <a:lnTo>
                      <a:pt x="2259" y="2034"/>
                    </a:lnTo>
                    <a:lnTo>
                      <a:pt x="2084" y="2034"/>
                    </a:lnTo>
                    <a:lnTo>
                      <a:pt x="2051" y="2000"/>
                    </a:lnTo>
                    <a:lnTo>
                      <a:pt x="2049" y="1857"/>
                    </a:lnTo>
                    <a:lnTo>
                      <a:pt x="1924" y="1857"/>
                    </a:lnTo>
                    <a:lnTo>
                      <a:pt x="1922" y="1778"/>
                    </a:lnTo>
                    <a:lnTo>
                      <a:pt x="2877" y="1778"/>
                    </a:lnTo>
                    <a:lnTo>
                      <a:pt x="2876" y="1857"/>
                    </a:lnTo>
                    <a:lnTo>
                      <a:pt x="2759" y="1857"/>
                    </a:lnTo>
                    <a:lnTo>
                      <a:pt x="2757" y="1997"/>
                    </a:lnTo>
                    <a:lnTo>
                      <a:pt x="2723" y="2032"/>
                    </a:lnTo>
                    <a:lnTo>
                      <a:pt x="2548" y="2032"/>
                    </a:lnTo>
                    <a:lnTo>
                      <a:pt x="2547" y="2178"/>
                    </a:lnTo>
                    <a:lnTo>
                      <a:pt x="2490" y="2179"/>
                    </a:lnTo>
                    <a:lnTo>
                      <a:pt x="2631" y="2794"/>
                    </a:lnTo>
                    <a:lnTo>
                      <a:pt x="2612" y="2796"/>
                    </a:lnTo>
                    <a:lnTo>
                      <a:pt x="2454" y="2264"/>
                    </a:lnTo>
                    <a:lnTo>
                      <a:pt x="2470" y="2984"/>
                    </a:lnTo>
                    <a:close/>
                    <a:moveTo>
                      <a:pt x="1811" y="3414"/>
                    </a:moveTo>
                    <a:lnTo>
                      <a:pt x="1811" y="1588"/>
                    </a:lnTo>
                    <a:lnTo>
                      <a:pt x="3065" y="1590"/>
                    </a:lnTo>
                    <a:lnTo>
                      <a:pt x="3065" y="2021"/>
                    </a:lnTo>
                    <a:lnTo>
                      <a:pt x="3065" y="2057"/>
                    </a:lnTo>
                    <a:lnTo>
                      <a:pt x="3065" y="2089"/>
                    </a:lnTo>
                    <a:lnTo>
                      <a:pt x="3065" y="2119"/>
                    </a:lnTo>
                    <a:lnTo>
                      <a:pt x="3064" y="2148"/>
                    </a:lnTo>
                    <a:lnTo>
                      <a:pt x="3061" y="2176"/>
                    </a:lnTo>
                    <a:lnTo>
                      <a:pt x="3057" y="2205"/>
                    </a:lnTo>
                    <a:lnTo>
                      <a:pt x="3051" y="2237"/>
                    </a:lnTo>
                    <a:lnTo>
                      <a:pt x="3043" y="2271"/>
                    </a:lnTo>
                    <a:lnTo>
                      <a:pt x="3028" y="2321"/>
                    </a:lnTo>
                    <a:lnTo>
                      <a:pt x="3012" y="2371"/>
                    </a:lnTo>
                    <a:lnTo>
                      <a:pt x="2992" y="2420"/>
                    </a:lnTo>
                    <a:lnTo>
                      <a:pt x="2971" y="2470"/>
                    </a:lnTo>
                    <a:lnTo>
                      <a:pt x="2948" y="2518"/>
                    </a:lnTo>
                    <a:lnTo>
                      <a:pt x="2922" y="2565"/>
                    </a:lnTo>
                    <a:lnTo>
                      <a:pt x="2895" y="2611"/>
                    </a:lnTo>
                    <a:lnTo>
                      <a:pt x="2866" y="2658"/>
                    </a:lnTo>
                    <a:lnTo>
                      <a:pt x="2835" y="2704"/>
                    </a:lnTo>
                    <a:lnTo>
                      <a:pt x="2802" y="2748"/>
                    </a:lnTo>
                    <a:lnTo>
                      <a:pt x="2768" y="2792"/>
                    </a:lnTo>
                    <a:lnTo>
                      <a:pt x="2732" y="2835"/>
                    </a:lnTo>
                    <a:lnTo>
                      <a:pt x="2694" y="2876"/>
                    </a:lnTo>
                    <a:lnTo>
                      <a:pt x="2656" y="2917"/>
                    </a:lnTo>
                    <a:lnTo>
                      <a:pt x="2616" y="2957"/>
                    </a:lnTo>
                    <a:lnTo>
                      <a:pt x="2574" y="2994"/>
                    </a:lnTo>
                    <a:lnTo>
                      <a:pt x="2533" y="3031"/>
                    </a:lnTo>
                    <a:lnTo>
                      <a:pt x="2489" y="3068"/>
                    </a:lnTo>
                    <a:lnTo>
                      <a:pt x="2445" y="3103"/>
                    </a:lnTo>
                    <a:lnTo>
                      <a:pt x="2399" y="3136"/>
                    </a:lnTo>
                    <a:lnTo>
                      <a:pt x="2352" y="3168"/>
                    </a:lnTo>
                    <a:lnTo>
                      <a:pt x="2306" y="3198"/>
                    </a:lnTo>
                    <a:lnTo>
                      <a:pt x="2258" y="3227"/>
                    </a:lnTo>
                    <a:lnTo>
                      <a:pt x="2210" y="3254"/>
                    </a:lnTo>
                    <a:lnTo>
                      <a:pt x="2161" y="3281"/>
                    </a:lnTo>
                    <a:lnTo>
                      <a:pt x="2112" y="3305"/>
                    </a:lnTo>
                    <a:lnTo>
                      <a:pt x="2062" y="3328"/>
                    </a:lnTo>
                    <a:lnTo>
                      <a:pt x="2012" y="3349"/>
                    </a:lnTo>
                    <a:lnTo>
                      <a:pt x="1961" y="3368"/>
                    </a:lnTo>
                    <a:lnTo>
                      <a:pt x="1912" y="3385"/>
                    </a:lnTo>
                    <a:lnTo>
                      <a:pt x="1861" y="3401"/>
                    </a:lnTo>
                    <a:lnTo>
                      <a:pt x="1811" y="3414"/>
                    </a:lnTo>
                    <a:close/>
                    <a:moveTo>
                      <a:pt x="234" y="1097"/>
                    </a:moveTo>
                    <a:lnTo>
                      <a:pt x="226" y="1080"/>
                    </a:lnTo>
                    <a:lnTo>
                      <a:pt x="215" y="1057"/>
                    </a:lnTo>
                    <a:lnTo>
                      <a:pt x="204" y="1033"/>
                    </a:lnTo>
                    <a:lnTo>
                      <a:pt x="196" y="1013"/>
                    </a:lnTo>
                    <a:lnTo>
                      <a:pt x="195" y="1008"/>
                    </a:lnTo>
                    <a:lnTo>
                      <a:pt x="195" y="1001"/>
                    </a:lnTo>
                    <a:lnTo>
                      <a:pt x="196" y="996"/>
                    </a:lnTo>
                    <a:lnTo>
                      <a:pt x="197" y="990"/>
                    </a:lnTo>
                    <a:lnTo>
                      <a:pt x="199" y="980"/>
                    </a:lnTo>
                    <a:lnTo>
                      <a:pt x="201" y="973"/>
                    </a:lnTo>
                    <a:lnTo>
                      <a:pt x="267" y="937"/>
                    </a:lnTo>
                    <a:lnTo>
                      <a:pt x="344" y="896"/>
                    </a:lnTo>
                    <a:lnTo>
                      <a:pt x="428" y="850"/>
                    </a:lnTo>
                    <a:lnTo>
                      <a:pt x="515" y="801"/>
                    </a:lnTo>
                    <a:lnTo>
                      <a:pt x="600" y="753"/>
                    </a:lnTo>
                    <a:lnTo>
                      <a:pt x="684" y="707"/>
                    </a:lnTo>
                    <a:lnTo>
                      <a:pt x="761" y="664"/>
                    </a:lnTo>
                    <a:lnTo>
                      <a:pt x="828" y="626"/>
                    </a:lnTo>
                    <a:lnTo>
                      <a:pt x="829" y="616"/>
                    </a:lnTo>
                    <a:lnTo>
                      <a:pt x="831" y="605"/>
                    </a:lnTo>
                    <a:lnTo>
                      <a:pt x="836" y="593"/>
                    </a:lnTo>
                    <a:lnTo>
                      <a:pt x="838" y="580"/>
                    </a:lnTo>
                    <a:lnTo>
                      <a:pt x="860" y="567"/>
                    </a:lnTo>
                    <a:lnTo>
                      <a:pt x="893" y="547"/>
                    </a:lnTo>
                    <a:lnTo>
                      <a:pt x="933" y="522"/>
                    </a:lnTo>
                    <a:lnTo>
                      <a:pt x="977" y="494"/>
                    </a:lnTo>
                    <a:lnTo>
                      <a:pt x="1019" y="467"/>
                    </a:lnTo>
                    <a:lnTo>
                      <a:pt x="1055" y="444"/>
                    </a:lnTo>
                    <a:lnTo>
                      <a:pt x="1070" y="434"/>
                    </a:lnTo>
                    <a:lnTo>
                      <a:pt x="1081" y="425"/>
                    </a:lnTo>
                    <a:lnTo>
                      <a:pt x="1087" y="420"/>
                    </a:lnTo>
                    <a:lnTo>
                      <a:pt x="1091" y="416"/>
                    </a:lnTo>
                    <a:lnTo>
                      <a:pt x="966" y="224"/>
                    </a:lnTo>
                    <a:lnTo>
                      <a:pt x="970" y="207"/>
                    </a:lnTo>
                    <a:lnTo>
                      <a:pt x="1094" y="137"/>
                    </a:lnTo>
                    <a:lnTo>
                      <a:pt x="1108" y="139"/>
                    </a:lnTo>
                    <a:lnTo>
                      <a:pt x="1213" y="312"/>
                    </a:lnTo>
                    <a:lnTo>
                      <a:pt x="1297" y="305"/>
                    </a:lnTo>
                    <a:lnTo>
                      <a:pt x="1374" y="429"/>
                    </a:lnTo>
                    <a:lnTo>
                      <a:pt x="1372" y="435"/>
                    </a:lnTo>
                    <a:lnTo>
                      <a:pt x="1369" y="442"/>
                    </a:lnTo>
                    <a:lnTo>
                      <a:pt x="1363" y="448"/>
                    </a:lnTo>
                    <a:lnTo>
                      <a:pt x="1358" y="455"/>
                    </a:lnTo>
                    <a:lnTo>
                      <a:pt x="1345" y="467"/>
                    </a:lnTo>
                    <a:lnTo>
                      <a:pt x="1334" y="479"/>
                    </a:lnTo>
                    <a:lnTo>
                      <a:pt x="1350" y="509"/>
                    </a:lnTo>
                    <a:lnTo>
                      <a:pt x="1368" y="543"/>
                    </a:lnTo>
                    <a:lnTo>
                      <a:pt x="1386" y="579"/>
                    </a:lnTo>
                    <a:lnTo>
                      <a:pt x="1404" y="619"/>
                    </a:lnTo>
                    <a:lnTo>
                      <a:pt x="1421" y="660"/>
                    </a:lnTo>
                    <a:lnTo>
                      <a:pt x="1437" y="702"/>
                    </a:lnTo>
                    <a:lnTo>
                      <a:pt x="1445" y="723"/>
                    </a:lnTo>
                    <a:lnTo>
                      <a:pt x="1450" y="745"/>
                    </a:lnTo>
                    <a:lnTo>
                      <a:pt x="1456" y="766"/>
                    </a:lnTo>
                    <a:lnTo>
                      <a:pt x="1460" y="787"/>
                    </a:lnTo>
                    <a:lnTo>
                      <a:pt x="1461" y="798"/>
                    </a:lnTo>
                    <a:lnTo>
                      <a:pt x="1461" y="812"/>
                    </a:lnTo>
                    <a:lnTo>
                      <a:pt x="1460" y="826"/>
                    </a:lnTo>
                    <a:lnTo>
                      <a:pt x="1459" y="844"/>
                    </a:lnTo>
                    <a:lnTo>
                      <a:pt x="1457" y="862"/>
                    </a:lnTo>
                    <a:lnTo>
                      <a:pt x="1453" y="880"/>
                    </a:lnTo>
                    <a:lnTo>
                      <a:pt x="1449" y="899"/>
                    </a:lnTo>
                    <a:lnTo>
                      <a:pt x="1445" y="918"/>
                    </a:lnTo>
                    <a:lnTo>
                      <a:pt x="1439" y="937"/>
                    </a:lnTo>
                    <a:lnTo>
                      <a:pt x="1434" y="956"/>
                    </a:lnTo>
                    <a:lnTo>
                      <a:pt x="1426" y="974"/>
                    </a:lnTo>
                    <a:lnTo>
                      <a:pt x="1418" y="991"/>
                    </a:lnTo>
                    <a:lnTo>
                      <a:pt x="1411" y="1008"/>
                    </a:lnTo>
                    <a:lnTo>
                      <a:pt x="1401" y="1022"/>
                    </a:lnTo>
                    <a:lnTo>
                      <a:pt x="1391" y="1034"/>
                    </a:lnTo>
                    <a:lnTo>
                      <a:pt x="1381" y="1045"/>
                    </a:lnTo>
                    <a:lnTo>
                      <a:pt x="1375" y="1036"/>
                    </a:lnTo>
                    <a:lnTo>
                      <a:pt x="1371" y="1029"/>
                    </a:lnTo>
                    <a:lnTo>
                      <a:pt x="1370" y="999"/>
                    </a:lnTo>
                    <a:lnTo>
                      <a:pt x="1369" y="970"/>
                    </a:lnTo>
                    <a:lnTo>
                      <a:pt x="1365" y="942"/>
                    </a:lnTo>
                    <a:lnTo>
                      <a:pt x="1360" y="913"/>
                    </a:lnTo>
                    <a:lnTo>
                      <a:pt x="1354" y="885"/>
                    </a:lnTo>
                    <a:lnTo>
                      <a:pt x="1347" y="856"/>
                    </a:lnTo>
                    <a:lnTo>
                      <a:pt x="1337" y="826"/>
                    </a:lnTo>
                    <a:lnTo>
                      <a:pt x="1327" y="798"/>
                    </a:lnTo>
                    <a:lnTo>
                      <a:pt x="1315" y="769"/>
                    </a:lnTo>
                    <a:lnTo>
                      <a:pt x="1302" y="740"/>
                    </a:lnTo>
                    <a:lnTo>
                      <a:pt x="1286" y="710"/>
                    </a:lnTo>
                    <a:lnTo>
                      <a:pt x="1270" y="680"/>
                    </a:lnTo>
                    <a:lnTo>
                      <a:pt x="1251" y="651"/>
                    </a:lnTo>
                    <a:lnTo>
                      <a:pt x="1231" y="620"/>
                    </a:lnTo>
                    <a:lnTo>
                      <a:pt x="1210" y="589"/>
                    </a:lnTo>
                    <a:lnTo>
                      <a:pt x="1187" y="558"/>
                    </a:lnTo>
                    <a:lnTo>
                      <a:pt x="1163" y="570"/>
                    </a:lnTo>
                    <a:lnTo>
                      <a:pt x="1109" y="601"/>
                    </a:lnTo>
                    <a:lnTo>
                      <a:pt x="1037" y="643"/>
                    </a:lnTo>
                    <a:lnTo>
                      <a:pt x="955" y="691"/>
                    </a:lnTo>
                    <a:lnTo>
                      <a:pt x="872" y="740"/>
                    </a:lnTo>
                    <a:lnTo>
                      <a:pt x="797" y="785"/>
                    </a:lnTo>
                    <a:lnTo>
                      <a:pt x="740" y="818"/>
                    </a:lnTo>
                    <a:lnTo>
                      <a:pt x="710" y="836"/>
                    </a:lnTo>
                    <a:lnTo>
                      <a:pt x="658" y="868"/>
                    </a:lnTo>
                    <a:lnTo>
                      <a:pt x="605" y="898"/>
                    </a:lnTo>
                    <a:lnTo>
                      <a:pt x="552" y="925"/>
                    </a:lnTo>
                    <a:lnTo>
                      <a:pt x="500" y="953"/>
                    </a:lnTo>
                    <a:lnTo>
                      <a:pt x="449" y="979"/>
                    </a:lnTo>
                    <a:lnTo>
                      <a:pt x="400" y="1006"/>
                    </a:lnTo>
                    <a:lnTo>
                      <a:pt x="377" y="1019"/>
                    </a:lnTo>
                    <a:lnTo>
                      <a:pt x="355" y="1032"/>
                    </a:lnTo>
                    <a:lnTo>
                      <a:pt x="334" y="1045"/>
                    </a:lnTo>
                    <a:lnTo>
                      <a:pt x="314" y="1058"/>
                    </a:lnTo>
                    <a:lnTo>
                      <a:pt x="295" y="1070"/>
                    </a:lnTo>
                    <a:lnTo>
                      <a:pt x="274" y="1080"/>
                    </a:lnTo>
                    <a:lnTo>
                      <a:pt x="253" y="1089"/>
                    </a:lnTo>
                    <a:lnTo>
                      <a:pt x="234" y="1097"/>
                    </a:lnTo>
                    <a:close/>
                    <a:moveTo>
                      <a:pt x="2392" y="1272"/>
                    </a:moveTo>
                    <a:lnTo>
                      <a:pt x="2393" y="1272"/>
                    </a:lnTo>
                    <a:lnTo>
                      <a:pt x="2395" y="1272"/>
                    </a:lnTo>
                    <a:lnTo>
                      <a:pt x="2410" y="1286"/>
                    </a:lnTo>
                    <a:lnTo>
                      <a:pt x="2422" y="1301"/>
                    </a:lnTo>
                    <a:lnTo>
                      <a:pt x="2423" y="1306"/>
                    </a:lnTo>
                    <a:lnTo>
                      <a:pt x="2424" y="1311"/>
                    </a:lnTo>
                    <a:lnTo>
                      <a:pt x="2424" y="1316"/>
                    </a:lnTo>
                    <a:lnTo>
                      <a:pt x="2423" y="1320"/>
                    </a:lnTo>
                    <a:lnTo>
                      <a:pt x="2422" y="1323"/>
                    </a:lnTo>
                    <a:lnTo>
                      <a:pt x="2421" y="1325"/>
                    </a:lnTo>
                    <a:lnTo>
                      <a:pt x="2418" y="1327"/>
                    </a:lnTo>
                    <a:lnTo>
                      <a:pt x="2416" y="1328"/>
                    </a:lnTo>
                    <a:lnTo>
                      <a:pt x="2411" y="1329"/>
                    </a:lnTo>
                    <a:lnTo>
                      <a:pt x="2406" y="1328"/>
                    </a:lnTo>
                    <a:lnTo>
                      <a:pt x="2401" y="1316"/>
                    </a:lnTo>
                    <a:lnTo>
                      <a:pt x="2396" y="1302"/>
                    </a:lnTo>
                    <a:lnTo>
                      <a:pt x="2393" y="1287"/>
                    </a:lnTo>
                    <a:lnTo>
                      <a:pt x="2392" y="1272"/>
                    </a:lnTo>
                    <a:close/>
                    <a:moveTo>
                      <a:pt x="2445" y="1398"/>
                    </a:moveTo>
                    <a:lnTo>
                      <a:pt x="2456" y="1398"/>
                    </a:lnTo>
                    <a:lnTo>
                      <a:pt x="2467" y="1397"/>
                    </a:lnTo>
                    <a:lnTo>
                      <a:pt x="2477" y="1396"/>
                    </a:lnTo>
                    <a:lnTo>
                      <a:pt x="2487" y="1392"/>
                    </a:lnTo>
                    <a:lnTo>
                      <a:pt x="2494" y="1388"/>
                    </a:lnTo>
                    <a:lnTo>
                      <a:pt x="2502" y="1384"/>
                    </a:lnTo>
                    <a:lnTo>
                      <a:pt x="2509" y="1384"/>
                    </a:lnTo>
                    <a:lnTo>
                      <a:pt x="2518" y="1385"/>
                    </a:lnTo>
                    <a:lnTo>
                      <a:pt x="2518" y="1388"/>
                    </a:lnTo>
                    <a:lnTo>
                      <a:pt x="2518" y="1392"/>
                    </a:lnTo>
                    <a:lnTo>
                      <a:pt x="2515" y="1398"/>
                    </a:lnTo>
                    <a:lnTo>
                      <a:pt x="2512" y="1402"/>
                    </a:lnTo>
                    <a:lnTo>
                      <a:pt x="2504" y="1410"/>
                    </a:lnTo>
                    <a:lnTo>
                      <a:pt x="2495" y="1417"/>
                    </a:lnTo>
                    <a:lnTo>
                      <a:pt x="2491" y="1418"/>
                    </a:lnTo>
                    <a:lnTo>
                      <a:pt x="2487" y="1418"/>
                    </a:lnTo>
                    <a:lnTo>
                      <a:pt x="2482" y="1418"/>
                    </a:lnTo>
                    <a:lnTo>
                      <a:pt x="2480" y="1417"/>
                    </a:lnTo>
                    <a:lnTo>
                      <a:pt x="2479" y="1414"/>
                    </a:lnTo>
                    <a:lnTo>
                      <a:pt x="2479" y="1412"/>
                    </a:lnTo>
                    <a:lnTo>
                      <a:pt x="2482" y="1410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5" y="1407"/>
                    </a:lnTo>
                    <a:lnTo>
                      <a:pt x="2484" y="1407"/>
                    </a:lnTo>
                    <a:lnTo>
                      <a:pt x="2483" y="1407"/>
                    </a:lnTo>
                    <a:lnTo>
                      <a:pt x="2479" y="1409"/>
                    </a:lnTo>
                    <a:lnTo>
                      <a:pt x="2472" y="1411"/>
                    </a:lnTo>
                    <a:lnTo>
                      <a:pt x="2467" y="1411"/>
                    </a:lnTo>
                    <a:lnTo>
                      <a:pt x="2460" y="1411"/>
                    </a:lnTo>
                    <a:lnTo>
                      <a:pt x="2455" y="1409"/>
                    </a:lnTo>
                    <a:lnTo>
                      <a:pt x="2449" y="1407"/>
                    </a:lnTo>
                    <a:lnTo>
                      <a:pt x="2447" y="1405"/>
                    </a:lnTo>
                    <a:lnTo>
                      <a:pt x="2446" y="1402"/>
                    </a:lnTo>
                    <a:lnTo>
                      <a:pt x="2445" y="1400"/>
                    </a:lnTo>
                    <a:lnTo>
                      <a:pt x="2445" y="1398"/>
                    </a:lnTo>
                    <a:close/>
                    <a:moveTo>
                      <a:pt x="2511" y="1440"/>
                    </a:moveTo>
                    <a:lnTo>
                      <a:pt x="2511" y="1439"/>
                    </a:lnTo>
                    <a:lnTo>
                      <a:pt x="2511" y="1438"/>
                    </a:lnTo>
                    <a:lnTo>
                      <a:pt x="2515" y="1435"/>
                    </a:lnTo>
                    <a:lnTo>
                      <a:pt x="2521" y="1434"/>
                    </a:lnTo>
                    <a:lnTo>
                      <a:pt x="2521" y="1433"/>
                    </a:lnTo>
                    <a:lnTo>
                      <a:pt x="2521" y="1432"/>
                    </a:lnTo>
                    <a:lnTo>
                      <a:pt x="2512" y="1433"/>
                    </a:lnTo>
                    <a:lnTo>
                      <a:pt x="2503" y="1436"/>
                    </a:lnTo>
                    <a:lnTo>
                      <a:pt x="2503" y="1436"/>
                    </a:lnTo>
                    <a:lnTo>
                      <a:pt x="2503" y="1438"/>
                    </a:lnTo>
                    <a:lnTo>
                      <a:pt x="2506" y="1440"/>
                    </a:lnTo>
                    <a:lnTo>
                      <a:pt x="2507" y="1443"/>
                    </a:lnTo>
                    <a:lnTo>
                      <a:pt x="2509" y="1446"/>
                    </a:lnTo>
                    <a:lnTo>
                      <a:pt x="2510" y="1451"/>
                    </a:lnTo>
                    <a:lnTo>
                      <a:pt x="2510" y="1458"/>
                    </a:lnTo>
                    <a:lnTo>
                      <a:pt x="2511" y="1467"/>
                    </a:lnTo>
                    <a:lnTo>
                      <a:pt x="2513" y="1480"/>
                    </a:lnTo>
                    <a:lnTo>
                      <a:pt x="2514" y="1494"/>
                    </a:lnTo>
                    <a:lnTo>
                      <a:pt x="2513" y="1507"/>
                    </a:lnTo>
                    <a:lnTo>
                      <a:pt x="2513" y="1521"/>
                    </a:lnTo>
                    <a:lnTo>
                      <a:pt x="2513" y="1529"/>
                    </a:lnTo>
                    <a:lnTo>
                      <a:pt x="2513" y="1538"/>
                    </a:lnTo>
                    <a:lnTo>
                      <a:pt x="2513" y="1546"/>
                    </a:lnTo>
                    <a:lnTo>
                      <a:pt x="2511" y="1552"/>
                    </a:lnTo>
                    <a:lnTo>
                      <a:pt x="2511" y="1554"/>
                    </a:lnTo>
                    <a:lnTo>
                      <a:pt x="2509" y="1556"/>
                    </a:lnTo>
                    <a:lnTo>
                      <a:pt x="2506" y="1557"/>
                    </a:lnTo>
                    <a:lnTo>
                      <a:pt x="2504" y="1558"/>
                    </a:lnTo>
                    <a:lnTo>
                      <a:pt x="2502" y="1560"/>
                    </a:lnTo>
                    <a:lnTo>
                      <a:pt x="2499" y="1561"/>
                    </a:lnTo>
                    <a:lnTo>
                      <a:pt x="2495" y="1560"/>
                    </a:lnTo>
                    <a:lnTo>
                      <a:pt x="2492" y="1560"/>
                    </a:lnTo>
                    <a:lnTo>
                      <a:pt x="2488" y="1555"/>
                    </a:lnTo>
                    <a:lnTo>
                      <a:pt x="2482" y="1553"/>
                    </a:lnTo>
                    <a:lnTo>
                      <a:pt x="2477" y="1551"/>
                    </a:lnTo>
                    <a:lnTo>
                      <a:pt x="2471" y="1547"/>
                    </a:lnTo>
                    <a:lnTo>
                      <a:pt x="2457" y="1541"/>
                    </a:lnTo>
                    <a:lnTo>
                      <a:pt x="2444" y="1533"/>
                    </a:lnTo>
                    <a:lnTo>
                      <a:pt x="2429" y="1525"/>
                    </a:lnTo>
                    <a:lnTo>
                      <a:pt x="2416" y="1518"/>
                    </a:lnTo>
                    <a:lnTo>
                      <a:pt x="2411" y="1516"/>
                    </a:lnTo>
                    <a:lnTo>
                      <a:pt x="2404" y="1511"/>
                    </a:lnTo>
                    <a:lnTo>
                      <a:pt x="2401" y="1510"/>
                    </a:lnTo>
                    <a:lnTo>
                      <a:pt x="2399" y="1507"/>
                    </a:lnTo>
                    <a:lnTo>
                      <a:pt x="2396" y="1505"/>
                    </a:lnTo>
                    <a:lnTo>
                      <a:pt x="2395" y="1501"/>
                    </a:lnTo>
                    <a:lnTo>
                      <a:pt x="2405" y="1503"/>
                    </a:lnTo>
                    <a:lnTo>
                      <a:pt x="2413" y="1507"/>
                    </a:lnTo>
                    <a:lnTo>
                      <a:pt x="2422" y="1511"/>
                    </a:lnTo>
                    <a:lnTo>
                      <a:pt x="2430" y="1514"/>
                    </a:lnTo>
                    <a:lnTo>
                      <a:pt x="2447" y="1517"/>
                    </a:lnTo>
                    <a:lnTo>
                      <a:pt x="2463" y="1518"/>
                    </a:lnTo>
                    <a:lnTo>
                      <a:pt x="2473" y="1521"/>
                    </a:lnTo>
                    <a:lnTo>
                      <a:pt x="2483" y="1521"/>
                    </a:lnTo>
                    <a:lnTo>
                      <a:pt x="2485" y="1518"/>
                    </a:lnTo>
                    <a:lnTo>
                      <a:pt x="2487" y="1514"/>
                    </a:lnTo>
                    <a:lnTo>
                      <a:pt x="2487" y="1511"/>
                    </a:lnTo>
                    <a:lnTo>
                      <a:pt x="2487" y="1508"/>
                    </a:lnTo>
                    <a:lnTo>
                      <a:pt x="2487" y="1499"/>
                    </a:lnTo>
                    <a:lnTo>
                      <a:pt x="2488" y="1490"/>
                    </a:lnTo>
                    <a:lnTo>
                      <a:pt x="2490" y="1479"/>
                    </a:lnTo>
                    <a:lnTo>
                      <a:pt x="2492" y="1465"/>
                    </a:lnTo>
                    <a:lnTo>
                      <a:pt x="2493" y="1451"/>
                    </a:lnTo>
                    <a:lnTo>
                      <a:pt x="2493" y="1441"/>
                    </a:lnTo>
                    <a:lnTo>
                      <a:pt x="2491" y="1441"/>
                    </a:lnTo>
                    <a:lnTo>
                      <a:pt x="2490" y="1441"/>
                    </a:lnTo>
                    <a:lnTo>
                      <a:pt x="2481" y="1446"/>
                    </a:lnTo>
                    <a:lnTo>
                      <a:pt x="2471" y="1451"/>
                    </a:lnTo>
                    <a:lnTo>
                      <a:pt x="2460" y="1457"/>
                    </a:lnTo>
                    <a:lnTo>
                      <a:pt x="2449" y="1464"/>
                    </a:lnTo>
                    <a:lnTo>
                      <a:pt x="2441" y="1467"/>
                    </a:lnTo>
                    <a:lnTo>
                      <a:pt x="2435" y="1468"/>
                    </a:lnTo>
                    <a:lnTo>
                      <a:pt x="2426" y="1469"/>
                    </a:lnTo>
                    <a:lnTo>
                      <a:pt x="2416" y="1468"/>
                    </a:lnTo>
                    <a:lnTo>
                      <a:pt x="2414" y="1464"/>
                    </a:lnTo>
                    <a:lnTo>
                      <a:pt x="2411" y="1461"/>
                    </a:lnTo>
                    <a:lnTo>
                      <a:pt x="2410" y="1456"/>
                    </a:lnTo>
                    <a:lnTo>
                      <a:pt x="2409" y="1450"/>
                    </a:lnTo>
                    <a:lnTo>
                      <a:pt x="2417" y="1452"/>
                    </a:lnTo>
                    <a:lnTo>
                      <a:pt x="2426" y="1452"/>
                    </a:lnTo>
                    <a:lnTo>
                      <a:pt x="2436" y="1449"/>
                    </a:lnTo>
                    <a:lnTo>
                      <a:pt x="2446" y="1443"/>
                    </a:lnTo>
                    <a:lnTo>
                      <a:pt x="2455" y="1439"/>
                    </a:lnTo>
                    <a:lnTo>
                      <a:pt x="2465" y="1434"/>
                    </a:lnTo>
                    <a:lnTo>
                      <a:pt x="2474" y="1430"/>
                    </a:lnTo>
                    <a:lnTo>
                      <a:pt x="2483" y="1427"/>
                    </a:lnTo>
                    <a:lnTo>
                      <a:pt x="2493" y="1422"/>
                    </a:lnTo>
                    <a:lnTo>
                      <a:pt x="2504" y="1420"/>
                    </a:lnTo>
                    <a:lnTo>
                      <a:pt x="2514" y="1418"/>
                    </a:lnTo>
                    <a:lnTo>
                      <a:pt x="2526" y="1416"/>
                    </a:lnTo>
                    <a:lnTo>
                      <a:pt x="2535" y="1410"/>
                    </a:lnTo>
                    <a:lnTo>
                      <a:pt x="2547" y="1407"/>
                    </a:lnTo>
                    <a:lnTo>
                      <a:pt x="2556" y="1410"/>
                    </a:lnTo>
                    <a:lnTo>
                      <a:pt x="2566" y="1413"/>
                    </a:lnTo>
                    <a:lnTo>
                      <a:pt x="2569" y="1418"/>
                    </a:lnTo>
                    <a:lnTo>
                      <a:pt x="2573" y="1422"/>
                    </a:lnTo>
                    <a:lnTo>
                      <a:pt x="2573" y="1425"/>
                    </a:lnTo>
                    <a:lnTo>
                      <a:pt x="2573" y="1429"/>
                    </a:lnTo>
                    <a:lnTo>
                      <a:pt x="2567" y="1432"/>
                    </a:lnTo>
                    <a:lnTo>
                      <a:pt x="2560" y="1434"/>
                    </a:lnTo>
                    <a:lnTo>
                      <a:pt x="2552" y="1438"/>
                    </a:lnTo>
                    <a:lnTo>
                      <a:pt x="2545" y="1439"/>
                    </a:lnTo>
                    <a:lnTo>
                      <a:pt x="2536" y="1440"/>
                    </a:lnTo>
                    <a:lnTo>
                      <a:pt x="2527" y="1441"/>
                    </a:lnTo>
                    <a:lnTo>
                      <a:pt x="2518" y="1441"/>
                    </a:lnTo>
                    <a:lnTo>
                      <a:pt x="2511" y="1440"/>
                    </a:lnTo>
                    <a:close/>
                    <a:moveTo>
                      <a:pt x="2514" y="1156"/>
                    </a:moveTo>
                    <a:lnTo>
                      <a:pt x="2521" y="1157"/>
                    </a:lnTo>
                    <a:lnTo>
                      <a:pt x="2527" y="1159"/>
                    </a:lnTo>
                    <a:lnTo>
                      <a:pt x="2533" y="1163"/>
                    </a:lnTo>
                    <a:lnTo>
                      <a:pt x="2538" y="1167"/>
                    </a:lnTo>
                    <a:lnTo>
                      <a:pt x="2543" y="1172"/>
                    </a:lnTo>
                    <a:lnTo>
                      <a:pt x="2546" y="1178"/>
                    </a:lnTo>
                    <a:lnTo>
                      <a:pt x="2548" y="1184"/>
                    </a:lnTo>
                    <a:lnTo>
                      <a:pt x="2549" y="1190"/>
                    </a:lnTo>
                    <a:lnTo>
                      <a:pt x="2544" y="1197"/>
                    </a:lnTo>
                    <a:lnTo>
                      <a:pt x="2538" y="1202"/>
                    </a:lnTo>
                    <a:lnTo>
                      <a:pt x="2522" y="1213"/>
                    </a:lnTo>
                    <a:lnTo>
                      <a:pt x="2505" y="1224"/>
                    </a:lnTo>
                    <a:lnTo>
                      <a:pt x="2496" y="1230"/>
                    </a:lnTo>
                    <a:lnTo>
                      <a:pt x="2491" y="1235"/>
                    </a:lnTo>
                    <a:lnTo>
                      <a:pt x="2494" y="1238"/>
                    </a:lnTo>
                    <a:lnTo>
                      <a:pt x="2498" y="1238"/>
                    </a:lnTo>
                    <a:lnTo>
                      <a:pt x="2509" y="1232"/>
                    </a:lnTo>
                    <a:lnTo>
                      <a:pt x="2518" y="1227"/>
                    </a:lnTo>
                    <a:lnTo>
                      <a:pt x="2534" y="1220"/>
                    </a:lnTo>
                    <a:lnTo>
                      <a:pt x="2550" y="1213"/>
                    </a:lnTo>
                    <a:lnTo>
                      <a:pt x="2566" y="1208"/>
                    </a:lnTo>
                    <a:lnTo>
                      <a:pt x="2583" y="1202"/>
                    </a:lnTo>
                    <a:lnTo>
                      <a:pt x="2593" y="1199"/>
                    </a:lnTo>
                    <a:lnTo>
                      <a:pt x="2602" y="1198"/>
                    </a:lnTo>
                    <a:lnTo>
                      <a:pt x="2606" y="1197"/>
                    </a:lnTo>
                    <a:lnTo>
                      <a:pt x="2612" y="1198"/>
                    </a:lnTo>
                    <a:lnTo>
                      <a:pt x="2616" y="1198"/>
                    </a:lnTo>
                    <a:lnTo>
                      <a:pt x="2622" y="1199"/>
                    </a:lnTo>
                    <a:lnTo>
                      <a:pt x="2623" y="1200"/>
                    </a:lnTo>
                    <a:lnTo>
                      <a:pt x="2624" y="1201"/>
                    </a:lnTo>
                    <a:lnTo>
                      <a:pt x="2624" y="1202"/>
                    </a:lnTo>
                    <a:lnTo>
                      <a:pt x="2624" y="1205"/>
                    </a:lnTo>
                    <a:lnTo>
                      <a:pt x="2623" y="1211"/>
                    </a:lnTo>
                    <a:lnTo>
                      <a:pt x="2621" y="1217"/>
                    </a:lnTo>
                    <a:lnTo>
                      <a:pt x="2617" y="1221"/>
                    </a:lnTo>
                    <a:lnTo>
                      <a:pt x="2614" y="1225"/>
                    </a:lnTo>
                    <a:lnTo>
                      <a:pt x="2605" y="1234"/>
                    </a:lnTo>
                    <a:lnTo>
                      <a:pt x="2598" y="1243"/>
                    </a:lnTo>
                    <a:lnTo>
                      <a:pt x="2588" y="1255"/>
                    </a:lnTo>
                    <a:lnTo>
                      <a:pt x="2578" y="1268"/>
                    </a:lnTo>
                    <a:lnTo>
                      <a:pt x="2569" y="1281"/>
                    </a:lnTo>
                    <a:lnTo>
                      <a:pt x="2559" y="1295"/>
                    </a:lnTo>
                    <a:lnTo>
                      <a:pt x="2558" y="1299"/>
                    </a:lnTo>
                    <a:lnTo>
                      <a:pt x="2556" y="1303"/>
                    </a:lnTo>
                    <a:lnTo>
                      <a:pt x="2549" y="1313"/>
                    </a:lnTo>
                    <a:lnTo>
                      <a:pt x="2543" y="1324"/>
                    </a:lnTo>
                    <a:lnTo>
                      <a:pt x="2545" y="1324"/>
                    </a:lnTo>
                    <a:lnTo>
                      <a:pt x="2547" y="1324"/>
                    </a:lnTo>
                    <a:lnTo>
                      <a:pt x="2557" y="1320"/>
                    </a:lnTo>
                    <a:lnTo>
                      <a:pt x="2571" y="1317"/>
                    </a:lnTo>
                    <a:lnTo>
                      <a:pt x="2585" y="1313"/>
                    </a:lnTo>
                    <a:lnTo>
                      <a:pt x="2598" y="1311"/>
                    </a:lnTo>
                    <a:lnTo>
                      <a:pt x="2604" y="1311"/>
                    </a:lnTo>
                    <a:lnTo>
                      <a:pt x="2611" y="1311"/>
                    </a:lnTo>
                    <a:lnTo>
                      <a:pt x="2616" y="1312"/>
                    </a:lnTo>
                    <a:lnTo>
                      <a:pt x="2621" y="1316"/>
                    </a:lnTo>
                    <a:lnTo>
                      <a:pt x="2622" y="1318"/>
                    </a:lnTo>
                    <a:lnTo>
                      <a:pt x="2623" y="1320"/>
                    </a:lnTo>
                    <a:lnTo>
                      <a:pt x="2623" y="1322"/>
                    </a:lnTo>
                    <a:lnTo>
                      <a:pt x="2623" y="1324"/>
                    </a:lnTo>
                    <a:lnTo>
                      <a:pt x="2621" y="1329"/>
                    </a:lnTo>
                    <a:lnTo>
                      <a:pt x="2617" y="1333"/>
                    </a:lnTo>
                    <a:lnTo>
                      <a:pt x="2609" y="1341"/>
                    </a:lnTo>
                    <a:lnTo>
                      <a:pt x="2602" y="1345"/>
                    </a:lnTo>
                    <a:lnTo>
                      <a:pt x="2593" y="1351"/>
                    </a:lnTo>
                    <a:lnTo>
                      <a:pt x="2582" y="1355"/>
                    </a:lnTo>
                    <a:lnTo>
                      <a:pt x="2571" y="1358"/>
                    </a:lnTo>
                    <a:lnTo>
                      <a:pt x="2560" y="1362"/>
                    </a:lnTo>
                    <a:lnTo>
                      <a:pt x="2547" y="1364"/>
                    </a:lnTo>
                    <a:lnTo>
                      <a:pt x="2535" y="1365"/>
                    </a:lnTo>
                    <a:lnTo>
                      <a:pt x="2522" y="1369"/>
                    </a:lnTo>
                    <a:lnTo>
                      <a:pt x="2510" y="1373"/>
                    </a:lnTo>
                    <a:lnTo>
                      <a:pt x="2496" y="1376"/>
                    </a:lnTo>
                    <a:lnTo>
                      <a:pt x="2481" y="1377"/>
                    </a:lnTo>
                    <a:lnTo>
                      <a:pt x="2482" y="1375"/>
                    </a:lnTo>
                    <a:lnTo>
                      <a:pt x="2482" y="1374"/>
                    </a:lnTo>
                    <a:lnTo>
                      <a:pt x="2491" y="1370"/>
                    </a:lnTo>
                    <a:lnTo>
                      <a:pt x="2500" y="1367"/>
                    </a:lnTo>
                    <a:lnTo>
                      <a:pt x="2515" y="1360"/>
                    </a:lnTo>
                    <a:lnTo>
                      <a:pt x="2533" y="1352"/>
                    </a:lnTo>
                    <a:lnTo>
                      <a:pt x="2550" y="1345"/>
                    </a:lnTo>
                    <a:lnTo>
                      <a:pt x="2567" y="1339"/>
                    </a:lnTo>
                    <a:lnTo>
                      <a:pt x="2574" y="1335"/>
                    </a:lnTo>
                    <a:lnTo>
                      <a:pt x="2583" y="1332"/>
                    </a:lnTo>
                    <a:lnTo>
                      <a:pt x="2588" y="1331"/>
                    </a:lnTo>
                    <a:lnTo>
                      <a:pt x="2591" y="1329"/>
                    </a:lnTo>
                    <a:lnTo>
                      <a:pt x="2593" y="1327"/>
                    </a:lnTo>
                    <a:lnTo>
                      <a:pt x="2595" y="1323"/>
                    </a:lnTo>
                    <a:lnTo>
                      <a:pt x="2594" y="1323"/>
                    </a:lnTo>
                    <a:lnTo>
                      <a:pt x="2592" y="1323"/>
                    </a:lnTo>
                    <a:lnTo>
                      <a:pt x="2587" y="1324"/>
                    </a:lnTo>
                    <a:lnTo>
                      <a:pt x="2580" y="1325"/>
                    </a:lnTo>
                    <a:lnTo>
                      <a:pt x="2571" y="1329"/>
                    </a:lnTo>
                    <a:lnTo>
                      <a:pt x="2561" y="1331"/>
                    </a:lnTo>
                    <a:lnTo>
                      <a:pt x="2551" y="1333"/>
                    </a:lnTo>
                    <a:lnTo>
                      <a:pt x="2543" y="1335"/>
                    </a:lnTo>
                    <a:lnTo>
                      <a:pt x="2535" y="1338"/>
                    </a:lnTo>
                    <a:lnTo>
                      <a:pt x="2528" y="1340"/>
                    </a:lnTo>
                    <a:lnTo>
                      <a:pt x="2522" y="1346"/>
                    </a:lnTo>
                    <a:lnTo>
                      <a:pt x="2513" y="1351"/>
                    </a:lnTo>
                    <a:lnTo>
                      <a:pt x="2504" y="1350"/>
                    </a:lnTo>
                    <a:lnTo>
                      <a:pt x="2496" y="1349"/>
                    </a:lnTo>
                    <a:lnTo>
                      <a:pt x="2489" y="1351"/>
                    </a:lnTo>
                    <a:lnTo>
                      <a:pt x="2481" y="1354"/>
                    </a:lnTo>
                    <a:lnTo>
                      <a:pt x="2468" y="1360"/>
                    </a:lnTo>
                    <a:lnTo>
                      <a:pt x="2455" y="1365"/>
                    </a:lnTo>
                    <a:lnTo>
                      <a:pt x="2441" y="1370"/>
                    </a:lnTo>
                    <a:lnTo>
                      <a:pt x="2430" y="1378"/>
                    </a:lnTo>
                    <a:lnTo>
                      <a:pt x="2424" y="1384"/>
                    </a:lnTo>
                    <a:lnTo>
                      <a:pt x="2417" y="1391"/>
                    </a:lnTo>
                    <a:lnTo>
                      <a:pt x="2411" y="1400"/>
                    </a:lnTo>
                    <a:lnTo>
                      <a:pt x="2404" y="1410"/>
                    </a:lnTo>
                    <a:lnTo>
                      <a:pt x="2398" y="1420"/>
                    </a:lnTo>
                    <a:lnTo>
                      <a:pt x="2390" y="1428"/>
                    </a:lnTo>
                    <a:lnTo>
                      <a:pt x="2387" y="1431"/>
                    </a:lnTo>
                    <a:lnTo>
                      <a:pt x="2382" y="1434"/>
                    </a:lnTo>
                    <a:lnTo>
                      <a:pt x="2378" y="1436"/>
                    </a:lnTo>
                    <a:lnTo>
                      <a:pt x="2373" y="1438"/>
                    </a:lnTo>
                    <a:lnTo>
                      <a:pt x="2370" y="1439"/>
                    </a:lnTo>
                    <a:lnTo>
                      <a:pt x="2368" y="1439"/>
                    </a:lnTo>
                    <a:lnTo>
                      <a:pt x="2366" y="1438"/>
                    </a:lnTo>
                    <a:lnTo>
                      <a:pt x="2363" y="1435"/>
                    </a:lnTo>
                    <a:lnTo>
                      <a:pt x="2362" y="1431"/>
                    </a:lnTo>
                    <a:lnTo>
                      <a:pt x="2363" y="1424"/>
                    </a:lnTo>
                    <a:lnTo>
                      <a:pt x="2366" y="1419"/>
                    </a:lnTo>
                    <a:lnTo>
                      <a:pt x="2368" y="1413"/>
                    </a:lnTo>
                    <a:lnTo>
                      <a:pt x="2373" y="1403"/>
                    </a:lnTo>
                    <a:lnTo>
                      <a:pt x="2381" y="1394"/>
                    </a:lnTo>
                    <a:lnTo>
                      <a:pt x="2388" y="1383"/>
                    </a:lnTo>
                    <a:lnTo>
                      <a:pt x="2394" y="1374"/>
                    </a:lnTo>
                    <a:lnTo>
                      <a:pt x="2396" y="1369"/>
                    </a:lnTo>
                    <a:lnTo>
                      <a:pt x="2399" y="1366"/>
                    </a:lnTo>
                    <a:lnTo>
                      <a:pt x="2402" y="1363"/>
                    </a:lnTo>
                    <a:lnTo>
                      <a:pt x="2406" y="1362"/>
                    </a:lnTo>
                    <a:lnTo>
                      <a:pt x="2403" y="1369"/>
                    </a:lnTo>
                    <a:lnTo>
                      <a:pt x="2399" y="1376"/>
                    </a:lnTo>
                    <a:lnTo>
                      <a:pt x="2392" y="1387"/>
                    </a:lnTo>
                    <a:lnTo>
                      <a:pt x="2387" y="1397"/>
                    </a:lnTo>
                    <a:lnTo>
                      <a:pt x="2381" y="1407"/>
                    </a:lnTo>
                    <a:lnTo>
                      <a:pt x="2376" y="1418"/>
                    </a:lnTo>
                    <a:lnTo>
                      <a:pt x="2377" y="1418"/>
                    </a:lnTo>
                    <a:lnTo>
                      <a:pt x="2377" y="1418"/>
                    </a:lnTo>
                    <a:lnTo>
                      <a:pt x="2387" y="1410"/>
                    </a:lnTo>
                    <a:lnTo>
                      <a:pt x="2396" y="1401"/>
                    </a:lnTo>
                    <a:lnTo>
                      <a:pt x="2407" y="1389"/>
                    </a:lnTo>
                    <a:lnTo>
                      <a:pt x="2418" y="1378"/>
                    </a:lnTo>
                    <a:lnTo>
                      <a:pt x="2427" y="1373"/>
                    </a:lnTo>
                    <a:lnTo>
                      <a:pt x="2436" y="1367"/>
                    </a:lnTo>
                    <a:lnTo>
                      <a:pt x="2445" y="1362"/>
                    </a:lnTo>
                    <a:lnTo>
                      <a:pt x="2454" y="1356"/>
                    </a:lnTo>
                    <a:lnTo>
                      <a:pt x="2468" y="1350"/>
                    </a:lnTo>
                    <a:lnTo>
                      <a:pt x="2483" y="1343"/>
                    </a:lnTo>
                    <a:lnTo>
                      <a:pt x="2489" y="1341"/>
                    </a:lnTo>
                    <a:lnTo>
                      <a:pt x="2493" y="1340"/>
                    </a:lnTo>
                    <a:lnTo>
                      <a:pt x="2493" y="1332"/>
                    </a:lnTo>
                    <a:lnTo>
                      <a:pt x="2493" y="1324"/>
                    </a:lnTo>
                    <a:lnTo>
                      <a:pt x="2485" y="1322"/>
                    </a:lnTo>
                    <a:lnTo>
                      <a:pt x="2480" y="1319"/>
                    </a:lnTo>
                    <a:lnTo>
                      <a:pt x="2474" y="1316"/>
                    </a:lnTo>
                    <a:lnTo>
                      <a:pt x="2470" y="1311"/>
                    </a:lnTo>
                    <a:lnTo>
                      <a:pt x="2469" y="1312"/>
                    </a:lnTo>
                    <a:lnTo>
                      <a:pt x="2468" y="1312"/>
                    </a:lnTo>
                    <a:lnTo>
                      <a:pt x="2460" y="1320"/>
                    </a:lnTo>
                    <a:lnTo>
                      <a:pt x="2454" y="1329"/>
                    </a:lnTo>
                    <a:lnTo>
                      <a:pt x="2449" y="1333"/>
                    </a:lnTo>
                    <a:lnTo>
                      <a:pt x="2445" y="1336"/>
                    </a:lnTo>
                    <a:lnTo>
                      <a:pt x="2439" y="1339"/>
                    </a:lnTo>
                    <a:lnTo>
                      <a:pt x="2433" y="1340"/>
                    </a:lnTo>
                    <a:lnTo>
                      <a:pt x="2433" y="1338"/>
                    </a:lnTo>
                    <a:lnTo>
                      <a:pt x="2432" y="1335"/>
                    </a:lnTo>
                    <a:lnTo>
                      <a:pt x="2436" y="1333"/>
                    </a:lnTo>
                    <a:lnTo>
                      <a:pt x="2439" y="1330"/>
                    </a:lnTo>
                    <a:lnTo>
                      <a:pt x="2443" y="1325"/>
                    </a:lnTo>
                    <a:lnTo>
                      <a:pt x="2446" y="1320"/>
                    </a:lnTo>
                    <a:lnTo>
                      <a:pt x="2449" y="1316"/>
                    </a:lnTo>
                    <a:lnTo>
                      <a:pt x="2451" y="1310"/>
                    </a:lnTo>
                    <a:lnTo>
                      <a:pt x="2454" y="1305"/>
                    </a:lnTo>
                    <a:lnTo>
                      <a:pt x="2455" y="1300"/>
                    </a:lnTo>
                    <a:lnTo>
                      <a:pt x="2451" y="1298"/>
                    </a:lnTo>
                    <a:lnTo>
                      <a:pt x="2449" y="1296"/>
                    </a:lnTo>
                    <a:lnTo>
                      <a:pt x="2445" y="1299"/>
                    </a:lnTo>
                    <a:lnTo>
                      <a:pt x="2439" y="1300"/>
                    </a:lnTo>
                    <a:lnTo>
                      <a:pt x="2436" y="1299"/>
                    </a:lnTo>
                    <a:lnTo>
                      <a:pt x="2434" y="1298"/>
                    </a:lnTo>
                    <a:lnTo>
                      <a:pt x="2433" y="1296"/>
                    </a:lnTo>
                    <a:lnTo>
                      <a:pt x="2432" y="1292"/>
                    </a:lnTo>
                    <a:lnTo>
                      <a:pt x="2434" y="1291"/>
                    </a:lnTo>
                    <a:lnTo>
                      <a:pt x="2434" y="1289"/>
                    </a:lnTo>
                    <a:lnTo>
                      <a:pt x="2434" y="1286"/>
                    </a:lnTo>
                    <a:lnTo>
                      <a:pt x="2434" y="1284"/>
                    </a:lnTo>
                    <a:lnTo>
                      <a:pt x="2432" y="1278"/>
                    </a:lnTo>
                    <a:lnTo>
                      <a:pt x="2430" y="1274"/>
                    </a:lnTo>
                    <a:lnTo>
                      <a:pt x="2427" y="1266"/>
                    </a:lnTo>
                    <a:lnTo>
                      <a:pt x="2426" y="1257"/>
                    </a:lnTo>
                    <a:lnTo>
                      <a:pt x="2424" y="1250"/>
                    </a:lnTo>
                    <a:lnTo>
                      <a:pt x="2422" y="1241"/>
                    </a:lnTo>
                    <a:lnTo>
                      <a:pt x="2418" y="1232"/>
                    </a:lnTo>
                    <a:lnTo>
                      <a:pt x="2416" y="1222"/>
                    </a:lnTo>
                    <a:lnTo>
                      <a:pt x="2417" y="1222"/>
                    </a:lnTo>
                    <a:lnTo>
                      <a:pt x="2419" y="1222"/>
                    </a:lnTo>
                    <a:lnTo>
                      <a:pt x="2424" y="1225"/>
                    </a:lnTo>
                    <a:lnTo>
                      <a:pt x="2427" y="1229"/>
                    </a:lnTo>
                    <a:lnTo>
                      <a:pt x="2437" y="1243"/>
                    </a:lnTo>
                    <a:lnTo>
                      <a:pt x="2447" y="1257"/>
                    </a:lnTo>
                    <a:lnTo>
                      <a:pt x="2452" y="1268"/>
                    </a:lnTo>
                    <a:lnTo>
                      <a:pt x="2458" y="1280"/>
                    </a:lnTo>
                    <a:lnTo>
                      <a:pt x="2459" y="1284"/>
                    </a:lnTo>
                    <a:lnTo>
                      <a:pt x="2460" y="1287"/>
                    </a:lnTo>
                    <a:lnTo>
                      <a:pt x="2466" y="1280"/>
                    </a:lnTo>
                    <a:lnTo>
                      <a:pt x="2471" y="1272"/>
                    </a:lnTo>
                    <a:lnTo>
                      <a:pt x="2476" y="1263"/>
                    </a:lnTo>
                    <a:lnTo>
                      <a:pt x="2478" y="1253"/>
                    </a:lnTo>
                    <a:lnTo>
                      <a:pt x="2474" y="1248"/>
                    </a:lnTo>
                    <a:lnTo>
                      <a:pt x="2471" y="1243"/>
                    </a:lnTo>
                    <a:lnTo>
                      <a:pt x="2468" y="1238"/>
                    </a:lnTo>
                    <a:lnTo>
                      <a:pt x="2467" y="1232"/>
                    </a:lnTo>
                    <a:lnTo>
                      <a:pt x="2473" y="1232"/>
                    </a:lnTo>
                    <a:lnTo>
                      <a:pt x="2480" y="1233"/>
                    </a:lnTo>
                    <a:lnTo>
                      <a:pt x="2491" y="1219"/>
                    </a:lnTo>
                    <a:lnTo>
                      <a:pt x="2504" y="1203"/>
                    </a:lnTo>
                    <a:lnTo>
                      <a:pt x="2510" y="1195"/>
                    </a:lnTo>
                    <a:lnTo>
                      <a:pt x="2515" y="1186"/>
                    </a:lnTo>
                    <a:lnTo>
                      <a:pt x="2518" y="1178"/>
                    </a:lnTo>
                    <a:lnTo>
                      <a:pt x="2521" y="1170"/>
                    </a:lnTo>
                    <a:lnTo>
                      <a:pt x="2516" y="1164"/>
                    </a:lnTo>
                    <a:lnTo>
                      <a:pt x="2514" y="1156"/>
                    </a:lnTo>
                    <a:close/>
                    <a:moveTo>
                      <a:pt x="2599" y="1208"/>
                    </a:moveTo>
                    <a:lnTo>
                      <a:pt x="2592" y="1208"/>
                    </a:lnTo>
                    <a:lnTo>
                      <a:pt x="2585" y="1210"/>
                    </a:lnTo>
                    <a:lnTo>
                      <a:pt x="2579" y="1211"/>
                    </a:lnTo>
                    <a:lnTo>
                      <a:pt x="2572" y="1214"/>
                    </a:lnTo>
                    <a:lnTo>
                      <a:pt x="2560" y="1220"/>
                    </a:lnTo>
                    <a:lnTo>
                      <a:pt x="2549" y="1224"/>
                    </a:lnTo>
                    <a:lnTo>
                      <a:pt x="2543" y="1227"/>
                    </a:lnTo>
                    <a:lnTo>
                      <a:pt x="2535" y="1229"/>
                    </a:lnTo>
                    <a:lnTo>
                      <a:pt x="2529" y="1232"/>
                    </a:lnTo>
                    <a:lnTo>
                      <a:pt x="2524" y="1235"/>
                    </a:lnTo>
                    <a:lnTo>
                      <a:pt x="2524" y="1235"/>
                    </a:lnTo>
                    <a:lnTo>
                      <a:pt x="2525" y="1235"/>
                    </a:lnTo>
                    <a:lnTo>
                      <a:pt x="2533" y="1245"/>
                    </a:lnTo>
                    <a:lnTo>
                      <a:pt x="2542" y="1255"/>
                    </a:lnTo>
                    <a:lnTo>
                      <a:pt x="2544" y="1261"/>
                    </a:lnTo>
                    <a:lnTo>
                      <a:pt x="2546" y="1267"/>
                    </a:lnTo>
                    <a:lnTo>
                      <a:pt x="2547" y="1275"/>
                    </a:lnTo>
                    <a:lnTo>
                      <a:pt x="2546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4"/>
                    </a:lnTo>
                    <a:lnTo>
                      <a:pt x="2547" y="1283"/>
                    </a:lnTo>
                    <a:lnTo>
                      <a:pt x="2552" y="1276"/>
                    </a:lnTo>
                    <a:lnTo>
                      <a:pt x="2558" y="1268"/>
                    </a:lnTo>
                    <a:lnTo>
                      <a:pt x="2565" y="1259"/>
                    </a:lnTo>
                    <a:lnTo>
                      <a:pt x="2571" y="1251"/>
                    </a:lnTo>
                    <a:lnTo>
                      <a:pt x="2578" y="1242"/>
                    </a:lnTo>
                    <a:lnTo>
                      <a:pt x="2584" y="1233"/>
                    </a:lnTo>
                    <a:lnTo>
                      <a:pt x="2589" y="1228"/>
                    </a:lnTo>
                    <a:lnTo>
                      <a:pt x="2593" y="1221"/>
                    </a:lnTo>
                    <a:lnTo>
                      <a:pt x="2598" y="1214"/>
                    </a:lnTo>
                    <a:lnTo>
                      <a:pt x="2599" y="1208"/>
                    </a:lnTo>
                    <a:close/>
                    <a:moveTo>
                      <a:pt x="2543" y="1288"/>
                    </a:moveTo>
                    <a:lnTo>
                      <a:pt x="2528" y="1295"/>
                    </a:lnTo>
                    <a:lnTo>
                      <a:pt x="2512" y="1301"/>
                    </a:lnTo>
                    <a:lnTo>
                      <a:pt x="2505" y="1303"/>
                    </a:lnTo>
                    <a:lnTo>
                      <a:pt x="2500" y="1306"/>
                    </a:lnTo>
                    <a:lnTo>
                      <a:pt x="2500" y="1310"/>
                    </a:lnTo>
                    <a:lnTo>
                      <a:pt x="2500" y="1314"/>
                    </a:lnTo>
                    <a:lnTo>
                      <a:pt x="2502" y="1319"/>
                    </a:lnTo>
                    <a:lnTo>
                      <a:pt x="2503" y="1323"/>
                    </a:lnTo>
                    <a:lnTo>
                      <a:pt x="2503" y="1325"/>
                    </a:lnTo>
                    <a:lnTo>
                      <a:pt x="2504" y="1327"/>
                    </a:lnTo>
                    <a:lnTo>
                      <a:pt x="2506" y="1328"/>
                    </a:lnTo>
                    <a:lnTo>
                      <a:pt x="2510" y="1329"/>
                    </a:lnTo>
                    <a:lnTo>
                      <a:pt x="2517" y="1318"/>
                    </a:lnTo>
                    <a:lnTo>
                      <a:pt x="2526" y="1309"/>
                    </a:lnTo>
                    <a:lnTo>
                      <a:pt x="2535" y="1299"/>
                    </a:lnTo>
                    <a:lnTo>
                      <a:pt x="2543" y="1288"/>
                    </a:lnTo>
                    <a:lnTo>
                      <a:pt x="2543" y="1288"/>
                    </a:lnTo>
                    <a:lnTo>
                      <a:pt x="2543" y="1288"/>
                    </a:lnTo>
                    <a:close/>
                    <a:moveTo>
                      <a:pt x="2492" y="1284"/>
                    </a:moveTo>
                    <a:lnTo>
                      <a:pt x="2493" y="1284"/>
                    </a:lnTo>
                    <a:lnTo>
                      <a:pt x="2495" y="1284"/>
                    </a:lnTo>
                    <a:lnTo>
                      <a:pt x="2495" y="1285"/>
                    </a:lnTo>
                    <a:lnTo>
                      <a:pt x="2495" y="1286"/>
                    </a:lnTo>
                    <a:lnTo>
                      <a:pt x="2495" y="1288"/>
                    </a:lnTo>
                    <a:lnTo>
                      <a:pt x="2496" y="1290"/>
                    </a:lnTo>
                    <a:lnTo>
                      <a:pt x="2496" y="1292"/>
                    </a:lnTo>
                    <a:lnTo>
                      <a:pt x="2500" y="1294"/>
                    </a:lnTo>
                    <a:lnTo>
                      <a:pt x="2510" y="1288"/>
                    </a:lnTo>
                    <a:lnTo>
                      <a:pt x="2520" y="1283"/>
                    </a:lnTo>
                    <a:lnTo>
                      <a:pt x="2524" y="1280"/>
                    </a:lnTo>
                    <a:lnTo>
                      <a:pt x="2527" y="1276"/>
                    </a:lnTo>
                    <a:lnTo>
                      <a:pt x="2529" y="1272"/>
                    </a:lnTo>
                    <a:lnTo>
                      <a:pt x="2531" y="1265"/>
                    </a:lnTo>
                    <a:lnTo>
                      <a:pt x="2527" y="1257"/>
                    </a:lnTo>
                    <a:lnTo>
                      <a:pt x="2525" y="1250"/>
                    </a:lnTo>
                    <a:lnTo>
                      <a:pt x="2520" y="1244"/>
                    </a:lnTo>
                    <a:lnTo>
                      <a:pt x="2514" y="1239"/>
                    </a:lnTo>
                    <a:lnTo>
                      <a:pt x="2511" y="1241"/>
                    </a:lnTo>
                    <a:lnTo>
                      <a:pt x="2506" y="1242"/>
                    </a:lnTo>
                    <a:lnTo>
                      <a:pt x="2510" y="1244"/>
                    </a:lnTo>
                    <a:lnTo>
                      <a:pt x="2513" y="1248"/>
                    </a:lnTo>
                    <a:lnTo>
                      <a:pt x="2515" y="1251"/>
                    </a:lnTo>
                    <a:lnTo>
                      <a:pt x="2515" y="1254"/>
                    </a:lnTo>
                    <a:lnTo>
                      <a:pt x="2516" y="1256"/>
                    </a:lnTo>
                    <a:lnTo>
                      <a:pt x="2515" y="1259"/>
                    </a:lnTo>
                    <a:lnTo>
                      <a:pt x="2511" y="1263"/>
                    </a:lnTo>
                    <a:lnTo>
                      <a:pt x="2505" y="1266"/>
                    </a:lnTo>
                    <a:lnTo>
                      <a:pt x="2500" y="1270"/>
                    </a:lnTo>
                    <a:lnTo>
                      <a:pt x="2493" y="1279"/>
                    </a:lnTo>
                    <a:lnTo>
                      <a:pt x="2488" y="1287"/>
                    </a:lnTo>
                    <a:lnTo>
                      <a:pt x="2484" y="1295"/>
                    </a:lnTo>
                    <a:lnTo>
                      <a:pt x="2488" y="1296"/>
                    </a:lnTo>
                    <a:lnTo>
                      <a:pt x="2491" y="1297"/>
                    </a:lnTo>
                    <a:lnTo>
                      <a:pt x="2491" y="1297"/>
                    </a:lnTo>
                    <a:lnTo>
                      <a:pt x="2491" y="1296"/>
                    </a:lnTo>
                    <a:lnTo>
                      <a:pt x="2491" y="1296"/>
                    </a:lnTo>
                    <a:lnTo>
                      <a:pt x="2492" y="1296"/>
                    </a:lnTo>
                    <a:lnTo>
                      <a:pt x="2492" y="1290"/>
                    </a:lnTo>
                    <a:lnTo>
                      <a:pt x="2492" y="1284"/>
                    </a:lnTo>
                    <a:close/>
                    <a:moveTo>
                      <a:pt x="2267" y="961"/>
                    </a:moveTo>
                    <a:lnTo>
                      <a:pt x="2185" y="961"/>
                    </a:lnTo>
                    <a:lnTo>
                      <a:pt x="2185" y="953"/>
                    </a:lnTo>
                    <a:lnTo>
                      <a:pt x="2191" y="953"/>
                    </a:lnTo>
                    <a:lnTo>
                      <a:pt x="2194" y="953"/>
                    </a:lnTo>
                    <a:lnTo>
                      <a:pt x="2199" y="951"/>
                    </a:lnTo>
                    <a:lnTo>
                      <a:pt x="2201" y="950"/>
                    </a:lnTo>
                    <a:lnTo>
                      <a:pt x="2203" y="947"/>
                    </a:lnTo>
                    <a:lnTo>
                      <a:pt x="2205" y="944"/>
                    </a:lnTo>
                    <a:lnTo>
                      <a:pt x="2206" y="942"/>
                    </a:lnTo>
                    <a:lnTo>
                      <a:pt x="2206" y="937"/>
                    </a:lnTo>
                    <a:lnTo>
                      <a:pt x="2206" y="843"/>
                    </a:lnTo>
                    <a:lnTo>
                      <a:pt x="2205" y="836"/>
                    </a:lnTo>
                    <a:lnTo>
                      <a:pt x="2203" y="832"/>
                    </a:lnTo>
                    <a:lnTo>
                      <a:pt x="2199" y="830"/>
                    </a:lnTo>
                    <a:lnTo>
                      <a:pt x="2192" y="829"/>
                    </a:lnTo>
                    <a:lnTo>
                      <a:pt x="2185" y="829"/>
                    </a:lnTo>
                    <a:lnTo>
                      <a:pt x="2185" y="822"/>
                    </a:lnTo>
                    <a:lnTo>
                      <a:pt x="2193" y="821"/>
                    </a:lnTo>
                    <a:lnTo>
                      <a:pt x="2200" y="821"/>
                    </a:lnTo>
                    <a:lnTo>
                      <a:pt x="2204" y="820"/>
                    </a:lnTo>
                    <a:lnTo>
                      <a:pt x="2208" y="819"/>
                    </a:lnTo>
                    <a:lnTo>
                      <a:pt x="2213" y="814"/>
                    </a:lnTo>
                    <a:lnTo>
                      <a:pt x="2217" y="807"/>
                    </a:lnTo>
                    <a:lnTo>
                      <a:pt x="2246" y="807"/>
                    </a:lnTo>
                    <a:lnTo>
                      <a:pt x="2246" y="937"/>
                    </a:lnTo>
                    <a:lnTo>
                      <a:pt x="2247" y="942"/>
                    </a:lnTo>
                    <a:lnTo>
                      <a:pt x="2247" y="945"/>
                    </a:lnTo>
                    <a:lnTo>
                      <a:pt x="2248" y="947"/>
                    </a:lnTo>
                    <a:lnTo>
                      <a:pt x="2250" y="950"/>
                    </a:lnTo>
                    <a:lnTo>
                      <a:pt x="2254" y="952"/>
                    </a:lnTo>
                    <a:lnTo>
                      <a:pt x="2257" y="953"/>
                    </a:lnTo>
                    <a:lnTo>
                      <a:pt x="2261" y="953"/>
                    </a:lnTo>
                    <a:lnTo>
                      <a:pt x="2267" y="953"/>
                    </a:lnTo>
                    <a:lnTo>
                      <a:pt x="2267" y="961"/>
                    </a:lnTo>
                    <a:close/>
                    <a:moveTo>
                      <a:pt x="2405" y="922"/>
                    </a:moveTo>
                    <a:lnTo>
                      <a:pt x="2404" y="931"/>
                    </a:lnTo>
                    <a:lnTo>
                      <a:pt x="2402" y="940"/>
                    </a:lnTo>
                    <a:lnTo>
                      <a:pt x="2396" y="946"/>
                    </a:lnTo>
                    <a:lnTo>
                      <a:pt x="2390" y="953"/>
                    </a:lnTo>
                    <a:lnTo>
                      <a:pt x="2381" y="958"/>
                    </a:lnTo>
                    <a:lnTo>
                      <a:pt x="2372" y="962"/>
                    </a:lnTo>
                    <a:lnTo>
                      <a:pt x="2362" y="964"/>
                    </a:lnTo>
                    <a:lnTo>
                      <a:pt x="2351" y="965"/>
                    </a:lnTo>
                    <a:lnTo>
                      <a:pt x="2340" y="964"/>
                    </a:lnTo>
                    <a:lnTo>
                      <a:pt x="2330" y="963"/>
                    </a:lnTo>
                    <a:lnTo>
                      <a:pt x="2322" y="959"/>
                    </a:lnTo>
                    <a:lnTo>
                      <a:pt x="2314" y="955"/>
                    </a:lnTo>
                    <a:lnTo>
                      <a:pt x="2307" y="950"/>
                    </a:lnTo>
                    <a:lnTo>
                      <a:pt x="2302" y="943"/>
                    </a:lnTo>
                    <a:lnTo>
                      <a:pt x="2299" y="935"/>
                    </a:lnTo>
                    <a:lnTo>
                      <a:pt x="2299" y="926"/>
                    </a:lnTo>
                    <a:lnTo>
                      <a:pt x="2299" y="921"/>
                    </a:lnTo>
                    <a:lnTo>
                      <a:pt x="2300" y="917"/>
                    </a:lnTo>
                    <a:lnTo>
                      <a:pt x="2302" y="911"/>
                    </a:lnTo>
                    <a:lnTo>
                      <a:pt x="2305" y="906"/>
                    </a:lnTo>
                    <a:lnTo>
                      <a:pt x="2310" y="901"/>
                    </a:lnTo>
                    <a:lnTo>
                      <a:pt x="2315" y="896"/>
                    </a:lnTo>
                    <a:lnTo>
                      <a:pt x="2322" y="891"/>
                    </a:lnTo>
                    <a:lnTo>
                      <a:pt x="2328" y="887"/>
                    </a:lnTo>
                    <a:lnTo>
                      <a:pt x="2322" y="881"/>
                    </a:lnTo>
                    <a:lnTo>
                      <a:pt x="2316" y="876"/>
                    </a:lnTo>
                    <a:lnTo>
                      <a:pt x="2312" y="870"/>
                    </a:lnTo>
                    <a:lnTo>
                      <a:pt x="2307" y="865"/>
                    </a:lnTo>
                    <a:lnTo>
                      <a:pt x="2305" y="860"/>
                    </a:lnTo>
                    <a:lnTo>
                      <a:pt x="2303" y="855"/>
                    </a:lnTo>
                    <a:lnTo>
                      <a:pt x="2301" y="850"/>
                    </a:lnTo>
                    <a:lnTo>
                      <a:pt x="2301" y="845"/>
                    </a:lnTo>
                    <a:lnTo>
                      <a:pt x="2302" y="837"/>
                    </a:lnTo>
                    <a:lnTo>
                      <a:pt x="2304" y="830"/>
                    </a:lnTo>
                    <a:lnTo>
                      <a:pt x="2308" y="822"/>
                    </a:lnTo>
                    <a:lnTo>
                      <a:pt x="2315" y="815"/>
                    </a:lnTo>
                    <a:lnTo>
                      <a:pt x="2323" y="811"/>
                    </a:lnTo>
                    <a:lnTo>
                      <a:pt x="2330" y="807"/>
                    </a:lnTo>
                    <a:lnTo>
                      <a:pt x="2340" y="804"/>
                    </a:lnTo>
                    <a:lnTo>
                      <a:pt x="2350" y="803"/>
                    </a:lnTo>
                    <a:lnTo>
                      <a:pt x="2360" y="804"/>
                    </a:lnTo>
                    <a:lnTo>
                      <a:pt x="2369" y="807"/>
                    </a:lnTo>
                    <a:lnTo>
                      <a:pt x="2378" y="810"/>
                    </a:lnTo>
                    <a:lnTo>
                      <a:pt x="2385" y="814"/>
                    </a:lnTo>
                    <a:lnTo>
                      <a:pt x="2391" y="820"/>
                    </a:lnTo>
                    <a:lnTo>
                      <a:pt x="2395" y="826"/>
                    </a:lnTo>
                    <a:lnTo>
                      <a:pt x="2399" y="833"/>
                    </a:lnTo>
                    <a:lnTo>
                      <a:pt x="2399" y="841"/>
                    </a:lnTo>
                    <a:lnTo>
                      <a:pt x="2399" y="845"/>
                    </a:lnTo>
                    <a:lnTo>
                      <a:pt x="2398" y="850"/>
                    </a:lnTo>
                    <a:lnTo>
                      <a:pt x="2395" y="854"/>
                    </a:lnTo>
                    <a:lnTo>
                      <a:pt x="2393" y="858"/>
                    </a:lnTo>
                    <a:lnTo>
                      <a:pt x="2390" y="863"/>
                    </a:lnTo>
                    <a:lnTo>
                      <a:pt x="2385" y="867"/>
                    </a:lnTo>
                    <a:lnTo>
                      <a:pt x="2380" y="870"/>
                    </a:lnTo>
                    <a:lnTo>
                      <a:pt x="2374" y="875"/>
                    </a:lnTo>
                    <a:lnTo>
                      <a:pt x="2382" y="880"/>
                    </a:lnTo>
                    <a:lnTo>
                      <a:pt x="2388" y="887"/>
                    </a:lnTo>
                    <a:lnTo>
                      <a:pt x="2393" y="892"/>
                    </a:lnTo>
                    <a:lnTo>
                      <a:pt x="2398" y="899"/>
                    </a:lnTo>
                    <a:lnTo>
                      <a:pt x="2401" y="904"/>
                    </a:lnTo>
                    <a:lnTo>
                      <a:pt x="2403" y="910"/>
                    </a:lnTo>
                    <a:lnTo>
                      <a:pt x="2405" y="917"/>
                    </a:lnTo>
                    <a:lnTo>
                      <a:pt x="2405" y="922"/>
                    </a:lnTo>
                    <a:close/>
                    <a:moveTo>
                      <a:pt x="2370" y="834"/>
                    </a:moveTo>
                    <a:lnTo>
                      <a:pt x="2370" y="829"/>
                    </a:lnTo>
                    <a:lnTo>
                      <a:pt x="2369" y="824"/>
                    </a:lnTo>
                    <a:lnTo>
                      <a:pt x="2368" y="820"/>
                    </a:lnTo>
                    <a:lnTo>
                      <a:pt x="2366" y="817"/>
                    </a:lnTo>
                    <a:lnTo>
                      <a:pt x="2362" y="814"/>
                    </a:lnTo>
                    <a:lnTo>
                      <a:pt x="2359" y="813"/>
                    </a:lnTo>
                    <a:lnTo>
                      <a:pt x="2356" y="812"/>
                    </a:lnTo>
                    <a:lnTo>
                      <a:pt x="2351" y="811"/>
                    </a:lnTo>
                    <a:lnTo>
                      <a:pt x="2348" y="812"/>
                    </a:lnTo>
                    <a:lnTo>
                      <a:pt x="2345" y="812"/>
                    </a:lnTo>
                    <a:lnTo>
                      <a:pt x="2341" y="814"/>
                    </a:lnTo>
                    <a:lnTo>
                      <a:pt x="2339" y="815"/>
                    </a:lnTo>
                    <a:lnTo>
                      <a:pt x="2337" y="819"/>
                    </a:lnTo>
                    <a:lnTo>
                      <a:pt x="2336" y="821"/>
                    </a:lnTo>
                    <a:lnTo>
                      <a:pt x="2336" y="824"/>
                    </a:lnTo>
                    <a:lnTo>
                      <a:pt x="2335" y="828"/>
                    </a:lnTo>
                    <a:lnTo>
                      <a:pt x="2336" y="832"/>
                    </a:lnTo>
                    <a:lnTo>
                      <a:pt x="2337" y="836"/>
                    </a:lnTo>
                    <a:lnTo>
                      <a:pt x="2339" y="842"/>
                    </a:lnTo>
                    <a:lnTo>
                      <a:pt x="2343" y="847"/>
                    </a:lnTo>
                    <a:lnTo>
                      <a:pt x="2350" y="856"/>
                    </a:lnTo>
                    <a:lnTo>
                      <a:pt x="2361" y="865"/>
                    </a:lnTo>
                    <a:lnTo>
                      <a:pt x="2366" y="860"/>
                    </a:lnTo>
                    <a:lnTo>
                      <a:pt x="2368" y="854"/>
                    </a:lnTo>
                    <a:lnTo>
                      <a:pt x="2370" y="845"/>
                    </a:lnTo>
                    <a:lnTo>
                      <a:pt x="2370" y="834"/>
                    </a:lnTo>
                    <a:close/>
                    <a:moveTo>
                      <a:pt x="2372" y="933"/>
                    </a:moveTo>
                    <a:lnTo>
                      <a:pt x="2371" y="929"/>
                    </a:lnTo>
                    <a:lnTo>
                      <a:pt x="2369" y="923"/>
                    </a:lnTo>
                    <a:lnTo>
                      <a:pt x="2366" y="917"/>
                    </a:lnTo>
                    <a:lnTo>
                      <a:pt x="2362" y="912"/>
                    </a:lnTo>
                    <a:lnTo>
                      <a:pt x="2354" y="904"/>
                    </a:lnTo>
                    <a:lnTo>
                      <a:pt x="2341" y="896"/>
                    </a:lnTo>
                    <a:lnTo>
                      <a:pt x="2336" y="902"/>
                    </a:lnTo>
                    <a:lnTo>
                      <a:pt x="2332" y="910"/>
                    </a:lnTo>
                    <a:lnTo>
                      <a:pt x="2329" y="919"/>
                    </a:lnTo>
                    <a:lnTo>
                      <a:pt x="2328" y="930"/>
                    </a:lnTo>
                    <a:lnTo>
                      <a:pt x="2329" y="936"/>
                    </a:lnTo>
                    <a:lnTo>
                      <a:pt x="2330" y="942"/>
                    </a:lnTo>
                    <a:lnTo>
                      <a:pt x="2333" y="946"/>
                    </a:lnTo>
                    <a:lnTo>
                      <a:pt x="2335" y="951"/>
                    </a:lnTo>
                    <a:lnTo>
                      <a:pt x="2338" y="954"/>
                    </a:lnTo>
                    <a:lnTo>
                      <a:pt x="2343" y="956"/>
                    </a:lnTo>
                    <a:lnTo>
                      <a:pt x="2347" y="957"/>
                    </a:lnTo>
                    <a:lnTo>
                      <a:pt x="2351" y="957"/>
                    </a:lnTo>
                    <a:lnTo>
                      <a:pt x="2356" y="957"/>
                    </a:lnTo>
                    <a:lnTo>
                      <a:pt x="2359" y="956"/>
                    </a:lnTo>
                    <a:lnTo>
                      <a:pt x="2362" y="954"/>
                    </a:lnTo>
                    <a:lnTo>
                      <a:pt x="2366" y="952"/>
                    </a:lnTo>
                    <a:lnTo>
                      <a:pt x="2369" y="947"/>
                    </a:lnTo>
                    <a:lnTo>
                      <a:pt x="2370" y="944"/>
                    </a:lnTo>
                    <a:lnTo>
                      <a:pt x="2371" y="939"/>
                    </a:lnTo>
                    <a:lnTo>
                      <a:pt x="2372" y="933"/>
                    </a:lnTo>
                    <a:close/>
                    <a:moveTo>
                      <a:pt x="2549" y="884"/>
                    </a:moveTo>
                    <a:lnTo>
                      <a:pt x="2548" y="900"/>
                    </a:lnTo>
                    <a:lnTo>
                      <a:pt x="2545" y="915"/>
                    </a:lnTo>
                    <a:lnTo>
                      <a:pt x="2543" y="922"/>
                    </a:lnTo>
                    <a:lnTo>
                      <a:pt x="2540" y="929"/>
                    </a:lnTo>
                    <a:lnTo>
                      <a:pt x="2537" y="935"/>
                    </a:lnTo>
                    <a:lnTo>
                      <a:pt x="2534" y="941"/>
                    </a:lnTo>
                    <a:lnTo>
                      <a:pt x="2529" y="946"/>
                    </a:lnTo>
                    <a:lnTo>
                      <a:pt x="2524" y="951"/>
                    </a:lnTo>
                    <a:lnTo>
                      <a:pt x="2520" y="955"/>
                    </a:lnTo>
                    <a:lnTo>
                      <a:pt x="2513" y="958"/>
                    </a:lnTo>
                    <a:lnTo>
                      <a:pt x="2507" y="962"/>
                    </a:lnTo>
                    <a:lnTo>
                      <a:pt x="2500" y="963"/>
                    </a:lnTo>
                    <a:lnTo>
                      <a:pt x="2493" y="964"/>
                    </a:lnTo>
                    <a:lnTo>
                      <a:pt x="2485" y="965"/>
                    </a:lnTo>
                    <a:lnTo>
                      <a:pt x="2476" y="964"/>
                    </a:lnTo>
                    <a:lnTo>
                      <a:pt x="2468" y="962"/>
                    </a:lnTo>
                    <a:lnTo>
                      <a:pt x="2460" y="958"/>
                    </a:lnTo>
                    <a:lnTo>
                      <a:pt x="2454" y="954"/>
                    </a:lnTo>
                    <a:lnTo>
                      <a:pt x="2449" y="950"/>
                    </a:lnTo>
                    <a:lnTo>
                      <a:pt x="2446" y="945"/>
                    </a:lnTo>
                    <a:lnTo>
                      <a:pt x="2445" y="940"/>
                    </a:lnTo>
                    <a:lnTo>
                      <a:pt x="2444" y="934"/>
                    </a:lnTo>
                    <a:lnTo>
                      <a:pt x="2445" y="930"/>
                    </a:lnTo>
                    <a:lnTo>
                      <a:pt x="2446" y="925"/>
                    </a:lnTo>
                    <a:lnTo>
                      <a:pt x="2448" y="922"/>
                    </a:lnTo>
                    <a:lnTo>
                      <a:pt x="2450" y="919"/>
                    </a:lnTo>
                    <a:lnTo>
                      <a:pt x="2454" y="917"/>
                    </a:lnTo>
                    <a:lnTo>
                      <a:pt x="2458" y="915"/>
                    </a:lnTo>
                    <a:lnTo>
                      <a:pt x="2462" y="914"/>
                    </a:lnTo>
                    <a:lnTo>
                      <a:pt x="2467" y="914"/>
                    </a:lnTo>
                    <a:lnTo>
                      <a:pt x="2470" y="914"/>
                    </a:lnTo>
                    <a:lnTo>
                      <a:pt x="2474" y="915"/>
                    </a:lnTo>
                    <a:lnTo>
                      <a:pt x="2478" y="917"/>
                    </a:lnTo>
                    <a:lnTo>
                      <a:pt x="2482" y="919"/>
                    </a:lnTo>
                    <a:lnTo>
                      <a:pt x="2484" y="921"/>
                    </a:lnTo>
                    <a:lnTo>
                      <a:pt x="2487" y="924"/>
                    </a:lnTo>
                    <a:lnTo>
                      <a:pt x="2488" y="928"/>
                    </a:lnTo>
                    <a:lnTo>
                      <a:pt x="2488" y="932"/>
                    </a:lnTo>
                    <a:lnTo>
                      <a:pt x="2488" y="935"/>
                    </a:lnTo>
                    <a:lnTo>
                      <a:pt x="2487" y="939"/>
                    </a:lnTo>
                    <a:lnTo>
                      <a:pt x="2484" y="941"/>
                    </a:lnTo>
                    <a:lnTo>
                      <a:pt x="2482" y="944"/>
                    </a:lnTo>
                    <a:lnTo>
                      <a:pt x="2478" y="950"/>
                    </a:lnTo>
                    <a:lnTo>
                      <a:pt x="2477" y="953"/>
                    </a:lnTo>
                    <a:lnTo>
                      <a:pt x="2477" y="955"/>
                    </a:lnTo>
                    <a:lnTo>
                      <a:pt x="2479" y="957"/>
                    </a:lnTo>
                    <a:lnTo>
                      <a:pt x="2481" y="958"/>
                    </a:lnTo>
                    <a:lnTo>
                      <a:pt x="2483" y="959"/>
                    </a:lnTo>
                    <a:lnTo>
                      <a:pt x="2489" y="958"/>
                    </a:lnTo>
                    <a:lnTo>
                      <a:pt x="2493" y="957"/>
                    </a:lnTo>
                    <a:lnTo>
                      <a:pt x="2498" y="955"/>
                    </a:lnTo>
                    <a:lnTo>
                      <a:pt x="2501" y="953"/>
                    </a:lnTo>
                    <a:lnTo>
                      <a:pt x="2504" y="950"/>
                    </a:lnTo>
                    <a:lnTo>
                      <a:pt x="2506" y="946"/>
                    </a:lnTo>
                    <a:lnTo>
                      <a:pt x="2509" y="943"/>
                    </a:lnTo>
                    <a:lnTo>
                      <a:pt x="2510" y="939"/>
                    </a:lnTo>
                    <a:lnTo>
                      <a:pt x="2512" y="929"/>
                    </a:lnTo>
                    <a:lnTo>
                      <a:pt x="2512" y="919"/>
                    </a:lnTo>
                    <a:lnTo>
                      <a:pt x="2512" y="909"/>
                    </a:lnTo>
                    <a:lnTo>
                      <a:pt x="2512" y="900"/>
                    </a:lnTo>
                    <a:lnTo>
                      <a:pt x="2501" y="903"/>
                    </a:lnTo>
                    <a:lnTo>
                      <a:pt x="2488" y="904"/>
                    </a:lnTo>
                    <a:lnTo>
                      <a:pt x="2478" y="903"/>
                    </a:lnTo>
                    <a:lnTo>
                      <a:pt x="2469" y="901"/>
                    </a:lnTo>
                    <a:lnTo>
                      <a:pt x="2461" y="897"/>
                    </a:lnTo>
                    <a:lnTo>
                      <a:pt x="2454" y="891"/>
                    </a:lnTo>
                    <a:lnTo>
                      <a:pt x="2448" y="885"/>
                    </a:lnTo>
                    <a:lnTo>
                      <a:pt x="2444" y="876"/>
                    </a:lnTo>
                    <a:lnTo>
                      <a:pt x="2441" y="867"/>
                    </a:lnTo>
                    <a:lnTo>
                      <a:pt x="2441" y="857"/>
                    </a:lnTo>
                    <a:lnTo>
                      <a:pt x="2441" y="845"/>
                    </a:lnTo>
                    <a:lnTo>
                      <a:pt x="2445" y="835"/>
                    </a:lnTo>
                    <a:lnTo>
                      <a:pt x="2449" y="826"/>
                    </a:lnTo>
                    <a:lnTo>
                      <a:pt x="2455" y="819"/>
                    </a:lnTo>
                    <a:lnTo>
                      <a:pt x="2459" y="814"/>
                    </a:lnTo>
                    <a:lnTo>
                      <a:pt x="2463" y="812"/>
                    </a:lnTo>
                    <a:lnTo>
                      <a:pt x="2468" y="809"/>
                    </a:lnTo>
                    <a:lnTo>
                      <a:pt x="2472" y="808"/>
                    </a:lnTo>
                    <a:lnTo>
                      <a:pt x="2482" y="804"/>
                    </a:lnTo>
                    <a:lnTo>
                      <a:pt x="2494" y="803"/>
                    </a:lnTo>
                    <a:lnTo>
                      <a:pt x="2500" y="804"/>
                    </a:lnTo>
                    <a:lnTo>
                      <a:pt x="2506" y="804"/>
                    </a:lnTo>
                    <a:lnTo>
                      <a:pt x="2512" y="807"/>
                    </a:lnTo>
                    <a:lnTo>
                      <a:pt x="2516" y="809"/>
                    </a:lnTo>
                    <a:lnTo>
                      <a:pt x="2522" y="811"/>
                    </a:lnTo>
                    <a:lnTo>
                      <a:pt x="2526" y="814"/>
                    </a:lnTo>
                    <a:lnTo>
                      <a:pt x="2529" y="819"/>
                    </a:lnTo>
                    <a:lnTo>
                      <a:pt x="2534" y="823"/>
                    </a:lnTo>
                    <a:lnTo>
                      <a:pt x="2537" y="830"/>
                    </a:lnTo>
                    <a:lnTo>
                      <a:pt x="2540" y="835"/>
                    </a:lnTo>
                    <a:lnTo>
                      <a:pt x="2543" y="842"/>
                    </a:lnTo>
                    <a:lnTo>
                      <a:pt x="2545" y="850"/>
                    </a:lnTo>
                    <a:lnTo>
                      <a:pt x="2548" y="865"/>
                    </a:lnTo>
                    <a:lnTo>
                      <a:pt x="2549" y="884"/>
                    </a:lnTo>
                    <a:close/>
                    <a:moveTo>
                      <a:pt x="2512" y="891"/>
                    </a:moveTo>
                    <a:lnTo>
                      <a:pt x="2512" y="877"/>
                    </a:lnTo>
                    <a:lnTo>
                      <a:pt x="2512" y="863"/>
                    </a:lnTo>
                    <a:lnTo>
                      <a:pt x="2512" y="851"/>
                    </a:lnTo>
                    <a:lnTo>
                      <a:pt x="2511" y="840"/>
                    </a:lnTo>
                    <a:lnTo>
                      <a:pt x="2510" y="831"/>
                    </a:lnTo>
                    <a:lnTo>
                      <a:pt x="2509" y="824"/>
                    </a:lnTo>
                    <a:lnTo>
                      <a:pt x="2506" y="819"/>
                    </a:lnTo>
                    <a:lnTo>
                      <a:pt x="2503" y="814"/>
                    </a:lnTo>
                    <a:lnTo>
                      <a:pt x="2500" y="812"/>
                    </a:lnTo>
                    <a:lnTo>
                      <a:pt x="2495" y="811"/>
                    </a:lnTo>
                    <a:lnTo>
                      <a:pt x="2490" y="812"/>
                    </a:lnTo>
                    <a:lnTo>
                      <a:pt x="2484" y="815"/>
                    </a:lnTo>
                    <a:lnTo>
                      <a:pt x="2481" y="820"/>
                    </a:lnTo>
                    <a:lnTo>
                      <a:pt x="2480" y="826"/>
                    </a:lnTo>
                    <a:lnTo>
                      <a:pt x="2480" y="832"/>
                    </a:lnTo>
                    <a:lnTo>
                      <a:pt x="2479" y="840"/>
                    </a:lnTo>
                    <a:lnTo>
                      <a:pt x="2479" y="848"/>
                    </a:lnTo>
                    <a:lnTo>
                      <a:pt x="2479" y="860"/>
                    </a:lnTo>
                    <a:lnTo>
                      <a:pt x="2480" y="869"/>
                    </a:lnTo>
                    <a:lnTo>
                      <a:pt x="2481" y="876"/>
                    </a:lnTo>
                    <a:lnTo>
                      <a:pt x="2483" y="882"/>
                    </a:lnTo>
                    <a:lnTo>
                      <a:pt x="2485" y="887"/>
                    </a:lnTo>
                    <a:lnTo>
                      <a:pt x="2488" y="891"/>
                    </a:lnTo>
                    <a:lnTo>
                      <a:pt x="2491" y="893"/>
                    </a:lnTo>
                    <a:lnTo>
                      <a:pt x="2494" y="896"/>
                    </a:lnTo>
                    <a:lnTo>
                      <a:pt x="2496" y="896"/>
                    </a:lnTo>
                    <a:lnTo>
                      <a:pt x="2504" y="895"/>
                    </a:lnTo>
                    <a:lnTo>
                      <a:pt x="2512" y="891"/>
                    </a:lnTo>
                    <a:close/>
                    <a:moveTo>
                      <a:pt x="2690" y="913"/>
                    </a:moveTo>
                    <a:lnTo>
                      <a:pt x="2689" y="924"/>
                    </a:lnTo>
                    <a:lnTo>
                      <a:pt x="2685" y="934"/>
                    </a:lnTo>
                    <a:lnTo>
                      <a:pt x="2681" y="943"/>
                    </a:lnTo>
                    <a:lnTo>
                      <a:pt x="2674" y="951"/>
                    </a:lnTo>
                    <a:lnTo>
                      <a:pt x="2667" y="956"/>
                    </a:lnTo>
                    <a:lnTo>
                      <a:pt x="2658" y="961"/>
                    </a:lnTo>
                    <a:lnTo>
                      <a:pt x="2648" y="964"/>
                    </a:lnTo>
                    <a:lnTo>
                      <a:pt x="2637" y="965"/>
                    </a:lnTo>
                    <a:lnTo>
                      <a:pt x="2632" y="964"/>
                    </a:lnTo>
                    <a:lnTo>
                      <a:pt x="2626" y="964"/>
                    </a:lnTo>
                    <a:lnTo>
                      <a:pt x="2621" y="962"/>
                    </a:lnTo>
                    <a:lnTo>
                      <a:pt x="2615" y="959"/>
                    </a:lnTo>
                    <a:lnTo>
                      <a:pt x="2611" y="957"/>
                    </a:lnTo>
                    <a:lnTo>
                      <a:pt x="2606" y="954"/>
                    </a:lnTo>
                    <a:lnTo>
                      <a:pt x="2603" y="950"/>
                    </a:lnTo>
                    <a:lnTo>
                      <a:pt x="2599" y="945"/>
                    </a:lnTo>
                    <a:lnTo>
                      <a:pt x="2595" y="940"/>
                    </a:lnTo>
                    <a:lnTo>
                      <a:pt x="2592" y="934"/>
                    </a:lnTo>
                    <a:lnTo>
                      <a:pt x="2590" y="928"/>
                    </a:lnTo>
                    <a:lnTo>
                      <a:pt x="2588" y="920"/>
                    </a:lnTo>
                    <a:lnTo>
                      <a:pt x="2585" y="904"/>
                    </a:lnTo>
                    <a:lnTo>
                      <a:pt x="2584" y="886"/>
                    </a:lnTo>
                    <a:lnTo>
                      <a:pt x="2585" y="869"/>
                    </a:lnTo>
                    <a:lnTo>
                      <a:pt x="2588" y="854"/>
                    </a:lnTo>
                    <a:lnTo>
                      <a:pt x="2590" y="846"/>
                    </a:lnTo>
                    <a:lnTo>
                      <a:pt x="2592" y="840"/>
                    </a:lnTo>
                    <a:lnTo>
                      <a:pt x="2595" y="834"/>
                    </a:lnTo>
                    <a:lnTo>
                      <a:pt x="2599" y="829"/>
                    </a:lnTo>
                    <a:lnTo>
                      <a:pt x="2603" y="822"/>
                    </a:lnTo>
                    <a:lnTo>
                      <a:pt x="2607" y="818"/>
                    </a:lnTo>
                    <a:lnTo>
                      <a:pt x="2613" y="813"/>
                    </a:lnTo>
                    <a:lnTo>
                      <a:pt x="2618" y="810"/>
                    </a:lnTo>
                    <a:lnTo>
                      <a:pt x="2625" y="807"/>
                    </a:lnTo>
                    <a:lnTo>
                      <a:pt x="2632" y="806"/>
                    </a:lnTo>
                    <a:lnTo>
                      <a:pt x="2638" y="804"/>
                    </a:lnTo>
                    <a:lnTo>
                      <a:pt x="2646" y="803"/>
                    </a:lnTo>
                    <a:lnTo>
                      <a:pt x="2655" y="804"/>
                    </a:lnTo>
                    <a:lnTo>
                      <a:pt x="2662" y="807"/>
                    </a:lnTo>
                    <a:lnTo>
                      <a:pt x="2670" y="809"/>
                    </a:lnTo>
                    <a:lnTo>
                      <a:pt x="2676" y="814"/>
                    </a:lnTo>
                    <a:lnTo>
                      <a:pt x="2680" y="819"/>
                    </a:lnTo>
                    <a:lnTo>
                      <a:pt x="2683" y="823"/>
                    </a:lnTo>
                    <a:lnTo>
                      <a:pt x="2685" y="829"/>
                    </a:lnTo>
                    <a:lnTo>
                      <a:pt x="2685" y="834"/>
                    </a:lnTo>
                    <a:lnTo>
                      <a:pt x="2685" y="839"/>
                    </a:lnTo>
                    <a:lnTo>
                      <a:pt x="2684" y="843"/>
                    </a:lnTo>
                    <a:lnTo>
                      <a:pt x="2682" y="846"/>
                    </a:lnTo>
                    <a:lnTo>
                      <a:pt x="2680" y="850"/>
                    </a:lnTo>
                    <a:lnTo>
                      <a:pt x="2676" y="852"/>
                    </a:lnTo>
                    <a:lnTo>
                      <a:pt x="2672" y="853"/>
                    </a:lnTo>
                    <a:lnTo>
                      <a:pt x="2669" y="854"/>
                    </a:lnTo>
                    <a:lnTo>
                      <a:pt x="2665" y="855"/>
                    </a:lnTo>
                    <a:lnTo>
                      <a:pt x="2660" y="854"/>
                    </a:lnTo>
                    <a:lnTo>
                      <a:pt x="2656" y="854"/>
                    </a:lnTo>
                    <a:lnTo>
                      <a:pt x="2653" y="852"/>
                    </a:lnTo>
                    <a:lnTo>
                      <a:pt x="2649" y="850"/>
                    </a:lnTo>
                    <a:lnTo>
                      <a:pt x="2646" y="847"/>
                    </a:lnTo>
                    <a:lnTo>
                      <a:pt x="2644" y="844"/>
                    </a:lnTo>
                    <a:lnTo>
                      <a:pt x="2643" y="841"/>
                    </a:lnTo>
                    <a:lnTo>
                      <a:pt x="2643" y="836"/>
                    </a:lnTo>
                    <a:lnTo>
                      <a:pt x="2643" y="834"/>
                    </a:lnTo>
                    <a:lnTo>
                      <a:pt x="2644" y="831"/>
                    </a:lnTo>
                    <a:lnTo>
                      <a:pt x="2646" y="829"/>
                    </a:lnTo>
                    <a:lnTo>
                      <a:pt x="2648" y="825"/>
                    </a:lnTo>
                    <a:lnTo>
                      <a:pt x="2654" y="820"/>
                    </a:lnTo>
                    <a:lnTo>
                      <a:pt x="2655" y="817"/>
                    </a:lnTo>
                    <a:lnTo>
                      <a:pt x="2655" y="813"/>
                    </a:lnTo>
                    <a:lnTo>
                      <a:pt x="2654" y="811"/>
                    </a:lnTo>
                    <a:lnTo>
                      <a:pt x="2651" y="810"/>
                    </a:lnTo>
                    <a:lnTo>
                      <a:pt x="2648" y="810"/>
                    </a:lnTo>
                    <a:lnTo>
                      <a:pt x="2640" y="811"/>
                    </a:lnTo>
                    <a:lnTo>
                      <a:pt x="2634" y="814"/>
                    </a:lnTo>
                    <a:lnTo>
                      <a:pt x="2629" y="820"/>
                    </a:lnTo>
                    <a:lnTo>
                      <a:pt x="2626" y="826"/>
                    </a:lnTo>
                    <a:lnTo>
                      <a:pt x="2624" y="835"/>
                    </a:lnTo>
                    <a:lnTo>
                      <a:pt x="2623" y="845"/>
                    </a:lnTo>
                    <a:lnTo>
                      <a:pt x="2622" y="858"/>
                    </a:lnTo>
                    <a:lnTo>
                      <a:pt x="2622" y="874"/>
                    </a:lnTo>
                    <a:lnTo>
                      <a:pt x="2634" y="870"/>
                    </a:lnTo>
                    <a:lnTo>
                      <a:pt x="2645" y="869"/>
                    </a:lnTo>
                    <a:lnTo>
                      <a:pt x="2655" y="869"/>
                    </a:lnTo>
                    <a:lnTo>
                      <a:pt x="2662" y="871"/>
                    </a:lnTo>
                    <a:lnTo>
                      <a:pt x="2670" y="876"/>
                    </a:lnTo>
                    <a:lnTo>
                      <a:pt x="2677" y="880"/>
                    </a:lnTo>
                    <a:lnTo>
                      <a:pt x="2682" y="887"/>
                    </a:lnTo>
                    <a:lnTo>
                      <a:pt x="2687" y="895"/>
                    </a:lnTo>
                    <a:lnTo>
                      <a:pt x="2689" y="903"/>
                    </a:lnTo>
                    <a:lnTo>
                      <a:pt x="2690" y="913"/>
                    </a:lnTo>
                    <a:close/>
                    <a:moveTo>
                      <a:pt x="2654" y="908"/>
                    </a:moveTo>
                    <a:lnTo>
                      <a:pt x="2653" y="900"/>
                    </a:lnTo>
                    <a:lnTo>
                      <a:pt x="2651" y="895"/>
                    </a:lnTo>
                    <a:lnTo>
                      <a:pt x="2649" y="889"/>
                    </a:lnTo>
                    <a:lnTo>
                      <a:pt x="2648" y="885"/>
                    </a:lnTo>
                    <a:lnTo>
                      <a:pt x="2646" y="882"/>
                    </a:lnTo>
                    <a:lnTo>
                      <a:pt x="2643" y="880"/>
                    </a:lnTo>
                    <a:lnTo>
                      <a:pt x="2640" y="879"/>
                    </a:lnTo>
                    <a:lnTo>
                      <a:pt x="2637" y="878"/>
                    </a:lnTo>
                    <a:lnTo>
                      <a:pt x="2634" y="878"/>
                    </a:lnTo>
                    <a:lnTo>
                      <a:pt x="2629" y="879"/>
                    </a:lnTo>
                    <a:lnTo>
                      <a:pt x="2625" y="880"/>
                    </a:lnTo>
                    <a:lnTo>
                      <a:pt x="2621" y="882"/>
                    </a:lnTo>
                    <a:lnTo>
                      <a:pt x="2621" y="887"/>
                    </a:lnTo>
                    <a:lnTo>
                      <a:pt x="2621" y="897"/>
                    </a:lnTo>
                    <a:lnTo>
                      <a:pt x="2621" y="904"/>
                    </a:lnTo>
                    <a:lnTo>
                      <a:pt x="2621" y="910"/>
                    </a:lnTo>
                    <a:lnTo>
                      <a:pt x="2622" y="921"/>
                    </a:lnTo>
                    <a:lnTo>
                      <a:pt x="2622" y="931"/>
                    </a:lnTo>
                    <a:lnTo>
                      <a:pt x="2624" y="940"/>
                    </a:lnTo>
                    <a:lnTo>
                      <a:pt x="2626" y="946"/>
                    </a:lnTo>
                    <a:lnTo>
                      <a:pt x="2628" y="951"/>
                    </a:lnTo>
                    <a:lnTo>
                      <a:pt x="2631" y="954"/>
                    </a:lnTo>
                    <a:lnTo>
                      <a:pt x="2634" y="956"/>
                    </a:lnTo>
                    <a:lnTo>
                      <a:pt x="2636" y="957"/>
                    </a:lnTo>
                    <a:lnTo>
                      <a:pt x="2640" y="957"/>
                    </a:lnTo>
                    <a:lnTo>
                      <a:pt x="2644" y="956"/>
                    </a:lnTo>
                    <a:lnTo>
                      <a:pt x="2646" y="954"/>
                    </a:lnTo>
                    <a:lnTo>
                      <a:pt x="2648" y="952"/>
                    </a:lnTo>
                    <a:lnTo>
                      <a:pt x="2650" y="945"/>
                    </a:lnTo>
                    <a:lnTo>
                      <a:pt x="2653" y="939"/>
                    </a:lnTo>
                    <a:lnTo>
                      <a:pt x="2654" y="928"/>
                    </a:lnTo>
                    <a:lnTo>
                      <a:pt x="2654" y="90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925F8930-B5EE-4088-95B1-2E1F14DE968C}"/>
                </a:ext>
              </a:extLst>
            </p:cNvPr>
            <p:cNvGrpSpPr/>
            <p:nvPr/>
          </p:nvGrpSpPr>
          <p:grpSpPr>
            <a:xfrm>
              <a:off x="8101144" y="4689972"/>
              <a:ext cx="3786587" cy="1091504"/>
              <a:chOff x="4811713" y="4999038"/>
              <a:chExt cx="446087" cy="128587"/>
            </a:xfrm>
          </p:grpSpPr>
          <p:sp>
            <p:nvSpPr>
              <p:cNvPr id="47" name="Freeform 250">
                <a:extLst>
                  <a:ext uri="{FF2B5EF4-FFF2-40B4-BE49-F238E27FC236}">
                    <a16:creationId xmlns:a16="http://schemas.microsoft.com/office/drawing/2014/main" id="{B188CD8A-56C0-4902-9926-1ABA722577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1713" y="5099050"/>
                <a:ext cx="422275" cy="28575"/>
              </a:xfrm>
              <a:custGeom>
                <a:avLst/>
                <a:gdLst>
                  <a:gd name="T0" fmla="*/ 21 w 799"/>
                  <a:gd name="T1" fmla="*/ 27 h 53"/>
                  <a:gd name="T2" fmla="*/ 9 w 799"/>
                  <a:gd name="T3" fmla="*/ 1 h 53"/>
                  <a:gd name="T4" fmla="*/ 8 w 799"/>
                  <a:gd name="T5" fmla="*/ 16 h 53"/>
                  <a:gd name="T6" fmla="*/ 17 w 799"/>
                  <a:gd name="T7" fmla="*/ 42 h 53"/>
                  <a:gd name="T8" fmla="*/ 34 w 799"/>
                  <a:gd name="T9" fmla="*/ 23 h 53"/>
                  <a:gd name="T10" fmla="*/ 55 w 799"/>
                  <a:gd name="T11" fmla="*/ 21 h 53"/>
                  <a:gd name="T12" fmla="*/ 87 w 799"/>
                  <a:gd name="T13" fmla="*/ 41 h 53"/>
                  <a:gd name="T14" fmla="*/ 74 w 799"/>
                  <a:gd name="T15" fmla="*/ 31 h 53"/>
                  <a:gd name="T16" fmla="*/ 106 w 799"/>
                  <a:gd name="T17" fmla="*/ 40 h 53"/>
                  <a:gd name="T18" fmla="*/ 109 w 799"/>
                  <a:gd name="T19" fmla="*/ 35 h 53"/>
                  <a:gd name="T20" fmla="*/ 143 w 799"/>
                  <a:gd name="T21" fmla="*/ 24 h 53"/>
                  <a:gd name="T22" fmla="*/ 129 w 799"/>
                  <a:gd name="T23" fmla="*/ 14 h 53"/>
                  <a:gd name="T24" fmla="*/ 160 w 799"/>
                  <a:gd name="T25" fmla="*/ 11 h 53"/>
                  <a:gd name="T26" fmla="*/ 200 w 799"/>
                  <a:gd name="T27" fmla="*/ 20 h 53"/>
                  <a:gd name="T28" fmla="*/ 205 w 799"/>
                  <a:gd name="T29" fmla="*/ 31 h 53"/>
                  <a:gd name="T30" fmla="*/ 220 w 799"/>
                  <a:gd name="T31" fmla="*/ 41 h 53"/>
                  <a:gd name="T32" fmla="*/ 207 w 799"/>
                  <a:gd name="T33" fmla="*/ 17 h 53"/>
                  <a:gd name="T34" fmla="*/ 237 w 799"/>
                  <a:gd name="T35" fmla="*/ 36 h 53"/>
                  <a:gd name="T36" fmla="*/ 241 w 799"/>
                  <a:gd name="T37" fmla="*/ 29 h 53"/>
                  <a:gd name="T38" fmla="*/ 250 w 799"/>
                  <a:gd name="T39" fmla="*/ 17 h 53"/>
                  <a:gd name="T40" fmla="*/ 252 w 799"/>
                  <a:gd name="T41" fmla="*/ 28 h 53"/>
                  <a:gd name="T42" fmla="*/ 258 w 799"/>
                  <a:gd name="T43" fmla="*/ 16 h 53"/>
                  <a:gd name="T44" fmla="*/ 272 w 799"/>
                  <a:gd name="T45" fmla="*/ 38 h 53"/>
                  <a:gd name="T46" fmla="*/ 296 w 799"/>
                  <a:gd name="T47" fmla="*/ 42 h 53"/>
                  <a:gd name="T48" fmla="*/ 306 w 799"/>
                  <a:gd name="T49" fmla="*/ 6 h 53"/>
                  <a:gd name="T50" fmla="*/ 353 w 799"/>
                  <a:gd name="T51" fmla="*/ 25 h 53"/>
                  <a:gd name="T52" fmla="*/ 354 w 799"/>
                  <a:gd name="T53" fmla="*/ 39 h 53"/>
                  <a:gd name="T54" fmla="*/ 338 w 799"/>
                  <a:gd name="T55" fmla="*/ 28 h 53"/>
                  <a:gd name="T56" fmla="*/ 343 w 799"/>
                  <a:gd name="T57" fmla="*/ 16 h 53"/>
                  <a:gd name="T58" fmla="*/ 360 w 799"/>
                  <a:gd name="T59" fmla="*/ 41 h 53"/>
                  <a:gd name="T60" fmla="*/ 368 w 799"/>
                  <a:gd name="T61" fmla="*/ 27 h 53"/>
                  <a:gd name="T62" fmla="*/ 389 w 799"/>
                  <a:gd name="T63" fmla="*/ 27 h 53"/>
                  <a:gd name="T64" fmla="*/ 412 w 799"/>
                  <a:gd name="T65" fmla="*/ 42 h 53"/>
                  <a:gd name="T66" fmla="*/ 408 w 799"/>
                  <a:gd name="T67" fmla="*/ 33 h 53"/>
                  <a:gd name="T68" fmla="*/ 449 w 799"/>
                  <a:gd name="T69" fmla="*/ 27 h 53"/>
                  <a:gd name="T70" fmla="*/ 424 w 799"/>
                  <a:gd name="T71" fmla="*/ 17 h 53"/>
                  <a:gd name="T72" fmla="*/ 439 w 799"/>
                  <a:gd name="T73" fmla="*/ 16 h 53"/>
                  <a:gd name="T74" fmla="*/ 476 w 799"/>
                  <a:gd name="T75" fmla="*/ 22 h 53"/>
                  <a:gd name="T76" fmla="*/ 464 w 799"/>
                  <a:gd name="T77" fmla="*/ 13 h 53"/>
                  <a:gd name="T78" fmla="*/ 495 w 799"/>
                  <a:gd name="T79" fmla="*/ 21 h 53"/>
                  <a:gd name="T80" fmla="*/ 499 w 799"/>
                  <a:gd name="T81" fmla="*/ 47 h 53"/>
                  <a:gd name="T82" fmla="*/ 489 w 799"/>
                  <a:gd name="T83" fmla="*/ 32 h 53"/>
                  <a:gd name="T84" fmla="*/ 513 w 799"/>
                  <a:gd name="T85" fmla="*/ 44 h 53"/>
                  <a:gd name="T86" fmla="*/ 540 w 799"/>
                  <a:gd name="T87" fmla="*/ 36 h 53"/>
                  <a:gd name="T88" fmla="*/ 559 w 799"/>
                  <a:gd name="T89" fmla="*/ 35 h 53"/>
                  <a:gd name="T90" fmla="*/ 600 w 799"/>
                  <a:gd name="T91" fmla="*/ 41 h 53"/>
                  <a:gd name="T92" fmla="*/ 577 w 799"/>
                  <a:gd name="T93" fmla="*/ 11 h 53"/>
                  <a:gd name="T94" fmla="*/ 616 w 799"/>
                  <a:gd name="T95" fmla="*/ 7 h 53"/>
                  <a:gd name="T96" fmla="*/ 659 w 799"/>
                  <a:gd name="T97" fmla="*/ 38 h 53"/>
                  <a:gd name="T98" fmla="*/ 678 w 799"/>
                  <a:gd name="T99" fmla="*/ 16 h 53"/>
                  <a:gd name="T100" fmla="*/ 679 w 799"/>
                  <a:gd name="T101" fmla="*/ 34 h 53"/>
                  <a:gd name="T102" fmla="*/ 672 w 799"/>
                  <a:gd name="T103" fmla="*/ 16 h 53"/>
                  <a:gd name="T104" fmla="*/ 701 w 799"/>
                  <a:gd name="T105" fmla="*/ 17 h 53"/>
                  <a:gd name="T106" fmla="*/ 705 w 799"/>
                  <a:gd name="T107" fmla="*/ 11 h 53"/>
                  <a:gd name="T108" fmla="*/ 721 w 799"/>
                  <a:gd name="T109" fmla="*/ 38 h 53"/>
                  <a:gd name="T110" fmla="*/ 711 w 799"/>
                  <a:gd name="T111" fmla="*/ 24 h 53"/>
                  <a:gd name="T112" fmla="*/ 719 w 799"/>
                  <a:gd name="T113" fmla="*/ 16 h 53"/>
                  <a:gd name="T114" fmla="*/ 730 w 799"/>
                  <a:gd name="T115" fmla="*/ 36 h 53"/>
                  <a:gd name="T116" fmla="*/ 764 w 799"/>
                  <a:gd name="T117" fmla="*/ 42 h 53"/>
                  <a:gd name="T118" fmla="*/ 761 w 799"/>
                  <a:gd name="T119" fmla="*/ 33 h 53"/>
                  <a:gd name="T120" fmla="*/ 799 w 799"/>
                  <a:gd name="T121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99" h="53">
                    <a:moveTo>
                      <a:pt x="13" y="42"/>
                    </a:moveTo>
                    <a:lnTo>
                      <a:pt x="10" y="42"/>
                    </a:lnTo>
                    <a:lnTo>
                      <a:pt x="7" y="41"/>
                    </a:lnTo>
                    <a:lnTo>
                      <a:pt x="4" y="40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1" y="32"/>
                    </a:lnTo>
                    <a:lnTo>
                      <a:pt x="4" y="34"/>
                    </a:lnTo>
                    <a:lnTo>
                      <a:pt x="7" y="36"/>
                    </a:lnTo>
                    <a:lnTo>
                      <a:pt x="10" y="38"/>
                    </a:lnTo>
                    <a:lnTo>
                      <a:pt x="13" y="38"/>
                    </a:lnTo>
                    <a:lnTo>
                      <a:pt x="17" y="36"/>
                    </a:lnTo>
                    <a:lnTo>
                      <a:pt x="20" y="35"/>
                    </a:lnTo>
                    <a:lnTo>
                      <a:pt x="21" y="33"/>
                    </a:lnTo>
                    <a:lnTo>
                      <a:pt x="22" y="31"/>
                    </a:lnTo>
                    <a:lnTo>
                      <a:pt x="22" y="29"/>
                    </a:lnTo>
                    <a:lnTo>
                      <a:pt x="21" y="27"/>
                    </a:lnTo>
                    <a:lnTo>
                      <a:pt x="20" y="25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3" y="24"/>
                    </a:lnTo>
                    <a:lnTo>
                      <a:pt x="12" y="23"/>
                    </a:lnTo>
                    <a:lnTo>
                      <a:pt x="10" y="23"/>
                    </a:lnTo>
                    <a:lnTo>
                      <a:pt x="8" y="22"/>
                    </a:lnTo>
                    <a:lnTo>
                      <a:pt x="7" y="21"/>
                    </a:lnTo>
                    <a:lnTo>
                      <a:pt x="5" y="21"/>
                    </a:lnTo>
                    <a:lnTo>
                      <a:pt x="4" y="19"/>
                    </a:lnTo>
                    <a:lnTo>
                      <a:pt x="2" y="18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8" y="1"/>
                    </a:lnTo>
                    <a:lnTo>
                      <a:pt x="21" y="1"/>
                    </a:lnTo>
                    <a:lnTo>
                      <a:pt x="23" y="2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1" y="7"/>
                    </a:lnTo>
                    <a:lnTo>
                      <a:pt x="18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9" y="7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7" y="14"/>
                    </a:lnTo>
                    <a:lnTo>
                      <a:pt x="8" y="16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3" y="19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3" y="21"/>
                    </a:lnTo>
                    <a:lnTo>
                      <a:pt x="25" y="23"/>
                    </a:lnTo>
                    <a:lnTo>
                      <a:pt x="28" y="27"/>
                    </a:lnTo>
                    <a:lnTo>
                      <a:pt x="28" y="30"/>
                    </a:lnTo>
                    <a:lnTo>
                      <a:pt x="28" y="32"/>
                    </a:lnTo>
                    <a:lnTo>
                      <a:pt x="27" y="34"/>
                    </a:lnTo>
                    <a:lnTo>
                      <a:pt x="25" y="36"/>
                    </a:lnTo>
                    <a:lnTo>
                      <a:pt x="24" y="39"/>
                    </a:lnTo>
                    <a:lnTo>
                      <a:pt x="22" y="40"/>
                    </a:lnTo>
                    <a:lnTo>
                      <a:pt x="20" y="41"/>
                    </a:lnTo>
                    <a:lnTo>
                      <a:pt x="17" y="42"/>
                    </a:lnTo>
                    <a:lnTo>
                      <a:pt x="13" y="42"/>
                    </a:lnTo>
                    <a:close/>
                    <a:moveTo>
                      <a:pt x="61" y="27"/>
                    </a:moveTo>
                    <a:lnTo>
                      <a:pt x="61" y="30"/>
                    </a:lnTo>
                    <a:lnTo>
                      <a:pt x="60" y="33"/>
                    </a:lnTo>
                    <a:lnTo>
                      <a:pt x="58" y="35"/>
                    </a:lnTo>
                    <a:lnTo>
                      <a:pt x="57" y="38"/>
                    </a:lnTo>
                    <a:lnTo>
                      <a:pt x="55" y="40"/>
                    </a:lnTo>
                    <a:lnTo>
                      <a:pt x="53" y="41"/>
                    </a:lnTo>
                    <a:lnTo>
                      <a:pt x="50" y="42"/>
                    </a:lnTo>
                    <a:lnTo>
                      <a:pt x="47" y="42"/>
                    </a:lnTo>
                    <a:lnTo>
                      <a:pt x="44" y="42"/>
                    </a:lnTo>
                    <a:lnTo>
                      <a:pt x="42" y="41"/>
                    </a:lnTo>
                    <a:lnTo>
                      <a:pt x="40" y="40"/>
                    </a:lnTo>
                    <a:lnTo>
                      <a:pt x="38" y="38"/>
                    </a:lnTo>
                    <a:lnTo>
                      <a:pt x="35" y="33"/>
                    </a:lnTo>
                    <a:lnTo>
                      <a:pt x="34" y="27"/>
                    </a:lnTo>
                    <a:lnTo>
                      <a:pt x="34" y="23"/>
                    </a:lnTo>
                    <a:lnTo>
                      <a:pt x="35" y="20"/>
                    </a:lnTo>
                    <a:lnTo>
                      <a:pt x="36" y="17"/>
                    </a:lnTo>
                    <a:lnTo>
                      <a:pt x="38" y="14"/>
                    </a:lnTo>
                    <a:lnTo>
                      <a:pt x="40" y="13"/>
                    </a:lnTo>
                    <a:lnTo>
                      <a:pt x="42" y="12"/>
                    </a:lnTo>
                    <a:lnTo>
                      <a:pt x="44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3" y="12"/>
                    </a:lnTo>
                    <a:lnTo>
                      <a:pt x="55" y="13"/>
                    </a:lnTo>
                    <a:lnTo>
                      <a:pt x="57" y="14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1" y="23"/>
                    </a:lnTo>
                    <a:lnTo>
                      <a:pt x="61" y="27"/>
                    </a:lnTo>
                    <a:close/>
                    <a:moveTo>
                      <a:pt x="55" y="27"/>
                    </a:moveTo>
                    <a:lnTo>
                      <a:pt x="55" y="21"/>
                    </a:lnTo>
                    <a:lnTo>
                      <a:pt x="53" y="18"/>
                    </a:lnTo>
                    <a:lnTo>
                      <a:pt x="51" y="16"/>
                    </a:lnTo>
                    <a:lnTo>
                      <a:pt x="47" y="16"/>
                    </a:lnTo>
                    <a:lnTo>
                      <a:pt x="44" y="16"/>
                    </a:lnTo>
                    <a:lnTo>
                      <a:pt x="41" y="18"/>
                    </a:lnTo>
                    <a:lnTo>
                      <a:pt x="40" y="21"/>
                    </a:lnTo>
                    <a:lnTo>
                      <a:pt x="39" y="27"/>
                    </a:lnTo>
                    <a:lnTo>
                      <a:pt x="40" y="31"/>
                    </a:lnTo>
                    <a:lnTo>
                      <a:pt x="41" y="35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51" y="38"/>
                    </a:lnTo>
                    <a:lnTo>
                      <a:pt x="53" y="35"/>
                    </a:lnTo>
                    <a:lnTo>
                      <a:pt x="55" y="31"/>
                    </a:lnTo>
                    <a:lnTo>
                      <a:pt x="55" y="27"/>
                    </a:lnTo>
                    <a:close/>
                    <a:moveTo>
                      <a:pt x="93" y="41"/>
                    </a:moveTo>
                    <a:lnTo>
                      <a:pt x="87" y="41"/>
                    </a:lnTo>
                    <a:lnTo>
                      <a:pt x="87" y="38"/>
                    </a:lnTo>
                    <a:lnTo>
                      <a:pt x="85" y="40"/>
                    </a:lnTo>
                    <a:lnTo>
                      <a:pt x="83" y="41"/>
                    </a:lnTo>
                    <a:lnTo>
                      <a:pt x="80" y="42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5" y="41"/>
                    </a:lnTo>
                    <a:lnTo>
                      <a:pt x="73" y="41"/>
                    </a:lnTo>
                    <a:lnTo>
                      <a:pt x="72" y="40"/>
                    </a:lnTo>
                    <a:lnTo>
                      <a:pt x="71" y="38"/>
                    </a:lnTo>
                    <a:lnTo>
                      <a:pt x="69" y="35"/>
                    </a:lnTo>
                    <a:lnTo>
                      <a:pt x="69" y="33"/>
                    </a:lnTo>
                    <a:lnTo>
                      <a:pt x="68" y="31"/>
                    </a:lnTo>
                    <a:lnTo>
                      <a:pt x="68" y="11"/>
                    </a:lnTo>
                    <a:lnTo>
                      <a:pt x="74" y="11"/>
                    </a:lnTo>
                    <a:lnTo>
                      <a:pt x="74" y="29"/>
                    </a:lnTo>
                    <a:lnTo>
                      <a:pt x="74" y="31"/>
                    </a:lnTo>
                    <a:lnTo>
                      <a:pt x="74" y="32"/>
                    </a:lnTo>
                    <a:lnTo>
                      <a:pt x="74" y="34"/>
                    </a:lnTo>
                    <a:lnTo>
                      <a:pt x="75" y="35"/>
                    </a:lnTo>
                    <a:lnTo>
                      <a:pt x="75" y="36"/>
                    </a:lnTo>
                    <a:lnTo>
                      <a:pt x="76" y="36"/>
                    </a:lnTo>
                    <a:lnTo>
                      <a:pt x="77" y="38"/>
                    </a:lnTo>
                    <a:lnTo>
                      <a:pt x="79" y="38"/>
                    </a:lnTo>
                    <a:lnTo>
                      <a:pt x="82" y="38"/>
                    </a:lnTo>
                    <a:lnTo>
                      <a:pt x="84" y="36"/>
                    </a:lnTo>
                    <a:lnTo>
                      <a:pt x="85" y="35"/>
                    </a:lnTo>
                    <a:lnTo>
                      <a:pt x="87" y="33"/>
                    </a:lnTo>
                    <a:lnTo>
                      <a:pt x="87" y="11"/>
                    </a:lnTo>
                    <a:lnTo>
                      <a:pt x="93" y="11"/>
                    </a:lnTo>
                    <a:lnTo>
                      <a:pt x="93" y="41"/>
                    </a:lnTo>
                    <a:close/>
                    <a:moveTo>
                      <a:pt x="111" y="42"/>
                    </a:moveTo>
                    <a:lnTo>
                      <a:pt x="108" y="41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4" y="32"/>
                    </a:lnTo>
                    <a:lnTo>
                      <a:pt x="104" y="16"/>
                    </a:lnTo>
                    <a:lnTo>
                      <a:pt x="99" y="16"/>
                    </a:lnTo>
                    <a:lnTo>
                      <a:pt x="99" y="11"/>
                    </a:lnTo>
                    <a:lnTo>
                      <a:pt x="104" y="11"/>
                    </a:lnTo>
                    <a:lnTo>
                      <a:pt x="104" y="3"/>
                    </a:lnTo>
                    <a:lnTo>
                      <a:pt x="108" y="3"/>
                    </a:lnTo>
                    <a:lnTo>
                      <a:pt x="108" y="11"/>
                    </a:lnTo>
                    <a:lnTo>
                      <a:pt x="117" y="11"/>
                    </a:lnTo>
                    <a:lnTo>
                      <a:pt x="117" y="16"/>
                    </a:lnTo>
                    <a:lnTo>
                      <a:pt x="108" y="16"/>
                    </a:lnTo>
                    <a:lnTo>
                      <a:pt x="108" y="30"/>
                    </a:lnTo>
                    <a:lnTo>
                      <a:pt x="108" y="32"/>
                    </a:lnTo>
                    <a:lnTo>
                      <a:pt x="108" y="33"/>
                    </a:lnTo>
                    <a:lnTo>
                      <a:pt x="108" y="34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10" y="36"/>
                    </a:lnTo>
                    <a:lnTo>
                      <a:pt x="111" y="38"/>
                    </a:lnTo>
                    <a:lnTo>
                      <a:pt x="113" y="38"/>
                    </a:lnTo>
                    <a:lnTo>
                      <a:pt x="115" y="38"/>
                    </a:lnTo>
                    <a:lnTo>
                      <a:pt x="116" y="38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36"/>
                    </a:lnTo>
                    <a:lnTo>
                      <a:pt x="117" y="41"/>
                    </a:lnTo>
                    <a:lnTo>
                      <a:pt x="116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2"/>
                    </a:lnTo>
                    <a:close/>
                    <a:moveTo>
                      <a:pt x="147" y="41"/>
                    </a:moveTo>
                    <a:lnTo>
                      <a:pt x="143" y="41"/>
                    </a:lnTo>
                    <a:lnTo>
                      <a:pt x="143" y="24"/>
                    </a:lnTo>
                    <a:lnTo>
                      <a:pt x="142" y="22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2" y="18"/>
                    </a:lnTo>
                    <a:lnTo>
                      <a:pt x="141" y="17"/>
                    </a:lnTo>
                    <a:lnTo>
                      <a:pt x="140" y="16"/>
                    </a:lnTo>
                    <a:lnTo>
                      <a:pt x="139" y="16"/>
                    </a:lnTo>
                    <a:lnTo>
                      <a:pt x="136" y="16"/>
                    </a:lnTo>
                    <a:lnTo>
                      <a:pt x="135" y="16"/>
                    </a:lnTo>
                    <a:lnTo>
                      <a:pt x="133" y="17"/>
                    </a:lnTo>
                    <a:lnTo>
                      <a:pt x="131" y="18"/>
                    </a:lnTo>
                    <a:lnTo>
                      <a:pt x="129" y="19"/>
                    </a:lnTo>
                    <a:lnTo>
                      <a:pt x="129" y="41"/>
                    </a:lnTo>
                    <a:lnTo>
                      <a:pt x="124" y="4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29" y="14"/>
                    </a:lnTo>
                    <a:lnTo>
                      <a:pt x="131" y="13"/>
                    </a:lnTo>
                    <a:lnTo>
                      <a:pt x="133" y="12"/>
                    </a:lnTo>
                    <a:lnTo>
                      <a:pt x="135" y="11"/>
                    </a:lnTo>
                    <a:lnTo>
                      <a:pt x="139" y="11"/>
                    </a:lnTo>
                    <a:lnTo>
                      <a:pt x="142" y="11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7" y="22"/>
                    </a:lnTo>
                    <a:lnTo>
                      <a:pt x="147" y="41"/>
                    </a:lnTo>
                    <a:close/>
                    <a:moveTo>
                      <a:pt x="194" y="11"/>
                    </a:moveTo>
                    <a:lnTo>
                      <a:pt x="186" y="41"/>
                    </a:lnTo>
                    <a:lnTo>
                      <a:pt x="182" y="41"/>
                    </a:lnTo>
                    <a:lnTo>
                      <a:pt x="174" y="19"/>
                    </a:lnTo>
                    <a:lnTo>
                      <a:pt x="167" y="41"/>
                    </a:lnTo>
                    <a:lnTo>
                      <a:pt x="163" y="41"/>
                    </a:lnTo>
                    <a:lnTo>
                      <a:pt x="155" y="11"/>
                    </a:lnTo>
                    <a:lnTo>
                      <a:pt x="160" y="11"/>
                    </a:lnTo>
                    <a:lnTo>
                      <a:pt x="165" y="34"/>
                    </a:lnTo>
                    <a:lnTo>
                      <a:pt x="173" y="11"/>
                    </a:lnTo>
                    <a:lnTo>
                      <a:pt x="176" y="11"/>
                    </a:lnTo>
                    <a:lnTo>
                      <a:pt x="184" y="34"/>
                    </a:lnTo>
                    <a:lnTo>
                      <a:pt x="188" y="11"/>
                    </a:lnTo>
                    <a:lnTo>
                      <a:pt x="194" y="11"/>
                    </a:lnTo>
                    <a:close/>
                    <a:moveTo>
                      <a:pt x="215" y="42"/>
                    </a:moveTo>
                    <a:lnTo>
                      <a:pt x="211" y="42"/>
                    </a:lnTo>
                    <a:lnTo>
                      <a:pt x="208" y="41"/>
                    </a:lnTo>
                    <a:lnTo>
                      <a:pt x="206" y="40"/>
                    </a:lnTo>
                    <a:lnTo>
                      <a:pt x="204" y="38"/>
                    </a:lnTo>
                    <a:lnTo>
                      <a:pt x="201" y="35"/>
                    </a:lnTo>
                    <a:lnTo>
                      <a:pt x="200" y="33"/>
                    </a:lnTo>
                    <a:lnTo>
                      <a:pt x="199" y="30"/>
                    </a:lnTo>
                    <a:lnTo>
                      <a:pt x="199" y="27"/>
                    </a:lnTo>
                    <a:lnTo>
                      <a:pt x="199" y="23"/>
                    </a:lnTo>
                    <a:lnTo>
                      <a:pt x="200" y="20"/>
                    </a:lnTo>
                    <a:lnTo>
                      <a:pt x="201" y="18"/>
                    </a:lnTo>
                    <a:lnTo>
                      <a:pt x="204" y="14"/>
                    </a:lnTo>
                    <a:lnTo>
                      <a:pt x="206" y="13"/>
                    </a:lnTo>
                    <a:lnTo>
                      <a:pt x="208" y="12"/>
                    </a:lnTo>
                    <a:lnTo>
                      <a:pt x="210" y="11"/>
                    </a:lnTo>
                    <a:lnTo>
                      <a:pt x="213" y="11"/>
                    </a:lnTo>
                    <a:lnTo>
                      <a:pt x="216" y="11"/>
                    </a:lnTo>
                    <a:lnTo>
                      <a:pt x="218" y="11"/>
                    </a:lnTo>
                    <a:lnTo>
                      <a:pt x="220" y="12"/>
                    </a:lnTo>
                    <a:lnTo>
                      <a:pt x="222" y="14"/>
                    </a:lnTo>
                    <a:lnTo>
                      <a:pt x="223" y="16"/>
                    </a:lnTo>
                    <a:lnTo>
                      <a:pt x="224" y="18"/>
                    </a:lnTo>
                    <a:lnTo>
                      <a:pt x="224" y="21"/>
                    </a:lnTo>
                    <a:lnTo>
                      <a:pt x="226" y="24"/>
                    </a:lnTo>
                    <a:lnTo>
                      <a:pt x="226" y="27"/>
                    </a:lnTo>
                    <a:lnTo>
                      <a:pt x="205" y="27"/>
                    </a:lnTo>
                    <a:lnTo>
                      <a:pt x="205" y="31"/>
                    </a:lnTo>
                    <a:lnTo>
                      <a:pt x="207" y="34"/>
                    </a:lnTo>
                    <a:lnTo>
                      <a:pt x="210" y="36"/>
                    </a:lnTo>
                    <a:lnTo>
                      <a:pt x="215" y="38"/>
                    </a:lnTo>
                    <a:lnTo>
                      <a:pt x="216" y="38"/>
                    </a:lnTo>
                    <a:lnTo>
                      <a:pt x="218" y="38"/>
                    </a:lnTo>
                    <a:lnTo>
                      <a:pt x="219" y="36"/>
                    </a:lnTo>
                    <a:lnTo>
                      <a:pt x="220" y="36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4"/>
                    </a:lnTo>
                    <a:lnTo>
                      <a:pt x="224" y="34"/>
                    </a:lnTo>
                    <a:lnTo>
                      <a:pt x="224" y="34"/>
                    </a:lnTo>
                    <a:lnTo>
                      <a:pt x="224" y="40"/>
                    </a:lnTo>
                    <a:lnTo>
                      <a:pt x="223" y="40"/>
                    </a:lnTo>
                    <a:lnTo>
                      <a:pt x="222" y="40"/>
                    </a:lnTo>
                    <a:lnTo>
                      <a:pt x="221" y="41"/>
                    </a:lnTo>
                    <a:lnTo>
                      <a:pt x="220" y="41"/>
                    </a:lnTo>
                    <a:lnTo>
                      <a:pt x="219" y="42"/>
                    </a:lnTo>
                    <a:lnTo>
                      <a:pt x="217" y="42"/>
                    </a:lnTo>
                    <a:lnTo>
                      <a:pt x="216" y="42"/>
                    </a:lnTo>
                    <a:lnTo>
                      <a:pt x="215" y="42"/>
                    </a:lnTo>
                    <a:close/>
                    <a:moveTo>
                      <a:pt x="220" y="23"/>
                    </a:moveTo>
                    <a:lnTo>
                      <a:pt x="220" y="21"/>
                    </a:lnTo>
                    <a:lnTo>
                      <a:pt x="220" y="20"/>
                    </a:lnTo>
                    <a:lnTo>
                      <a:pt x="219" y="18"/>
                    </a:lnTo>
                    <a:lnTo>
                      <a:pt x="219" y="17"/>
                    </a:lnTo>
                    <a:lnTo>
                      <a:pt x="218" y="17"/>
                    </a:lnTo>
                    <a:lnTo>
                      <a:pt x="217" y="16"/>
                    </a:lnTo>
                    <a:lnTo>
                      <a:pt x="215" y="14"/>
                    </a:lnTo>
                    <a:lnTo>
                      <a:pt x="212" y="14"/>
                    </a:lnTo>
                    <a:lnTo>
                      <a:pt x="211" y="14"/>
                    </a:lnTo>
                    <a:lnTo>
                      <a:pt x="209" y="16"/>
                    </a:lnTo>
                    <a:lnTo>
                      <a:pt x="208" y="17"/>
                    </a:lnTo>
                    <a:lnTo>
                      <a:pt x="207" y="17"/>
                    </a:lnTo>
                    <a:lnTo>
                      <a:pt x="206" y="19"/>
                    </a:lnTo>
                    <a:lnTo>
                      <a:pt x="206" y="20"/>
                    </a:lnTo>
                    <a:lnTo>
                      <a:pt x="205" y="21"/>
                    </a:lnTo>
                    <a:lnTo>
                      <a:pt x="205" y="23"/>
                    </a:lnTo>
                    <a:lnTo>
                      <a:pt x="220" y="23"/>
                    </a:lnTo>
                    <a:close/>
                    <a:moveTo>
                      <a:pt x="241" y="42"/>
                    </a:moveTo>
                    <a:lnTo>
                      <a:pt x="239" y="42"/>
                    </a:lnTo>
                    <a:lnTo>
                      <a:pt x="235" y="41"/>
                    </a:lnTo>
                    <a:lnTo>
                      <a:pt x="233" y="40"/>
                    </a:lnTo>
                    <a:lnTo>
                      <a:pt x="232" y="40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2" y="34"/>
                    </a:lnTo>
                    <a:lnTo>
                      <a:pt x="233" y="35"/>
                    </a:lnTo>
                    <a:lnTo>
                      <a:pt x="234" y="35"/>
                    </a:lnTo>
                    <a:lnTo>
                      <a:pt x="235" y="36"/>
                    </a:lnTo>
                    <a:lnTo>
                      <a:pt x="237" y="36"/>
                    </a:lnTo>
                    <a:lnTo>
                      <a:pt x="239" y="38"/>
                    </a:lnTo>
                    <a:lnTo>
                      <a:pt x="240" y="38"/>
                    </a:lnTo>
                    <a:lnTo>
                      <a:pt x="242" y="38"/>
                    </a:lnTo>
                    <a:lnTo>
                      <a:pt x="243" y="38"/>
                    </a:lnTo>
                    <a:lnTo>
                      <a:pt x="244" y="38"/>
                    </a:lnTo>
                    <a:lnTo>
                      <a:pt x="245" y="38"/>
                    </a:lnTo>
                    <a:lnTo>
                      <a:pt x="246" y="36"/>
                    </a:lnTo>
                    <a:lnTo>
                      <a:pt x="248" y="36"/>
                    </a:lnTo>
                    <a:lnTo>
                      <a:pt x="248" y="35"/>
                    </a:lnTo>
                    <a:lnTo>
                      <a:pt x="248" y="34"/>
                    </a:lnTo>
                    <a:lnTo>
                      <a:pt x="248" y="33"/>
                    </a:lnTo>
                    <a:lnTo>
                      <a:pt x="248" y="32"/>
                    </a:lnTo>
                    <a:lnTo>
                      <a:pt x="248" y="31"/>
                    </a:lnTo>
                    <a:lnTo>
                      <a:pt x="245" y="30"/>
                    </a:lnTo>
                    <a:lnTo>
                      <a:pt x="243" y="29"/>
                    </a:lnTo>
                    <a:lnTo>
                      <a:pt x="242" y="29"/>
                    </a:lnTo>
                    <a:lnTo>
                      <a:pt x="241" y="29"/>
                    </a:lnTo>
                    <a:lnTo>
                      <a:pt x="240" y="29"/>
                    </a:lnTo>
                    <a:lnTo>
                      <a:pt x="239" y="28"/>
                    </a:lnTo>
                    <a:lnTo>
                      <a:pt x="235" y="27"/>
                    </a:lnTo>
                    <a:lnTo>
                      <a:pt x="233" y="24"/>
                    </a:lnTo>
                    <a:lnTo>
                      <a:pt x="232" y="22"/>
                    </a:lnTo>
                    <a:lnTo>
                      <a:pt x="232" y="20"/>
                    </a:lnTo>
                    <a:lnTo>
                      <a:pt x="232" y="17"/>
                    </a:lnTo>
                    <a:lnTo>
                      <a:pt x="234" y="13"/>
                    </a:lnTo>
                    <a:lnTo>
                      <a:pt x="239" y="11"/>
                    </a:lnTo>
                    <a:lnTo>
                      <a:pt x="243" y="11"/>
                    </a:lnTo>
                    <a:lnTo>
                      <a:pt x="245" y="11"/>
                    </a:lnTo>
                    <a:lnTo>
                      <a:pt x="248" y="11"/>
                    </a:lnTo>
                    <a:lnTo>
                      <a:pt x="250" y="12"/>
                    </a:lnTo>
                    <a:lnTo>
                      <a:pt x="252" y="13"/>
                    </a:lnTo>
                    <a:lnTo>
                      <a:pt x="252" y="18"/>
                    </a:lnTo>
                    <a:lnTo>
                      <a:pt x="252" y="18"/>
                    </a:lnTo>
                    <a:lnTo>
                      <a:pt x="250" y="17"/>
                    </a:lnTo>
                    <a:lnTo>
                      <a:pt x="248" y="16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1" y="16"/>
                    </a:lnTo>
                    <a:lnTo>
                      <a:pt x="239" y="16"/>
                    </a:lnTo>
                    <a:lnTo>
                      <a:pt x="238" y="18"/>
                    </a:lnTo>
                    <a:lnTo>
                      <a:pt x="237" y="19"/>
                    </a:lnTo>
                    <a:lnTo>
                      <a:pt x="238" y="21"/>
                    </a:lnTo>
                    <a:lnTo>
                      <a:pt x="238" y="22"/>
                    </a:lnTo>
                    <a:lnTo>
                      <a:pt x="239" y="23"/>
                    </a:lnTo>
                    <a:lnTo>
                      <a:pt x="241" y="23"/>
                    </a:lnTo>
                    <a:lnTo>
                      <a:pt x="242" y="23"/>
                    </a:lnTo>
                    <a:lnTo>
                      <a:pt x="243" y="24"/>
                    </a:lnTo>
                    <a:lnTo>
                      <a:pt x="245" y="24"/>
                    </a:lnTo>
                    <a:lnTo>
                      <a:pt x="246" y="24"/>
                    </a:lnTo>
                    <a:lnTo>
                      <a:pt x="250" y="25"/>
                    </a:lnTo>
                    <a:lnTo>
                      <a:pt x="252" y="28"/>
                    </a:lnTo>
                    <a:lnTo>
                      <a:pt x="253" y="30"/>
                    </a:lnTo>
                    <a:lnTo>
                      <a:pt x="253" y="33"/>
                    </a:lnTo>
                    <a:lnTo>
                      <a:pt x="253" y="34"/>
                    </a:lnTo>
                    <a:lnTo>
                      <a:pt x="252" y="36"/>
                    </a:lnTo>
                    <a:lnTo>
                      <a:pt x="251" y="38"/>
                    </a:lnTo>
                    <a:lnTo>
                      <a:pt x="250" y="39"/>
                    </a:lnTo>
                    <a:lnTo>
                      <a:pt x="249" y="41"/>
                    </a:lnTo>
                    <a:lnTo>
                      <a:pt x="246" y="41"/>
                    </a:lnTo>
                    <a:lnTo>
                      <a:pt x="244" y="42"/>
                    </a:lnTo>
                    <a:lnTo>
                      <a:pt x="241" y="42"/>
                    </a:lnTo>
                    <a:close/>
                    <a:moveTo>
                      <a:pt x="269" y="42"/>
                    </a:moveTo>
                    <a:lnTo>
                      <a:pt x="266" y="41"/>
                    </a:lnTo>
                    <a:lnTo>
                      <a:pt x="264" y="40"/>
                    </a:lnTo>
                    <a:lnTo>
                      <a:pt x="262" y="36"/>
                    </a:lnTo>
                    <a:lnTo>
                      <a:pt x="262" y="32"/>
                    </a:lnTo>
                    <a:lnTo>
                      <a:pt x="262" y="16"/>
                    </a:lnTo>
                    <a:lnTo>
                      <a:pt x="258" y="16"/>
                    </a:lnTo>
                    <a:lnTo>
                      <a:pt x="258" y="11"/>
                    </a:lnTo>
                    <a:lnTo>
                      <a:pt x="262" y="11"/>
                    </a:lnTo>
                    <a:lnTo>
                      <a:pt x="262" y="3"/>
                    </a:lnTo>
                    <a:lnTo>
                      <a:pt x="266" y="3"/>
                    </a:lnTo>
                    <a:lnTo>
                      <a:pt x="266" y="11"/>
                    </a:lnTo>
                    <a:lnTo>
                      <a:pt x="276" y="11"/>
                    </a:lnTo>
                    <a:lnTo>
                      <a:pt x="276" y="16"/>
                    </a:lnTo>
                    <a:lnTo>
                      <a:pt x="266" y="16"/>
                    </a:lnTo>
                    <a:lnTo>
                      <a:pt x="266" y="30"/>
                    </a:lnTo>
                    <a:lnTo>
                      <a:pt x="266" y="32"/>
                    </a:lnTo>
                    <a:lnTo>
                      <a:pt x="266" y="33"/>
                    </a:lnTo>
                    <a:lnTo>
                      <a:pt x="266" y="34"/>
                    </a:lnTo>
                    <a:lnTo>
                      <a:pt x="267" y="35"/>
                    </a:lnTo>
                    <a:lnTo>
                      <a:pt x="267" y="36"/>
                    </a:lnTo>
                    <a:lnTo>
                      <a:pt x="268" y="36"/>
                    </a:lnTo>
                    <a:lnTo>
                      <a:pt x="269" y="38"/>
                    </a:lnTo>
                    <a:lnTo>
                      <a:pt x="272" y="38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5" y="36"/>
                    </a:lnTo>
                    <a:lnTo>
                      <a:pt x="275" y="36"/>
                    </a:lnTo>
                    <a:lnTo>
                      <a:pt x="276" y="36"/>
                    </a:lnTo>
                    <a:lnTo>
                      <a:pt x="276" y="41"/>
                    </a:lnTo>
                    <a:lnTo>
                      <a:pt x="274" y="41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9" y="42"/>
                    </a:lnTo>
                    <a:close/>
                    <a:moveTo>
                      <a:pt x="311" y="31"/>
                    </a:moveTo>
                    <a:lnTo>
                      <a:pt x="311" y="35"/>
                    </a:lnTo>
                    <a:lnTo>
                      <a:pt x="308" y="39"/>
                    </a:lnTo>
                    <a:lnTo>
                      <a:pt x="305" y="41"/>
                    </a:lnTo>
                    <a:lnTo>
                      <a:pt x="300" y="42"/>
                    </a:lnTo>
                    <a:lnTo>
                      <a:pt x="298" y="42"/>
                    </a:lnTo>
                    <a:lnTo>
                      <a:pt x="296" y="42"/>
                    </a:lnTo>
                    <a:lnTo>
                      <a:pt x="295" y="41"/>
                    </a:lnTo>
                    <a:lnTo>
                      <a:pt x="293" y="41"/>
                    </a:lnTo>
                    <a:lnTo>
                      <a:pt x="293" y="36"/>
                    </a:lnTo>
                    <a:lnTo>
                      <a:pt x="294" y="36"/>
                    </a:lnTo>
                    <a:lnTo>
                      <a:pt x="295" y="36"/>
                    </a:lnTo>
                    <a:lnTo>
                      <a:pt x="296" y="36"/>
                    </a:lnTo>
                    <a:lnTo>
                      <a:pt x="297" y="38"/>
                    </a:lnTo>
                    <a:lnTo>
                      <a:pt x="299" y="38"/>
                    </a:lnTo>
                    <a:lnTo>
                      <a:pt x="301" y="38"/>
                    </a:lnTo>
                    <a:lnTo>
                      <a:pt x="302" y="36"/>
                    </a:lnTo>
                    <a:lnTo>
                      <a:pt x="305" y="36"/>
                    </a:lnTo>
                    <a:lnTo>
                      <a:pt x="305" y="35"/>
                    </a:lnTo>
                    <a:lnTo>
                      <a:pt x="306" y="34"/>
                    </a:lnTo>
                    <a:lnTo>
                      <a:pt x="306" y="32"/>
                    </a:lnTo>
                    <a:lnTo>
                      <a:pt x="306" y="31"/>
                    </a:lnTo>
                    <a:lnTo>
                      <a:pt x="306" y="29"/>
                    </a:lnTo>
                    <a:lnTo>
                      <a:pt x="306" y="6"/>
                    </a:lnTo>
                    <a:lnTo>
                      <a:pt x="298" y="6"/>
                    </a:lnTo>
                    <a:lnTo>
                      <a:pt x="298" y="1"/>
                    </a:lnTo>
                    <a:lnTo>
                      <a:pt x="311" y="1"/>
                    </a:lnTo>
                    <a:lnTo>
                      <a:pt x="311" y="31"/>
                    </a:lnTo>
                    <a:close/>
                    <a:moveTo>
                      <a:pt x="328" y="41"/>
                    </a:moveTo>
                    <a:lnTo>
                      <a:pt x="322" y="41"/>
                    </a:lnTo>
                    <a:lnTo>
                      <a:pt x="322" y="11"/>
                    </a:lnTo>
                    <a:lnTo>
                      <a:pt x="328" y="11"/>
                    </a:lnTo>
                    <a:lnTo>
                      <a:pt x="328" y="41"/>
                    </a:lnTo>
                    <a:close/>
                    <a:moveTo>
                      <a:pt x="328" y="7"/>
                    </a:moveTo>
                    <a:lnTo>
                      <a:pt x="322" y="7"/>
                    </a:lnTo>
                    <a:lnTo>
                      <a:pt x="322" y="1"/>
                    </a:lnTo>
                    <a:lnTo>
                      <a:pt x="328" y="1"/>
                    </a:lnTo>
                    <a:lnTo>
                      <a:pt x="328" y="7"/>
                    </a:lnTo>
                    <a:close/>
                    <a:moveTo>
                      <a:pt x="354" y="34"/>
                    </a:moveTo>
                    <a:lnTo>
                      <a:pt x="354" y="25"/>
                    </a:lnTo>
                    <a:lnTo>
                      <a:pt x="353" y="25"/>
                    </a:lnTo>
                    <a:lnTo>
                      <a:pt x="350" y="27"/>
                    </a:lnTo>
                    <a:lnTo>
                      <a:pt x="348" y="27"/>
                    </a:lnTo>
                    <a:lnTo>
                      <a:pt x="345" y="27"/>
                    </a:lnTo>
                    <a:lnTo>
                      <a:pt x="344" y="28"/>
                    </a:lnTo>
                    <a:lnTo>
                      <a:pt x="342" y="29"/>
                    </a:lnTo>
                    <a:lnTo>
                      <a:pt x="341" y="30"/>
                    </a:lnTo>
                    <a:lnTo>
                      <a:pt x="341" y="32"/>
                    </a:lnTo>
                    <a:lnTo>
                      <a:pt x="342" y="34"/>
                    </a:lnTo>
                    <a:lnTo>
                      <a:pt x="342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9" y="38"/>
                    </a:lnTo>
                    <a:lnTo>
                      <a:pt x="351" y="36"/>
                    </a:lnTo>
                    <a:lnTo>
                      <a:pt x="353" y="35"/>
                    </a:lnTo>
                    <a:lnTo>
                      <a:pt x="354" y="34"/>
                    </a:lnTo>
                    <a:close/>
                    <a:moveTo>
                      <a:pt x="354" y="38"/>
                    </a:moveTo>
                    <a:lnTo>
                      <a:pt x="354" y="39"/>
                    </a:lnTo>
                    <a:lnTo>
                      <a:pt x="353" y="40"/>
                    </a:lnTo>
                    <a:lnTo>
                      <a:pt x="352" y="40"/>
                    </a:lnTo>
                    <a:lnTo>
                      <a:pt x="351" y="41"/>
                    </a:lnTo>
                    <a:lnTo>
                      <a:pt x="350" y="41"/>
                    </a:lnTo>
                    <a:lnTo>
                      <a:pt x="349" y="42"/>
                    </a:lnTo>
                    <a:lnTo>
                      <a:pt x="346" y="42"/>
                    </a:lnTo>
                    <a:lnTo>
                      <a:pt x="345" y="42"/>
                    </a:lnTo>
                    <a:lnTo>
                      <a:pt x="343" y="42"/>
                    </a:lnTo>
                    <a:lnTo>
                      <a:pt x="342" y="41"/>
                    </a:lnTo>
                    <a:lnTo>
                      <a:pt x="340" y="41"/>
                    </a:lnTo>
                    <a:lnTo>
                      <a:pt x="339" y="40"/>
                    </a:lnTo>
                    <a:lnTo>
                      <a:pt x="338" y="38"/>
                    </a:lnTo>
                    <a:lnTo>
                      <a:pt x="337" y="36"/>
                    </a:lnTo>
                    <a:lnTo>
                      <a:pt x="337" y="34"/>
                    </a:lnTo>
                    <a:lnTo>
                      <a:pt x="337" y="32"/>
                    </a:lnTo>
                    <a:lnTo>
                      <a:pt x="337" y="30"/>
                    </a:lnTo>
                    <a:lnTo>
                      <a:pt x="338" y="28"/>
                    </a:lnTo>
                    <a:lnTo>
                      <a:pt x="339" y="25"/>
                    </a:lnTo>
                    <a:lnTo>
                      <a:pt x="341" y="24"/>
                    </a:lnTo>
                    <a:lnTo>
                      <a:pt x="344" y="23"/>
                    </a:lnTo>
                    <a:lnTo>
                      <a:pt x="348" y="22"/>
                    </a:lnTo>
                    <a:lnTo>
                      <a:pt x="351" y="22"/>
                    </a:lnTo>
                    <a:lnTo>
                      <a:pt x="354" y="22"/>
                    </a:lnTo>
                    <a:lnTo>
                      <a:pt x="354" y="21"/>
                    </a:lnTo>
                    <a:lnTo>
                      <a:pt x="354" y="19"/>
                    </a:lnTo>
                    <a:lnTo>
                      <a:pt x="354" y="18"/>
                    </a:lnTo>
                    <a:lnTo>
                      <a:pt x="353" y="17"/>
                    </a:lnTo>
                    <a:lnTo>
                      <a:pt x="353" y="17"/>
                    </a:lnTo>
                    <a:lnTo>
                      <a:pt x="352" y="16"/>
                    </a:lnTo>
                    <a:lnTo>
                      <a:pt x="350" y="16"/>
                    </a:lnTo>
                    <a:lnTo>
                      <a:pt x="349" y="16"/>
                    </a:lnTo>
                    <a:lnTo>
                      <a:pt x="348" y="16"/>
                    </a:lnTo>
                    <a:lnTo>
                      <a:pt x="345" y="16"/>
                    </a:lnTo>
                    <a:lnTo>
                      <a:pt x="343" y="16"/>
                    </a:lnTo>
                    <a:lnTo>
                      <a:pt x="341" y="17"/>
                    </a:lnTo>
                    <a:lnTo>
                      <a:pt x="339" y="18"/>
                    </a:lnTo>
                    <a:lnTo>
                      <a:pt x="339" y="18"/>
                    </a:lnTo>
                    <a:lnTo>
                      <a:pt x="339" y="12"/>
                    </a:lnTo>
                    <a:lnTo>
                      <a:pt x="340" y="12"/>
                    </a:lnTo>
                    <a:lnTo>
                      <a:pt x="342" y="11"/>
                    </a:lnTo>
                    <a:lnTo>
                      <a:pt x="345" y="11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3" y="11"/>
                    </a:lnTo>
                    <a:lnTo>
                      <a:pt x="354" y="12"/>
                    </a:lnTo>
                    <a:lnTo>
                      <a:pt x="356" y="13"/>
                    </a:lnTo>
                    <a:lnTo>
                      <a:pt x="357" y="14"/>
                    </a:lnTo>
                    <a:lnTo>
                      <a:pt x="359" y="17"/>
                    </a:lnTo>
                    <a:lnTo>
                      <a:pt x="360" y="19"/>
                    </a:lnTo>
                    <a:lnTo>
                      <a:pt x="360" y="21"/>
                    </a:lnTo>
                    <a:lnTo>
                      <a:pt x="360" y="41"/>
                    </a:lnTo>
                    <a:lnTo>
                      <a:pt x="354" y="41"/>
                    </a:lnTo>
                    <a:lnTo>
                      <a:pt x="354" y="38"/>
                    </a:lnTo>
                    <a:close/>
                    <a:moveTo>
                      <a:pt x="395" y="27"/>
                    </a:moveTo>
                    <a:lnTo>
                      <a:pt x="394" y="30"/>
                    </a:lnTo>
                    <a:lnTo>
                      <a:pt x="394" y="33"/>
                    </a:lnTo>
                    <a:lnTo>
                      <a:pt x="393" y="35"/>
                    </a:lnTo>
                    <a:lnTo>
                      <a:pt x="390" y="38"/>
                    </a:lnTo>
                    <a:lnTo>
                      <a:pt x="389" y="40"/>
                    </a:lnTo>
                    <a:lnTo>
                      <a:pt x="387" y="41"/>
                    </a:lnTo>
                    <a:lnTo>
                      <a:pt x="384" y="42"/>
                    </a:lnTo>
                    <a:lnTo>
                      <a:pt x="382" y="42"/>
                    </a:lnTo>
                    <a:lnTo>
                      <a:pt x="378" y="42"/>
                    </a:lnTo>
                    <a:lnTo>
                      <a:pt x="376" y="41"/>
                    </a:lnTo>
                    <a:lnTo>
                      <a:pt x="374" y="40"/>
                    </a:lnTo>
                    <a:lnTo>
                      <a:pt x="372" y="38"/>
                    </a:lnTo>
                    <a:lnTo>
                      <a:pt x="368" y="33"/>
                    </a:lnTo>
                    <a:lnTo>
                      <a:pt x="368" y="27"/>
                    </a:lnTo>
                    <a:lnTo>
                      <a:pt x="368" y="23"/>
                    </a:lnTo>
                    <a:lnTo>
                      <a:pt x="368" y="20"/>
                    </a:lnTo>
                    <a:lnTo>
                      <a:pt x="370" y="17"/>
                    </a:lnTo>
                    <a:lnTo>
                      <a:pt x="372" y="14"/>
                    </a:lnTo>
                    <a:lnTo>
                      <a:pt x="374" y="13"/>
                    </a:lnTo>
                    <a:lnTo>
                      <a:pt x="376" y="12"/>
                    </a:lnTo>
                    <a:lnTo>
                      <a:pt x="378" y="11"/>
                    </a:lnTo>
                    <a:lnTo>
                      <a:pt x="382" y="11"/>
                    </a:lnTo>
                    <a:lnTo>
                      <a:pt x="384" y="11"/>
                    </a:lnTo>
                    <a:lnTo>
                      <a:pt x="387" y="12"/>
                    </a:lnTo>
                    <a:lnTo>
                      <a:pt x="389" y="13"/>
                    </a:lnTo>
                    <a:lnTo>
                      <a:pt x="390" y="14"/>
                    </a:lnTo>
                    <a:lnTo>
                      <a:pt x="393" y="17"/>
                    </a:lnTo>
                    <a:lnTo>
                      <a:pt x="394" y="20"/>
                    </a:lnTo>
                    <a:lnTo>
                      <a:pt x="394" y="23"/>
                    </a:lnTo>
                    <a:lnTo>
                      <a:pt x="395" y="27"/>
                    </a:lnTo>
                    <a:close/>
                    <a:moveTo>
                      <a:pt x="389" y="27"/>
                    </a:moveTo>
                    <a:lnTo>
                      <a:pt x="388" y="21"/>
                    </a:lnTo>
                    <a:lnTo>
                      <a:pt x="387" y="18"/>
                    </a:lnTo>
                    <a:lnTo>
                      <a:pt x="385" y="16"/>
                    </a:lnTo>
                    <a:lnTo>
                      <a:pt x="382" y="16"/>
                    </a:lnTo>
                    <a:lnTo>
                      <a:pt x="377" y="16"/>
                    </a:lnTo>
                    <a:lnTo>
                      <a:pt x="375" y="18"/>
                    </a:lnTo>
                    <a:lnTo>
                      <a:pt x="374" y="21"/>
                    </a:lnTo>
                    <a:lnTo>
                      <a:pt x="373" y="27"/>
                    </a:lnTo>
                    <a:lnTo>
                      <a:pt x="374" y="31"/>
                    </a:lnTo>
                    <a:lnTo>
                      <a:pt x="375" y="35"/>
                    </a:lnTo>
                    <a:lnTo>
                      <a:pt x="377" y="36"/>
                    </a:lnTo>
                    <a:lnTo>
                      <a:pt x="382" y="38"/>
                    </a:lnTo>
                    <a:lnTo>
                      <a:pt x="385" y="38"/>
                    </a:lnTo>
                    <a:lnTo>
                      <a:pt x="387" y="35"/>
                    </a:lnTo>
                    <a:lnTo>
                      <a:pt x="388" y="31"/>
                    </a:lnTo>
                    <a:lnTo>
                      <a:pt x="389" y="27"/>
                    </a:lnTo>
                    <a:close/>
                    <a:moveTo>
                      <a:pt x="412" y="42"/>
                    </a:moveTo>
                    <a:lnTo>
                      <a:pt x="408" y="41"/>
                    </a:lnTo>
                    <a:lnTo>
                      <a:pt x="406" y="40"/>
                    </a:lnTo>
                    <a:lnTo>
                      <a:pt x="404" y="36"/>
                    </a:lnTo>
                    <a:lnTo>
                      <a:pt x="404" y="32"/>
                    </a:lnTo>
                    <a:lnTo>
                      <a:pt x="404" y="16"/>
                    </a:lnTo>
                    <a:lnTo>
                      <a:pt x="400" y="16"/>
                    </a:lnTo>
                    <a:lnTo>
                      <a:pt x="400" y="11"/>
                    </a:lnTo>
                    <a:lnTo>
                      <a:pt x="404" y="11"/>
                    </a:lnTo>
                    <a:lnTo>
                      <a:pt x="404" y="3"/>
                    </a:lnTo>
                    <a:lnTo>
                      <a:pt x="408" y="3"/>
                    </a:lnTo>
                    <a:lnTo>
                      <a:pt x="408" y="11"/>
                    </a:lnTo>
                    <a:lnTo>
                      <a:pt x="418" y="11"/>
                    </a:lnTo>
                    <a:lnTo>
                      <a:pt x="418" y="16"/>
                    </a:lnTo>
                    <a:lnTo>
                      <a:pt x="408" y="16"/>
                    </a:lnTo>
                    <a:lnTo>
                      <a:pt x="408" y="30"/>
                    </a:lnTo>
                    <a:lnTo>
                      <a:pt x="408" y="32"/>
                    </a:lnTo>
                    <a:lnTo>
                      <a:pt x="408" y="33"/>
                    </a:lnTo>
                    <a:lnTo>
                      <a:pt x="408" y="34"/>
                    </a:lnTo>
                    <a:lnTo>
                      <a:pt x="409" y="35"/>
                    </a:lnTo>
                    <a:lnTo>
                      <a:pt x="409" y="36"/>
                    </a:lnTo>
                    <a:lnTo>
                      <a:pt x="410" y="36"/>
                    </a:lnTo>
                    <a:lnTo>
                      <a:pt x="411" y="38"/>
                    </a:lnTo>
                    <a:lnTo>
                      <a:pt x="413" y="38"/>
                    </a:lnTo>
                    <a:lnTo>
                      <a:pt x="415" y="38"/>
                    </a:lnTo>
                    <a:lnTo>
                      <a:pt x="416" y="38"/>
                    </a:lnTo>
                    <a:lnTo>
                      <a:pt x="417" y="36"/>
                    </a:lnTo>
                    <a:lnTo>
                      <a:pt x="417" y="36"/>
                    </a:lnTo>
                    <a:lnTo>
                      <a:pt x="418" y="36"/>
                    </a:lnTo>
                    <a:lnTo>
                      <a:pt x="418" y="41"/>
                    </a:lnTo>
                    <a:lnTo>
                      <a:pt x="416" y="41"/>
                    </a:lnTo>
                    <a:lnTo>
                      <a:pt x="415" y="42"/>
                    </a:lnTo>
                    <a:lnTo>
                      <a:pt x="413" y="42"/>
                    </a:lnTo>
                    <a:lnTo>
                      <a:pt x="412" y="42"/>
                    </a:lnTo>
                    <a:close/>
                    <a:moveTo>
                      <a:pt x="449" y="27"/>
                    </a:moveTo>
                    <a:lnTo>
                      <a:pt x="449" y="30"/>
                    </a:lnTo>
                    <a:lnTo>
                      <a:pt x="448" y="33"/>
                    </a:lnTo>
                    <a:lnTo>
                      <a:pt x="446" y="35"/>
                    </a:lnTo>
                    <a:lnTo>
                      <a:pt x="445" y="38"/>
                    </a:lnTo>
                    <a:lnTo>
                      <a:pt x="443" y="40"/>
                    </a:lnTo>
                    <a:lnTo>
                      <a:pt x="441" y="41"/>
                    </a:lnTo>
                    <a:lnTo>
                      <a:pt x="439" y="42"/>
                    </a:lnTo>
                    <a:lnTo>
                      <a:pt x="435" y="42"/>
                    </a:lnTo>
                    <a:lnTo>
                      <a:pt x="432" y="42"/>
                    </a:lnTo>
                    <a:lnTo>
                      <a:pt x="430" y="41"/>
                    </a:lnTo>
                    <a:lnTo>
                      <a:pt x="428" y="40"/>
                    </a:lnTo>
                    <a:lnTo>
                      <a:pt x="426" y="38"/>
                    </a:lnTo>
                    <a:lnTo>
                      <a:pt x="423" y="33"/>
                    </a:lnTo>
                    <a:lnTo>
                      <a:pt x="422" y="27"/>
                    </a:lnTo>
                    <a:lnTo>
                      <a:pt x="422" y="23"/>
                    </a:lnTo>
                    <a:lnTo>
                      <a:pt x="423" y="20"/>
                    </a:lnTo>
                    <a:lnTo>
                      <a:pt x="424" y="17"/>
                    </a:lnTo>
                    <a:lnTo>
                      <a:pt x="426" y="14"/>
                    </a:lnTo>
                    <a:lnTo>
                      <a:pt x="428" y="13"/>
                    </a:lnTo>
                    <a:lnTo>
                      <a:pt x="430" y="12"/>
                    </a:lnTo>
                    <a:lnTo>
                      <a:pt x="433" y="11"/>
                    </a:lnTo>
                    <a:lnTo>
                      <a:pt x="435" y="11"/>
                    </a:lnTo>
                    <a:lnTo>
                      <a:pt x="439" y="11"/>
                    </a:lnTo>
                    <a:lnTo>
                      <a:pt x="441" y="12"/>
                    </a:lnTo>
                    <a:lnTo>
                      <a:pt x="443" y="13"/>
                    </a:lnTo>
                    <a:lnTo>
                      <a:pt x="445" y="14"/>
                    </a:lnTo>
                    <a:lnTo>
                      <a:pt x="446" y="17"/>
                    </a:lnTo>
                    <a:lnTo>
                      <a:pt x="448" y="20"/>
                    </a:lnTo>
                    <a:lnTo>
                      <a:pt x="449" y="23"/>
                    </a:lnTo>
                    <a:lnTo>
                      <a:pt x="449" y="27"/>
                    </a:lnTo>
                    <a:close/>
                    <a:moveTo>
                      <a:pt x="443" y="27"/>
                    </a:moveTo>
                    <a:lnTo>
                      <a:pt x="443" y="21"/>
                    </a:lnTo>
                    <a:lnTo>
                      <a:pt x="442" y="18"/>
                    </a:lnTo>
                    <a:lnTo>
                      <a:pt x="439" y="16"/>
                    </a:lnTo>
                    <a:lnTo>
                      <a:pt x="435" y="16"/>
                    </a:lnTo>
                    <a:lnTo>
                      <a:pt x="432" y="16"/>
                    </a:lnTo>
                    <a:lnTo>
                      <a:pt x="430" y="18"/>
                    </a:lnTo>
                    <a:lnTo>
                      <a:pt x="428" y="21"/>
                    </a:lnTo>
                    <a:lnTo>
                      <a:pt x="428" y="27"/>
                    </a:lnTo>
                    <a:lnTo>
                      <a:pt x="428" y="31"/>
                    </a:lnTo>
                    <a:lnTo>
                      <a:pt x="430" y="35"/>
                    </a:lnTo>
                    <a:lnTo>
                      <a:pt x="432" y="36"/>
                    </a:lnTo>
                    <a:lnTo>
                      <a:pt x="435" y="38"/>
                    </a:lnTo>
                    <a:lnTo>
                      <a:pt x="439" y="38"/>
                    </a:lnTo>
                    <a:lnTo>
                      <a:pt x="442" y="35"/>
                    </a:lnTo>
                    <a:lnTo>
                      <a:pt x="443" y="31"/>
                    </a:lnTo>
                    <a:lnTo>
                      <a:pt x="443" y="27"/>
                    </a:lnTo>
                    <a:close/>
                    <a:moveTo>
                      <a:pt x="481" y="41"/>
                    </a:moveTo>
                    <a:lnTo>
                      <a:pt x="476" y="41"/>
                    </a:lnTo>
                    <a:lnTo>
                      <a:pt x="476" y="24"/>
                    </a:lnTo>
                    <a:lnTo>
                      <a:pt x="476" y="22"/>
                    </a:lnTo>
                    <a:lnTo>
                      <a:pt x="475" y="20"/>
                    </a:lnTo>
                    <a:lnTo>
                      <a:pt x="475" y="19"/>
                    </a:lnTo>
                    <a:lnTo>
                      <a:pt x="475" y="18"/>
                    </a:lnTo>
                    <a:lnTo>
                      <a:pt x="474" y="17"/>
                    </a:lnTo>
                    <a:lnTo>
                      <a:pt x="473" y="16"/>
                    </a:lnTo>
                    <a:lnTo>
                      <a:pt x="472" y="16"/>
                    </a:lnTo>
                    <a:lnTo>
                      <a:pt x="470" y="16"/>
                    </a:lnTo>
                    <a:lnTo>
                      <a:pt x="468" y="16"/>
                    </a:lnTo>
                    <a:lnTo>
                      <a:pt x="466" y="17"/>
                    </a:lnTo>
                    <a:lnTo>
                      <a:pt x="464" y="18"/>
                    </a:lnTo>
                    <a:lnTo>
                      <a:pt x="462" y="19"/>
                    </a:lnTo>
                    <a:lnTo>
                      <a:pt x="462" y="41"/>
                    </a:lnTo>
                    <a:lnTo>
                      <a:pt x="457" y="41"/>
                    </a:lnTo>
                    <a:lnTo>
                      <a:pt x="457" y="11"/>
                    </a:lnTo>
                    <a:lnTo>
                      <a:pt x="462" y="11"/>
                    </a:lnTo>
                    <a:lnTo>
                      <a:pt x="462" y="14"/>
                    </a:lnTo>
                    <a:lnTo>
                      <a:pt x="464" y="13"/>
                    </a:lnTo>
                    <a:lnTo>
                      <a:pt x="466" y="12"/>
                    </a:lnTo>
                    <a:lnTo>
                      <a:pt x="470" y="11"/>
                    </a:lnTo>
                    <a:lnTo>
                      <a:pt x="472" y="11"/>
                    </a:lnTo>
                    <a:lnTo>
                      <a:pt x="475" y="11"/>
                    </a:lnTo>
                    <a:lnTo>
                      <a:pt x="478" y="13"/>
                    </a:lnTo>
                    <a:lnTo>
                      <a:pt x="481" y="17"/>
                    </a:lnTo>
                    <a:lnTo>
                      <a:pt x="481" y="22"/>
                    </a:lnTo>
                    <a:lnTo>
                      <a:pt x="481" y="41"/>
                    </a:lnTo>
                    <a:close/>
                    <a:moveTo>
                      <a:pt x="509" y="33"/>
                    </a:moveTo>
                    <a:lnTo>
                      <a:pt x="509" y="17"/>
                    </a:lnTo>
                    <a:lnTo>
                      <a:pt x="507" y="16"/>
                    </a:lnTo>
                    <a:lnTo>
                      <a:pt x="506" y="16"/>
                    </a:lnTo>
                    <a:lnTo>
                      <a:pt x="504" y="16"/>
                    </a:lnTo>
                    <a:lnTo>
                      <a:pt x="503" y="16"/>
                    </a:lnTo>
                    <a:lnTo>
                      <a:pt x="499" y="16"/>
                    </a:lnTo>
                    <a:lnTo>
                      <a:pt x="496" y="18"/>
                    </a:lnTo>
                    <a:lnTo>
                      <a:pt x="495" y="21"/>
                    </a:lnTo>
                    <a:lnTo>
                      <a:pt x="494" y="25"/>
                    </a:lnTo>
                    <a:lnTo>
                      <a:pt x="495" y="30"/>
                    </a:lnTo>
                    <a:lnTo>
                      <a:pt x="496" y="33"/>
                    </a:lnTo>
                    <a:lnTo>
                      <a:pt x="498" y="35"/>
                    </a:lnTo>
                    <a:lnTo>
                      <a:pt x="501" y="36"/>
                    </a:lnTo>
                    <a:lnTo>
                      <a:pt x="504" y="35"/>
                    </a:lnTo>
                    <a:lnTo>
                      <a:pt x="505" y="35"/>
                    </a:lnTo>
                    <a:lnTo>
                      <a:pt x="507" y="34"/>
                    </a:lnTo>
                    <a:lnTo>
                      <a:pt x="509" y="33"/>
                    </a:lnTo>
                    <a:close/>
                    <a:moveTo>
                      <a:pt x="493" y="46"/>
                    </a:moveTo>
                    <a:lnTo>
                      <a:pt x="493" y="46"/>
                    </a:lnTo>
                    <a:lnTo>
                      <a:pt x="494" y="46"/>
                    </a:lnTo>
                    <a:lnTo>
                      <a:pt x="495" y="46"/>
                    </a:lnTo>
                    <a:lnTo>
                      <a:pt x="496" y="47"/>
                    </a:lnTo>
                    <a:lnTo>
                      <a:pt x="497" y="47"/>
                    </a:lnTo>
                    <a:lnTo>
                      <a:pt x="498" y="47"/>
                    </a:lnTo>
                    <a:lnTo>
                      <a:pt x="499" y="47"/>
                    </a:lnTo>
                    <a:lnTo>
                      <a:pt x="501" y="47"/>
                    </a:lnTo>
                    <a:lnTo>
                      <a:pt x="504" y="47"/>
                    </a:lnTo>
                    <a:lnTo>
                      <a:pt x="505" y="47"/>
                    </a:lnTo>
                    <a:lnTo>
                      <a:pt x="506" y="46"/>
                    </a:lnTo>
                    <a:lnTo>
                      <a:pt x="507" y="45"/>
                    </a:lnTo>
                    <a:lnTo>
                      <a:pt x="508" y="44"/>
                    </a:lnTo>
                    <a:lnTo>
                      <a:pt x="508" y="43"/>
                    </a:lnTo>
                    <a:lnTo>
                      <a:pt x="509" y="42"/>
                    </a:lnTo>
                    <a:lnTo>
                      <a:pt x="509" y="40"/>
                    </a:lnTo>
                    <a:lnTo>
                      <a:pt x="509" y="38"/>
                    </a:lnTo>
                    <a:lnTo>
                      <a:pt x="507" y="39"/>
                    </a:lnTo>
                    <a:lnTo>
                      <a:pt x="505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6" y="40"/>
                    </a:lnTo>
                    <a:lnTo>
                      <a:pt x="492" y="36"/>
                    </a:lnTo>
                    <a:lnTo>
                      <a:pt x="489" y="32"/>
                    </a:lnTo>
                    <a:lnTo>
                      <a:pt x="489" y="27"/>
                    </a:lnTo>
                    <a:lnTo>
                      <a:pt x="489" y="22"/>
                    </a:lnTo>
                    <a:lnTo>
                      <a:pt x="490" y="20"/>
                    </a:lnTo>
                    <a:lnTo>
                      <a:pt x="492" y="17"/>
                    </a:lnTo>
                    <a:lnTo>
                      <a:pt x="493" y="14"/>
                    </a:lnTo>
                    <a:lnTo>
                      <a:pt x="495" y="13"/>
                    </a:lnTo>
                    <a:lnTo>
                      <a:pt x="497" y="12"/>
                    </a:lnTo>
                    <a:lnTo>
                      <a:pt x="499" y="11"/>
                    </a:lnTo>
                    <a:lnTo>
                      <a:pt x="501" y="11"/>
                    </a:lnTo>
                    <a:lnTo>
                      <a:pt x="504" y="11"/>
                    </a:lnTo>
                    <a:lnTo>
                      <a:pt x="506" y="11"/>
                    </a:lnTo>
                    <a:lnTo>
                      <a:pt x="507" y="12"/>
                    </a:lnTo>
                    <a:lnTo>
                      <a:pt x="509" y="13"/>
                    </a:lnTo>
                    <a:lnTo>
                      <a:pt x="509" y="11"/>
                    </a:lnTo>
                    <a:lnTo>
                      <a:pt x="513" y="11"/>
                    </a:lnTo>
                    <a:lnTo>
                      <a:pt x="513" y="38"/>
                    </a:lnTo>
                    <a:lnTo>
                      <a:pt x="513" y="44"/>
                    </a:lnTo>
                    <a:lnTo>
                      <a:pt x="510" y="49"/>
                    </a:lnTo>
                    <a:lnTo>
                      <a:pt x="509" y="51"/>
                    </a:lnTo>
                    <a:lnTo>
                      <a:pt x="507" y="52"/>
                    </a:lnTo>
                    <a:lnTo>
                      <a:pt x="504" y="52"/>
                    </a:lnTo>
                    <a:lnTo>
                      <a:pt x="500" y="53"/>
                    </a:lnTo>
                    <a:lnTo>
                      <a:pt x="498" y="52"/>
                    </a:lnTo>
                    <a:lnTo>
                      <a:pt x="496" y="52"/>
                    </a:lnTo>
                    <a:lnTo>
                      <a:pt x="494" y="52"/>
                    </a:lnTo>
                    <a:lnTo>
                      <a:pt x="492" y="51"/>
                    </a:lnTo>
                    <a:lnTo>
                      <a:pt x="492" y="46"/>
                    </a:lnTo>
                    <a:lnTo>
                      <a:pt x="493" y="46"/>
                    </a:lnTo>
                    <a:close/>
                    <a:moveTo>
                      <a:pt x="552" y="42"/>
                    </a:moveTo>
                    <a:lnTo>
                      <a:pt x="549" y="42"/>
                    </a:lnTo>
                    <a:lnTo>
                      <a:pt x="546" y="41"/>
                    </a:lnTo>
                    <a:lnTo>
                      <a:pt x="544" y="40"/>
                    </a:lnTo>
                    <a:lnTo>
                      <a:pt x="542" y="39"/>
                    </a:lnTo>
                    <a:lnTo>
                      <a:pt x="540" y="36"/>
                    </a:lnTo>
                    <a:lnTo>
                      <a:pt x="539" y="33"/>
                    </a:lnTo>
                    <a:lnTo>
                      <a:pt x="538" y="30"/>
                    </a:lnTo>
                    <a:lnTo>
                      <a:pt x="538" y="27"/>
                    </a:lnTo>
                    <a:lnTo>
                      <a:pt x="538" y="1"/>
                    </a:lnTo>
                    <a:lnTo>
                      <a:pt x="543" y="1"/>
                    </a:lnTo>
                    <a:lnTo>
                      <a:pt x="543" y="27"/>
                    </a:lnTo>
                    <a:lnTo>
                      <a:pt x="543" y="29"/>
                    </a:lnTo>
                    <a:lnTo>
                      <a:pt x="543" y="31"/>
                    </a:lnTo>
                    <a:lnTo>
                      <a:pt x="544" y="33"/>
                    </a:lnTo>
                    <a:lnTo>
                      <a:pt x="545" y="34"/>
                    </a:lnTo>
                    <a:lnTo>
                      <a:pt x="546" y="35"/>
                    </a:lnTo>
                    <a:lnTo>
                      <a:pt x="548" y="36"/>
                    </a:lnTo>
                    <a:lnTo>
                      <a:pt x="550" y="38"/>
                    </a:lnTo>
                    <a:lnTo>
                      <a:pt x="552" y="38"/>
                    </a:lnTo>
                    <a:lnTo>
                      <a:pt x="554" y="38"/>
                    </a:lnTo>
                    <a:lnTo>
                      <a:pt x="556" y="36"/>
                    </a:lnTo>
                    <a:lnTo>
                      <a:pt x="559" y="35"/>
                    </a:lnTo>
                    <a:lnTo>
                      <a:pt x="560" y="34"/>
                    </a:lnTo>
                    <a:lnTo>
                      <a:pt x="561" y="33"/>
                    </a:lnTo>
                    <a:lnTo>
                      <a:pt x="561" y="31"/>
                    </a:lnTo>
                    <a:lnTo>
                      <a:pt x="561" y="29"/>
                    </a:lnTo>
                    <a:lnTo>
                      <a:pt x="562" y="27"/>
                    </a:lnTo>
                    <a:lnTo>
                      <a:pt x="562" y="1"/>
                    </a:lnTo>
                    <a:lnTo>
                      <a:pt x="566" y="1"/>
                    </a:lnTo>
                    <a:lnTo>
                      <a:pt x="566" y="27"/>
                    </a:lnTo>
                    <a:lnTo>
                      <a:pt x="566" y="30"/>
                    </a:lnTo>
                    <a:lnTo>
                      <a:pt x="566" y="33"/>
                    </a:lnTo>
                    <a:lnTo>
                      <a:pt x="564" y="36"/>
                    </a:lnTo>
                    <a:lnTo>
                      <a:pt x="563" y="39"/>
                    </a:lnTo>
                    <a:lnTo>
                      <a:pt x="561" y="40"/>
                    </a:lnTo>
                    <a:lnTo>
                      <a:pt x="559" y="41"/>
                    </a:lnTo>
                    <a:lnTo>
                      <a:pt x="555" y="42"/>
                    </a:lnTo>
                    <a:lnTo>
                      <a:pt x="552" y="42"/>
                    </a:lnTo>
                    <a:close/>
                    <a:moveTo>
                      <a:pt x="600" y="41"/>
                    </a:moveTo>
                    <a:lnTo>
                      <a:pt x="596" y="41"/>
                    </a:lnTo>
                    <a:lnTo>
                      <a:pt x="596" y="24"/>
                    </a:lnTo>
                    <a:lnTo>
                      <a:pt x="595" y="22"/>
                    </a:lnTo>
                    <a:lnTo>
                      <a:pt x="595" y="20"/>
                    </a:lnTo>
                    <a:lnTo>
                      <a:pt x="595" y="19"/>
                    </a:lnTo>
                    <a:lnTo>
                      <a:pt x="595" y="18"/>
                    </a:lnTo>
                    <a:lnTo>
                      <a:pt x="594" y="17"/>
                    </a:lnTo>
                    <a:lnTo>
                      <a:pt x="593" y="16"/>
                    </a:lnTo>
                    <a:lnTo>
                      <a:pt x="592" y="16"/>
                    </a:lnTo>
                    <a:lnTo>
                      <a:pt x="589" y="16"/>
                    </a:lnTo>
                    <a:lnTo>
                      <a:pt x="588" y="16"/>
                    </a:lnTo>
                    <a:lnTo>
                      <a:pt x="586" y="17"/>
                    </a:lnTo>
                    <a:lnTo>
                      <a:pt x="584" y="18"/>
                    </a:lnTo>
                    <a:lnTo>
                      <a:pt x="582" y="19"/>
                    </a:lnTo>
                    <a:lnTo>
                      <a:pt x="582" y="41"/>
                    </a:lnTo>
                    <a:lnTo>
                      <a:pt x="577" y="41"/>
                    </a:lnTo>
                    <a:lnTo>
                      <a:pt x="577" y="11"/>
                    </a:lnTo>
                    <a:lnTo>
                      <a:pt x="582" y="11"/>
                    </a:lnTo>
                    <a:lnTo>
                      <a:pt x="582" y="14"/>
                    </a:lnTo>
                    <a:lnTo>
                      <a:pt x="584" y="13"/>
                    </a:lnTo>
                    <a:lnTo>
                      <a:pt x="586" y="12"/>
                    </a:lnTo>
                    <a:lnTo>
                      <a:pt x="588" y="11"/>
                    </a:lnTo>
                    <a:lnTo>
                      <a:pt x="592" y="11"/>
                    </a:lnTo>
                    <a:lnTo>
                      <a:pt x="595" y="11"/>
                    </a:lnTo>
                    <a:lnTo>
                      <a:pt x="598" y="13"/>
                    </a:lnTo>
                    <a:lnTo>
                      <a:pt x="600" y="17"/>
                    </a:lnTo>
                    <a:lnTo>
                      <a:pt x="600" y="22"/>
                    </a:lnTo>
                    <a:lnTo>
                      <a:pt x="600" y="41"/>
                    </a:lnTo>
                    <a:close/>
                    <a:moveTo>
                      <a:pt x="616" y="41"/>
                    </a:moveTo>
                    <a:lnTo>
                      <a:pt x="611" y="41"/>
                    </a:lnTo>
                    <a:lnTo>
                      <a:pt x="611" y="11"/>
                    </a:lnTo>
                    <a:lnTo>
                      <a:pt x="616" y="11"/>
                    </a:lnTo>
                    <a:lnTo>
                      <a:pt x="616" y="41"/>
                    </a:lnTo>
                    <a:close/>
                    <a:moveTo>
                      <a:pt x="616" y="7"/>
                    </a:moveTo>
                    <a:lnTo>
                      <a:pt x="610" y="7"/>
                    </a:lnTo>
                    <a:lnTo>
                      <a:pt x="610" y="1"/>
                    </a:lnTo>
                    <a:lnTo>
                      <a:pt x="616" y="1"/>
                    </a:lnTo>
                    <a:lnTo>
                      <a:pt x="616" y="7"/>
                    </a:lnTo>
                    <a:close/>
                    <a:moveTo>
                      <a:pt x="650" y="11"/>
                    </a:moveTo>
                    <a:lnTo>
                      <a:pt x="639" y="41"/>
                    </a:lnTo>
                    <a:lnTo>
                      <a:pt x="634" y="41"/>
                    </a:lnTo>
                    <a:lnTo>
                      <a:pt x="623" y="11"/>
                    </a:lnTo>
                    <a:lnTo>
                      <a:pt x="629" y="11"/>
                    </a:lnTo>
                    <a:lnTo>
                      <a:pt x="637" y="34"/>
                    </a:lnTo>
                    <a:lnTo>
                      <a:pt x="644" y="11"/>
                    </a:lnTo>
                    <a:lnTo>
                      <a:pt x="650" y="11"/>
                    </a:lnTo>
                    <a:close/>
                    <a:moveTo>
                      <a:pt x="670" y="42"/>
                    </a:moveTo>
                    <a:lnTo>
                      <a:pt x="666" y="42"/>
                    </a:lnTo>
                    <a:lnTo>
                      <a:pt x="663" y="41"/>
                    </a:lnTo>
                    <a:lnTo>
                      <a:pt x="661" y="40"/>
                    </a:lnTo>
                    <a:lnTo>
                      <a:pt x="659" y="38"/>
                    </a:lnTo>
                    <a:lnTo>
                      <a:pt x="656" y="35"/>
                    </a:lnTo>
                    <a:lnTo>
                      <a:pt x="655" y="33"/>
                    </a:lnTo>
                    <a:lnTo>
                      <a:pt x="655" y="30"/>
                    </a:lnTo>
                    <a:lnTo>
                      <a:pt x="654" y="27"/>
                    </a:lnTo>
                    <a:lnTo>
                      <a:pt x="655" y="23"/>
                    </a:lnTo>
                    <a:lnTo>
                      <a:pt x="655" y="20"/>
                    </a:lnTo>
                    <a:lnTo>
                      <a:pt x="656" y="18"/>
                    </a:lnTo>
                    <a:lnTo>
                      <a:pt x="659" y="14"/>
                    </a:lnTo>
                    <a:lnTo>
                      <a:pt x="661" y="13"/>
                    </a:lnTo>
                    <a:lnTo>
                      <a:pt x="663" y="12"/>
                    </a:lnTo>
                    <a:lnTo>
                      <a:pt x="665" y="11"/>
                    </a:lnTo>
                    <a:lnTo>
                      <a:pt x="668" y="11"/>
                    </a:lnTo>
                    <a:lnTo>
                      <a:pt x="671" y="11"/>
                    </a:lnTo>
                    <a:lnTo>
                      <a:pt x="673" y="11"/>
                    </a:lnTo>
                    <a:lnTo>
                      <a:pt x="675" y="12"/>
                    </a:lnTo>
                    <a:lnTo>
                      <a:pt x="677" y="14"/>
                    </a:lnTo>
                    <a:lnTo>
                      <a:pt x="678" y="16"/>
                    </a:lnTo>
                    <a:lnTo>
                      <a:pt x="679" y="18"/>
                    </a:lnTo>
                    <a:lnTo>
                      <a:pt x="679" y="21"/>
                    </a:lnTo>
                    <a:lnTo>
                      <a:pt x="681" y="24"/>
                    </a:lnTo>
                    <a:lnTo>
                      <a:pt x="681" y="27"/>
                    </a:lnTo>
                    <a:lnTo>
                      <a:pt x="660" y="27"/>
                    </a:lnTo>
                    <a:lnTo>
                      <a:pt x="661" y="31"/>
                    </a:lnTo>
                    <a:lnTo>
                      <a:pt x="662" y="34"/>
                    </a:lnTo>
                    <a:lnTo>
                      <a:pt x="665" y="36"/>
                    </a:lnTo>
                    <a:lnTo>
                      <a:pt x="670" y="38"/>
                    </a:lnTo>
                    <a:lnTo>
                      <a:pt x="671" y="38"/>
                    </a:lnTo>
                    <a:lnTo>
                      <a:pt x="673" y="38"/>
                    </a:lnTo>
                    <a:lnTo>
                      <a:pt x="674" y="36"/>
                    </a:lnTo>
                    <a:lnTo>
                      <a:pt x="675" y="36"/>
                    </a:lnTo>
                    <a:lnTo>
                      <a:pt x="677" y="35"/>
                    </a:lnTo>
                    <a:lnTo>
                      <a:pt x="678" y="35"/>
                    </a:lnTo>
                    <a:lnTo>
                      <a:pt x="678" y="34"/>
                    </a:lnTo>
                    <a:lnTo>
                      <a:pt x="679" y="34"/>
                    </a:lnTo>
                    <a:lnTo>
                      <a:pt x="679" y="34"/>
                    </a:lnTo>
                    <a:lnTo>
                      <a:pt x="679" y="40"/>
                    </a:lnTo>
                    <a:lnTo>
                      <a:pt x="678" y="40"/>
                    </a:lnTo>
                    <a:lnTo>
                      <a:pt x="677" y="40"/>
                    </a:lnTo>
                    <a:lnTo>
                      <a:pt x="676" y="41"/>
                    </a:lnTo>
                    <a:lnTo>
                      <a:pt x="675" y="41"/>
                    </a:lnTo>
                    <a:lnTo>
                      <a:pt x="674" y="42"/>
                    </a:lnTo>
                    <a:lnTo>
                      <a:pt x="673" y="42"/>
                    </a:lnTo>
                    <a:lnTo>
                      <a:pt x="671" y="42"/>
                    </a:lnTo>
                    <a:lnTo>
                      <a:pt x="670" y="42"/>
                    </a:lnTo>
                    <a:close/>
                    <a:moveTo>
                      <a:pt x="675" y="23"/>
                    </a:moveTo>
                    <a:lnTo>
                      <a:pt x="675" y="21"/>
                    </a:lnTo>
                    <a:lnTo>
                      <a:pt x="675" y="20"/>
                    </a:lnTo>
                    <a:lnTo>
                      <a:pt x="674" y="18"/>
                    </a:lnTo>
                    <a:lnTo>
                      <a:pt x="674" y="17"/>
                    </a:lnTo>
                    <a:lnTo>
                      <a:pt x="673" y="17"/>
                    </a:lnTo>
                    <a:lnTo>
                      <a:pt x="672" y="16"/>
                    </a:lnTo>
                    <a:lnTo>
                      <a:pt x="670" y="14"/>
                    </a:lnTo>
                    <a:lnTo>
                      <a:pt x="668" y="14"/>
                    </a:lnTo>
                    <a:lnTo>
                      <a:pt x="666" y="14"/>
                    </a:lnTo>
                    <a:lnTo>
                      <a:pt x="665" y="16"/>
                    </a:lnTo>
                    <a:lnTo>
                      <a:pt x="663" y="17"/>
                    </a:lnTo>
                    <a:lnTo>
                      <a:pt x="662" y="17"/>
                    </a:lnTo>
                    <a:lnTo>
                      <a:pt x="661" y="19"/>
                    </a:lnTo>
                    <a:lnTo>
                      <a:pt x="661" y="20"/>
                    </a:lnTo>
                    <a:lnTo>
                      <a:pt x="660" y="21"/>
                    </a:lnTo>
                    <a:lnTo>
                      <a:pt x="660" y="23"/>
                    </a:lnTo>
                    <a:lnTo>
                      <a:pt x="675" y="23"/>
                    </a:lnTo>
                    <a:close/>
                    <a:moveTo>
                      <a:pt x="705" y="17"/>
                    </a:moveTo>
                    <a:lnTo>
                      <a:pt x="704" y="17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703" y="17"/>
                    </a:lnTo>
                    <a:lnTo>
                      <a:pt x="701" y="17"/>
                    </a:lnTo>
                    <a:lnTo>
                      <a:pt x="699" y="17"/>
                    </a:lnTo>
                    <a:lnTo>
                      <a:pt x="697" y="18"/>
                    </a:lnTo>
                    <a:lnTo>
                      <a:pt x="696" y="19"/>
                    </a:lnTo>
                    <a:lnTo>
                      <a:pt x="694" y="20"/>
                    </a:lnTo>
                    <a:lnTo>
                      <a:pt x="694" y="41"/>
                    </a:lnTo>
                    <a:lnTo>
                      <a:pt x="688" y="41"/>
                    </a:lnTo>
                    <a:lnTo>
                      <a:pt x="688" y="11"/>
                    </a:lnTo>
                    <a:lnTo>
                      <a:pt x="694" y="11"/>
                    </a:lnTo>
                    <a:lnTo>
                      <a:pt x="694" y="16"/>
                    </a:lnTo>
                    <a:lnTo>
                      <a:pt x="696" y="13"/>
                    </a:lnTo>
                    <a:lnTo>
                      <a:pt x="698" y="12"/>
                    </a:lnTo>
                    <a:lnTo>
                      <a:pt x="700" y="12"/>
                    </a:lnTo>
                    <a:lnTo>
                      <a:pt x="703" y="11"/>
                    </a:lnTo>
                    <a:lnTo>
                      <a:pt x="703" y="11"/>
                    </a:lnTo>
                    <a:lnTo>
                      <a:pt x="704" y="11"/>
                    </a:lnTo>
                    <a:lnTo>
                      <a:pt x="704" y="11"/>
                    </a:lnTo>
                    <a:lnTo>
                      <a:pt x="705" y="11"/>
                    </a:lnTo>
                    <a:lnTo>
                      <a:pt x="705" y="17"/>
                    </a:lnTo>
                    <a:close/>
                    <a:moveTo>
                      <a:pt x="720" y="42"/>
                    </a:moveTo>
                    <a:lnTo>
                      <a:pt x="717" y="42"/>
                    </a:lnTo>
                    <a:lnTo>
                      <a:pt x="714" y="41"/>
                    </a:lnTo>
                    <a:lnTo>
                      <a:pt x="711" y="40"/>
                    </a:lnTo>
                    <a:lnTo>
                      <a:pt x="710" y="40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0" y="34"/>
                    </a:lnTo>
                    <a:lnTo>
                      <a:pt x="711" y="35"/>
                    </a:lnTo>
                    <a:lnTo>
                      <a:pt x="712" y="35"/>
                    </a:lnTo>
                    <a:lnTo>
                      <a:pt x="714" y="36"/>
                    </a:lnTo>
                    <a:lnTo>
                      <a:pt x="716" y="36"/>
                    </a:lnTo>
                    <a:lnTo>
                      <a:pt x="717" y="38"/>
                    </a:lnTo>
                    <a:lnTo>
                      <a:pt x="718" y="38"/>
                    </a:lnTo>
                    <a:lnTo>
                      <a:pt x="720" y="38"/>
                    </a:lnTo>
                    <a:lnTo>
                      <a:pt x="721" y="38"/>
                    </a:lnTo>
                    <a:lnTo>
                      <a:pt x="722" y="38"/>
                    </a:lnTo>
                    <a:lnTo>
                      <a:pt x="723" y="38"/>
                    </a:lnTo>
                    <a:lnTo>
                      <a:pt x="725" y="36"/>
                    </a:lnTo>
                    <a:lnTo>
                      <a:pt x="726" y="36"/>
                    </a:lnTo>
                    <a:lnTo>
                      <a:pt x="726" y="35"/>
                    </a:lnTo>
                    <a:lnTo>
                      <a:pt x="726" y="34"/>
                    </a:lnTo>
                    <a:lnTo>
                      <a:pt x="726" y="33"/>
                    </a:lnTo>
                    <a:lnTo>
                      <a:pt x="726" y="32"/>
                    </a:lnTo>
                    <a:lnTo>
                      <a:pt x="726" y="31"/>
                    </a:lnTo>
                    <a:lnTo>
                      <a:pt x="723" y="30"/>
                    </a:lnTo>
                    <a:lnTo>
                      <a:pt x="721" y="29"/>
                    </a:lnTo>
                    <a:lnTo>
                      <a:pt x="720" y="29"/>
                    </a:lnTo>
                    <a:lnTo>
                      <a:pt x="719" y="29"/>
                    </a:lnTo>
                    <a:lnTo>
                      <a:pt x="718" y="29"/>
                    </a:lnTo>
                    <a:lnTo>
                      <a:pt x="717" y="28"/>
                    </a:lnTo>
                    <a:lnTo>
                      <a:pt x="714" y="27"/>
                    </a:lnTo>
                    <a:lnTo>
                      <a:pt x="711" y="24"/>
                    </a:lnTo>
                    <a:lnTo>
                      <a:pt x="710" y="22"/>
                    </a:lnTo>
                    <a:lnTo>
                      <a:pt x="710" y="20"/>
                    </a:lnTo>
                    <a:lnTo>
                      <a:pt x="710" y="17"/>
                    </a:lnTo>
                    <a:lnTo>
                      <a:pt x="712" y="13"/>
                    </a:lnTo>
                    <a:lnTo>
                      <a:pt x="717" y="11"/>
                    </a:lnTo>
                    <a:lnTo>
                      <a:pt x="721" y="11"/>
                    </a:lnTo>
                    <a:lnTo>
                      <a:pt x="723" y="11"/>
                    </a:lnTo>
                    <a:lnTo>
                      <a:pt x="726" y="11"/>
                    </a:lnTo>
                    <a:lnTo>
                      <a:pt x="728" y="12"/>
                    </a:lnTo>
                    <a:lnTo>
                      <a:pt x="730" y="13"/>
                    </a:lnTo>
                    <a:lnTo>
                      <a:pt x="730" y="18"/>
                    </a:lnTo>
                    <a:lnTo>
                      <a:pt x="730" y="18"/>
                    </a:lnTo>
                    <a:lnTo>
                      <a:pt x="728" y="17"/>
                    </a:lnTo>
                    <a:lnTo>
                      <a:pt x="726" y="16"/>
                    </a:lnTo>
                    <a:lnTo>
                      <a:pt x="723" y="16"/>
                    </a:lnTo>
                    <a:lnTo>
                      <a:pt x="721" y="16"/>
                    </a:lnTo>
                    <a:lnTo>
                      <a:pt x="719" y="16"/>
                    </a:lnTo>
                    <a:lnTo>
                      <a:pt x="717" y="16"/>
                    </a:lnTo>
                    <a:lnTo>
                      <a:pt x="716" y="18"/>
                    </a:lnTo>
                    <a:lnTo>
                      <a:pt x="715" y="19"/>
                    </a:lnTo>
                    <a:lnTo>
                      <a:pt x="716" y="21"/>
                    </a:lnTo>
                    <a:lnTo>
                      <a:pt x="716" y="22"/>
                    </a:lnTo>
                    <a:lnTo>
                      <a:pt x="717" y="23"/>
                    </a:lnTo>
                    <a:lnTo>
                      <a:pt x="719" y="23"/>
                    </a:lnTo>
                    <a:lnTo>
                      <a:pt x="720" y="23"/>
                    </a:lnTo>
                    <a:lnTo>
                      <a:pt x="721" y="24"/>
                    </a:lnTo>
                    <a:lnTo>
                      <a:pt x="723" y="24"/>
                    </a:lnTo>
                    <a:lnTo>
                      <a:pt x="725" y="24"/>
                    </a:lnTo>
                    <a:lnTo>
                      <a:pt x="728" y="25"/>
                    </a:lnTo>
                    <a:lnTo>
                      <a:pt x="730" y="28"/>
                    </a:lnTo>
                    <a:lnTo>
                      <a:pt x="731" y="30"/>
                    </a:lnTo>
                    <a:lnTo>
                      <a:pt x="731" y="33"/>
                    </a:lnTo>
                    <a:lnTo>
                      <a:pt x="731" y="34"/>
                    </a:lnTo>
                    <a:lnTo>
                      <a:pt x="730" y="36"/>
                    </a:lnTo>
                    <a:lnTo>
                      <a:pt x="730" y="38"/>
                    </a:lnTo>
                    <a:lnTo>
                      <a:pt x="728" y="39"/>
                    </a:lnTo>
                    <a:lnTo>
                      <a:pt x="727" y="41"/>
                    </a:lnTo>
                    <a:lnTo>
                      <a:pt x="725" y="41"/>
                    </a:lnTo>
                    <a:lnTo>
                      <a:pt x="722" y="42"/>
                    </a:lnTo>
                    <a:lnTo>
                      <a:pt x="720" y="42"/>
                    </a:lnTo>
                    <a:close/>
                    <a:moveTo>
                      <a:pt x="744" y="41"/>
                    </a:moveTo>
                    <a:lnTo>
                      <a:pt x="740" y="41"/>
                    </a:lnTo>
                    <a:lnTo>
                      <a:pt x="740" y="11"/>
                    </a:lnTo>
                    <a:lnTo>
                      <a:pt x="744" y="11"/>
                    </a:lnTo>
                    <a:lnTo>
                      <a:pt x="744" y="41"/>
                    </a:lnTo>
                    <a:close/>
                    <a:moveTo>
                      <a:pt x="744" y="7"/>
                    </a:moveTo>
                    <a:lnTo>
                      <a:pt x="739" y="7"/>
                    </a:lnTo>
                    <a:lnTo>
                      <a:pt x="739" y="1"/>
                    </a:lnTo>
                    <a:lnTo>
                      <a:pt x="744" y="1"/>
                    </a:lnTo>
                    <a:lnTo>
                      <a:pt x="744" y="7"/>
                    </a:lnTo>
                    <a:close/>
                    <a:moveTo>
                      <a:pt x="764" y="42"/>
                    </a:moveTo>
                    <a:lnTo>
                      <a:pt x="761" y="41"/>
                    </a:lnTo>
                    <a:lnTo>
                      <a:pt x="758" y="40"/>
                    </a:lnTo>
                    <a:lnTo>
                      <a:pt x="756" y="36"/>
                    </a:lnTo>
                    <a:lnTo>
                      <a:pt x="755" y="32"/>
                    </a:lnTo>
                    <a:lnTo>
                      <a:pt x="755" y="16"/>
                    </a:lnTo>
                    <a:lnTo>
                      <a:pt x="752" y="16"/>
                    </a:lnTo>
                    <a:lnTo>
                      <a:pt x="752" y="11"/>
                    </a:lnTo>
                    <a:lnTo>
                      <a:pt x="755" y="11"/>
                    </a:lnTo>
                    <a:lnTo>
                      <a:pt x="755" y="3"/>
                    </a:lnTo>
                    <a:lnTo>
                      <a:pt x="761" y="3"/>
                    </a:lnTo>
                    <a:lnTo>
                      <a:pt x="761" y="11"/>
                    </a:lnTo>
                    <a:lnTo>
                      <a:pt x="770" y="11"/>
                    </a:lnTo>
                    <a:lnTo>
                      <a:pt x="770" y="16"/>
                    </a:lnTo>
                    <a:lnTo>
                      <a:pt x="761" y="16"/>
                    </a:lnTo>
                    <a:lnTo>
                      <a:pt x="761" y="30"/>
                    </a:lnTo>
                    <a:lnTo>
                      <a:pt x="761" y="32"/>
                    </a:lnTo>
                    <a:lnTo>
                      <a:pt x="761" y="33"/>
                    </a:lnTo>
                    <a:lnTo>
                      <a:pt x="761" y="34"/>
                    </a:lnTo>
                    <a:lnTo>
                      <a:pt x="761" y="35"/>
                    </a:lnTo>
                    <a:lnTo>
                      <a:pt x="762" y="36"/>
                    </a:lnTo>
                    <a:lnTo>
                      <a:pt x="763" y="36"/>
                    </a:lnTo>
                    <a:lnTo>
                      <a:pt x="764" y="38"/>
                    </a:lnTo>
                    <a:lnTo>
                      <a:pt x="765" y="38"/>
                    </a:lnTo>
                    <a:lnTo>
                      <a:pt x="766" y="38"/>
                    </a:lnTo>
                    <a:lnTo>
                      <a:pt x="767" y="38"/>
                    </a:lnTo>
                    <a:lnTo>
                      <a:pt x="768" y="36"/>
                    </a:lnTo>
                    <a:lnTo>
                      <a:pt x="770" y="36"/>
                    </a:lnTo>
                    <a:lnTo>
                      <a:pt x="770" y="36"/>
                    </a:lnTo>
                    <a:lnTo>
                      <a:pt x="770" y="41"/>
                    </a:lnTo>
                    <a:lnTo>
                      <a:pt x="768" y="41"/>
                    </a:lnTo>
                    <a:lnTo>
                      <a:pt x="766" y="42"/>
                    </a:lnTo>
                    <a:lnTo>
                      <a:pt x="765" y="42"/>
                    </a:lnTo>
                    <a:lnTo>
                      <a:pt x="764" y="42"/>
                    </a:lnTo>
                    <a:close/>
                    <a:moveTo>
                      <a:pt x="799" y="11"/>
                    </a:moveTo>
                    <a:lnTo>
                      <a:pt x="784" y="52"/>
                    </a:lnTo>
                    <a:lnTo>
                      <a:pt x="778" y="52"/>
                    </a:lnTo>
                    <a:lnTo>
                      <a:pt x="784" y="40"/>
                    </a:lnTo>
                    <a:lnTo>
                      <a:pt x="773" y="11"/>
                    </a:lnTo>
                    <a:lnTo>
                      <a:pt x="778" y="11"/>
                    </a:lnTo>
                    <a:lnTo>
                      <a:pt x="786" y="33"/>
                    </a:lnTo>
                    <a:lnTo>
                      <a:pt x="795" y="11"/>
                    </a:lnTo>
                    <a:lnTo>
                      <a:pt x="799" y="1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Freeform 251">
                <a:extLst>
                  <a:ext uri="{FF2B5EF4-FFF2-40B4-BE49-F238E27FC236}">
                    <a16:creationId xmlns:a16="http://schemas.microsoft.com/office/drawing/2014/main" id="{4D2E8168-C365-4777-BB33-4492DB8CB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163" y="5014913"/>
                <a:ext cx="66675" cy="69850"/>
              </a:xfrm>
              <a:custGeom>
                <a:avLst/>
                <a:gdLst>
                  <a:gd name="T0" fmla="*/ 99 w 125"/>
                  <a:gd name="T1" fmla="*/ 1 h 131"/>
                  <a:gd name="T2" fmla="*/ 103 w 125"/>
                  <a:gd name="T3" fmla="*/ 4 h 131"/>
                  <a:gd name="T4" fmla="*/ 106 w 125"/>
                  <a:gd name="T5" fmla="*/ 11 h 131"/>
                  <a:gd name="T6" fmla="*/ 104 w 125"/>
                  <a:gd name="T7" fmla="*/ 16 h 131"/>
                  <a:gd name="T8" fmla="*/ 100 w 125"/>
                  <a:gd name="T9" fmla="*/ 24 h 131"/>
                  <a:gd name="T10" fmla="*/ 95 w 125"/>
                  <a:gd name="T11" fmla="*/ 35 h 131"/>
                  <a:gd name="T12" fmla="*/ 97 w 125"/>
                  <a:gd name="T13" fmla="*/ 41 h 131"/>
                  <a:gd name="T14" fmla="*/ 100 w 125"/>
                  <a:gd name="T15" fmla="*/ 39 h 131"/>
                  <a:gd name="T16" fmla="*/ 109 w 125"/>
                  <a:gd name="T17" fmla="*/ 38 h 131"/>
                  <a:gd name="T18" fmla="*/ 117 w 125"/>
                  <a:gd name="T19" fmla="*/ 41 h 131"/>
                  <a:gd name="T20" fmla="*/ 115 w 125"/>
                  <a:gd name="T21" fmla="*/ 44 h 131"/>
                  <a:gd name="T22" fmla="*/ 108 w 125"/>
                  <a:gd name="T23" fmla="*/ 49 h 131"/>
                  <a:gd name="T24" fmla="*/ 93 w 125"/>
                  <a:gd name="T25" fmla="*/ 54 h 131"/>
                  <a:gd name="T26" fmla="*/ 84 w 125"/>
                  <a:gd name="T27" fmla="*/ 59 h 131"/>
                  <a:gd name="T28" fmla="*/ 75 w 125"/>
                  <a:gd name="T29" fmla="*/ 72 h 131"/>
                  <a:gd name="T30" fmla="*/ 87 w 125"/>
                  <a:gd name="T31" fmla="*/ 89 h 131"/>
                  <a:gd name="T32" fmla="*/ 107 w 125"/>
                  <a:gd name="T33" fmla="*/ 100 h 131"/>
                  <a:gd name="T34" fmla="*/ 119 w 125"/>
                  <a:gd name="T35" fmla="*/ 101 h 131"/>
                  <a:gd name="T36" fmla="*/ 124 w 125"/>
                  <a:gd name="T37" fmla="*/ 102 h 131"/>
                  <a:gd name="T38" fmla="*/ 124 w 125"/>
                  <a:gd name="T39" fmla="*/ 103 h 131"/>
                  <a:gd name="T40" fmla="*/ 119 w 125"/>
                  <a:gd name="T41" fmla="*/ 107 h 131"/>
                  <a:gd name="T42" fmla="*/ 111 w 125"/>
                  <a:gd name="T43" fmla="*/ 111 h 131"/>
                  <a:gd name="T44" fmla="*/ 104 w 125"/>
                  <a:gd name="T45" fmla="*/ 116 h 131"/>
                  <a:gd name="T46" fmla="*/ 92 w 125"/>
                  <a:gd name="T47" fmla="*/ 113 h 131"/>
                  <a:gd name="T48" fmla="*/ 85 w 125"/>
                  <a:gd name="T49" fmla="*/ 102 h 131"/>
                  <a:gd name="T50" fmla="*/ 78 w 125"/>
                  <a:gd name="T51" fmla="*/ 91 h 131"/>
                  <a:gd name="T52" fmla="*/ 73 w 125"/>
                  <a:gd name="T53" fmla="*/ 83 h 131"/>
                  <a:gd name="T54" fmla="*/ 64 w 125"/>
                  <a:gd name="T55" fmla="*/ 89 h 131"/>
                  <a:gd name="T56" fmla="*/ 51 w 125"/>
                  <a:gd name="T57" fmla="*/ 103 h 131"/>
                  <a:gd name="T58" fmla="*/ 36 w 125"/>
                  <a:gd name="T59" fmla="*/ 114 h 131"/>
                  <a:gd name="T60" fmla="*/ 22 w 125"/>
                  <a:gd name="T61" fmla="*/ 123 h 131"/>
                  <a:gd name="T62" fmla="*/ 9 w 125"/>
                  <a:gd name="T63" fmla="*/ 130 h 131"/>
                  <a:gd name="T64" fmla="*/ 0 w 125"/>
                  <a:gd name="T65" fmla="*/ 130 h 131"/>
                  <a:gd name="T66" fmla="*/ 10 w 125"/>
                  <a:gd name="T67" fmla="*/ 124 h 131"/>
                  <a:gd name="T68" fmla="*/ 28 w 125"/>
                  <a:gd name="T69" fmla="*/ 109 h 131"/>
                  <a:gd name="T70" fmla="*/ 45 w 125"/>
                  <a:gd name="T71" fmla="*/ 89 h 131"/>
                  <a:gd name="T72" fmla="*/ 59 w 125"/>
                  <a:gd name="T73" fmla="*/ 69 h 131"/>
                  <a:gd name="T74" fmla="*/ 59 w 125"/>
                  <a:gd name="T75" fmla="*/ 58 h 131"/>
                  <a:gd name="T76" fmla="*/ 51 w 125"/>
                  <a:gd name="T77" fmla="*/ 49 h 131"/>
                  <a:gd name="T78" fmla="*/ 50 w 125"/>
                  <a:gd name="T79" fmla="*/ 45 h 131"/>
                  <a:gd name="T80" fmla="*/ 56 w 125"/>
                  <a:gd name="T81" fmla="*/ 47 h 131"/>
                  <a:gd name="T82" fmla="*/ 68 w 125"/>
                  <a:gd name="T83" fmla="*/ 46 h 131"/>
                  <a:gd name="T84" fmla="*/ 78 w 125"/>
                  <a:gd name="T85" fmla="*/ 38 h 131"/>
                  <a:gd name="T86" fmla="*/ 85 w 125"/>
                  <a:gd name="T87" fmla="*/ 25 h 131"/>
                  <a:gd name="T88" fmla="*/ 90 w 125"/>
                  <a:gd name="T89" fmla="*/ 14 h 131"/>
                  <a:gd name="T90" fmla="*/ 93 w 125"/>
                  <a:gd name="T91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5" h="131">
                    <a:moveTo>
                      <a:pt x="95" y="0"/>
                    </a:moveTo>
                    <a:lnTo>
                      <a:pt x="99" y="1"/>
                    </a:lnTo>
                    <a:lnTo>
                      <a:pt x="101" y="2"/>
                    </a:lnTo>
                    <a:lnTo>
                      <a:pt x="103" y="4"/>
                    </a:lnTo>
                    <a:lnTo>
                      <a:pt x="106" y="7"/>
                    </a:lnTo>
                    <a:lnTo>
                      <a:pt x="106" y="11"/>
                    </a:lnTo>
                    <a:lnTo>
                      <a:pt x="106" y="14"/>
                    </a:lnTo>
                    <a:lnTo>
                      <a:pt x="104" y="16"/>
                    </a:lnTo>
                    <a:lnTo>
                      <a:pt x="102" y="19"/>
                    </a:lnTo>
                    <a:lnTo>
                      <a:pt x="100" y="24"/>
                    </a:lnTo>
                    <a:lnTo>
                      <a:pt x="98" y="30"/>
                    </a:lnTo>
                    <a:lnTo>
                      <a:pt x="95" y="35"/>
                    </a:lnTo>
                    <a:lnTo>
                      <a:pt x="92" y="42"/>
                    </a:lnTo>
                    <a:lnTo>
                      <a:pt x="97" y="41"/>
                    </a:lnTo>
                    <a:lnTo>
                      <a:pt x="100" y="39"/>
                    </a:lnTo>
                    <a:lnTo>
                      <a:pt x="100" y="39"/>
                    </a:lnTo>
                    <a:lnTo>
                      <a:pt x="100" y="38"/>
                    </a:lnTo>
                    <a:lnTo>
                      <a:pt x="109" y="38"/>
                    </a:lnTo>
                    <a:lnTo>
                      <a:pt x="117" y="39"/>
                    </a:lnTo>
                    <a:lnTo>
                      <a:pt x="117" y="41"/>
                    </a:lnTo>
                    <a:lnTo>
                      <a:pt x="117" y="42"/>
                    </a:lnTo>
                    <a:lnTo>
                      <a:pt x="115" y="44"/>
                    </a:lnTo>
                    <a:lnTo>
                      <a:pt x="113" y="46"/>
                    </a:lnTo>
                    <a:lnTo>
                      <a:pt x="108" y="49"/>
                    </a:lnTo>
                    <a:lnTo>
                      <a:pt x="100" y="53"/>
                    </a:lnTo>
                    <a:lnTo>
                      <a:pt x="93" y="54"/>
                    </a:lnTo>
                    <a:lnTo>
                      <a:pt x="88" y="56"/>
                    </a:lnTo>
                    <a:lnTo>
                      <a:pt x="84" y="59"/>
                    </a:lnTo>
                    <a:lnTo>
                      <a:pt x="79" y="66"/>
                    </a:lnTo>
                    <a:lnTo>
                      <a:pt x="75" y="72"/>
                    </a:lnTo>
                    <a:lnTo>
                      <a:pt x="73" y="78"/>
                    </a:lnTo>
                    <a:lnTo>
                      <a:pt x="87" y="89"/>
                    </a:lnTo>
                    <a:lnTo>
                      <a:pt x="101" y="99"/>
                    </a:lnTo>
                    <a:lnTo>
                      <a:pt x="107" y="100"/>
                    </a:lnTo>
                    <a:lnTo>
                      <a:pt x="112" y="101"/>
                    </a:lnTo>
                    <a:lnTo>
                      <a:pt x="119" y="101"/>
                    </a:lnTo>
                    <a:lnTo>
                      <a:pt x="124" y="101"/>
                    </a:lnTo>
                    <a:lnTo>
                      <a:pt x="124" y="102"/>
                    </a:lnTo>
                    <a:lnTo>
                      <a:pt x="125" y="103"/>
                    </a:lnTo>
                    <a:lnTo>
                      <a:pt x="124" y="103"/>
                    </a:lnTo>
                    <a:lnTo>
                      <a:pt x="124" y="104"/>
                    </a:lnTo>
                    <a:lnTo>
                      <a:pt x="119" y="107"/>
                    </a:lnTo>
                    <a:lnTo>
                      <a:pt x="113" y="109"/>
                    </a:lnTo>
                    <a:lnTo>
                      <a:pt x="111" y="111"/>
                    </a:lnTo>
                    <a:lnTo>
                      <a:pt x="109" y="114"/>
                    </a:lnTo>
                    <a:lnTo>
                      <a:pt x="104" y="116"/>
                    </a:lnTo>
                    <a:lnTo>
                      <a:pt x="97" y="116"/>
                    </a:lnTo>
                    <a:lnTo>
                      <a:pt x="92" y="113"/>
                    </a:lnTo>
                    <a:lnTo>
                      <a:pt x="88" y="110"/>
                    </a:lnTo>
                    <a:lnTo>
                      <a:pt x="85" y="102"/>
                    </a:lnTo>
                    <a:lnTo>
                      <a:pt x="81" y="94"/>
                    </a:lnTo>
                    <a:lnTo>
                      <a:pt x="78" y="91"/>
                    </a:lnTo>
                    <a:lnTo>
                      <a:pt x="75" y="87"/>
                    </a:lnTo>
                    <a:lnTo>
                      <a:pt x="73" y="83"/>
                    </a:lnTo>
                    <a:lnTo>
                      <a:pt x="69" y="81"/>
                    </a:lnTo>
                    <a:lnTo>
                      <a:pt x="64" y="89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4" y="109"/>
                    </a:lnTo>
                    <a:lnTo>
                      <a:pt x="36" y="114"/>
                    </a:lnTo>
                    <a:lnTo>
                      <a:pt x="28" y="120"/>
                    </a:lnTo>
                    <a:lnTo>
                      <a:pt x="22" y="123"/>
                    </a:lnTo>
                    <a:lnTo>
                      <a:pt x="15" y="127"/>
                    </a:lnTo>
                    <a:lnTo>
                      <a:pt x="9" y="130"/>
                    </a:lnTo>
                    <a:lnTo>
                      <a:pt x="0" y="131"/>
                    </a:lnTo>
                    <a:lnTo>
                      <a:pt x="0" y="130"/>
                    </a:lnTo>
                    <a:lnTo>
                      <a:pt x="0" y="129"/>
                    </a:lnTo>
                    <a:lnTo>
                      <a:pt x="10" y="124"/>
                    </a:lnTo>
                    <a:lnTo>
                      <a:pt x="18" y="118"/>
                    </a:lnTo>
                    <a:lnTo>
                      <a:pt x="28" y="109"/>
                    </a:lnTo>
                    <a:lnTo>
                      <a:pt x="37" y="100"/>
                    </a:lnTo>
                    <a:lnTo>
                      <a:pt x="45" y="89"/>
                    </a:lnTo>
                    <a:lnTo>
                      <a:pt x="53" y="78"/>
                    </a:lnTo>
                    <a:lnTo>
                      <a:pt x="59" y="69"/>
                    </a:lnTo>
                    <a:lnTo>
                      <a:pt x="64" y="59"/>
                    </a:lnTo>
                    <a:lnTo>
                      <a:pt x="59" y="58"/>
                    </a:lnTo>
                    <a:lnTo>
                      <a:pt x="55" y="54"/>
                    </a:lnTo>
                    <a:lnTo>
                      <a:pt x="51" y="49"/>
                    </a:lnTo>
                    <a:lnTo>
                      <a:pt x="48" y="45"/>
                    </a:lnTo>
                    <a:lnTo>
                      <a:pt x="50" y="45"/>
                    </a:lnTo>
                    <a:lnTo>
                      <a:pt x="52" y="45"/>
                    </a:lnTo>
                    <a:lnTo>
                      <a:pt x="56" y="47"/>
                    </a:lnTo>
                    <a:lnTo>
                      <a:pt x="63" y="47"/>
                    </a:lnTo>
                    <a:lnTo>
                      <a:pt x="68" y="46"/>
                    </a:lnTo>
                    <a:lnTo>
                      <a:pt x="75" y="45"/>
                    </a:lnTo>
                    <a:lnTo>
                      <a:pt x="78" y="38"/>
                    </a:lnTo>
                    <a:lnTo>
                      <a:pt x="82" y="32"/>
                    </a:lnTo>
                    <a:lnTo>
                      <a:pt x="85" y="25"/>
                    </a:lnTo>
                    <a:lnTo>
                      <a:pt x="88" y="19"/>
                    </a:lnTo>
                    <a:lnTo>
                      <a:pt x="90" y="14"/>
                    </a:lnTo>
                    <a:lnTo>
                      <a:pt x="92" y="10"/>
                    </a:lnTo>
                    <a:lnTo>
                      <a:pt x="93" y="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Freeform 252">
                <a:extLst>
                  <a:ext uri="{FF2B5EF4-FFF2-40B4-BE49-F238E27FC236}">
                    <a16:creationId xmlns:a16="http://schemas.microsoft.com/office/drawing/2014/main" id="{29784BE7-78B7-477C-B3E9-F34D17B7D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688" y="5013325"/>
                <a:ext cx="33338" cy="15875"/>
              </a:xfrm>
              <a:custGeom>
                <a:avLst/>
                <a:gdLst>
                  <a:gd name="T0" fmla="*/ 11 w 63"/>
                  <a:gd name="T1" fmla="*/ 0 h 31"/>
                  <a:gd name="T2" fmla="*/ 18 w 63"/>
                  <a:gd name="T3" fmla="*/ 0 h 31"/>
                  <a:gd name="T4" fmla="*/ 24 w 63"/>
                  <a:gd name="T5" fmla="*/ 2 h 31"/>
                  <a:gd name="T6" fmla="*/ 30 w 63"/>
                  <a:gd name="T7" fmla="*/ 5 h 31"/>
                  <a:gd name="T8" fmla="*/ 33 w 63"/>
                  <a:gd name="T9" fmla="*/ 8 h 31"/>
                  <a:gd name="T10" fmla="*/ 34 w 63"/>
                  <a:gd name="T11" fmla="*/ 12 h 31"/>
                  <a:gd name="T12" fmla="*/ 34 w 63"/>
                  <a:gd name="T13" fmla="*/ 15 h 31"/>
                  <a:gd name="T14" fmla="*/ 41 w 63"/>
                  <a:gd name="T15" fmla="*/ 14 h 31"/>
                  <a:gd name="T16" fmla="*/ 46 w 63"/>
                  <a:gd name="T17" fmla="*/ 13 h 31"/>
                  <a:gd name="T18" fmla="*/ 46 w 63"/>
                  <a:gd name="T19" fmla="*/ 12 h 31"/>
                  <a:gd name="T20" fmla="*/ 47 w 63"/>
                  <a:gd name="T21" fmla="*/ 11 h 31"/>
                  <a:gd name="T22" fmla="*/ 54 w 63"/>
                  <a:gd name="T23" fmla="*/ 11 h 31"/>
                  <a:gd name="T24" fmla="*/ 60 w 63"/>
                  <a:gd name="T25" fmla="*/ 11 h 31"/>
                  <a:gd name="T26" fmla="*/ 62 w 63"/>
                  <a:gd name="T27" fmla="*/ 13 h 31"/>
                  <a:gd name="T28" fmla="*/ 63 w 63"/>
                  <a:gd name="T29" fmla="*/ 16 h 31"/>
                  <a:gd name="T30" fmla="*/ 62 w 63"/>
                  <a:gd name="T31" fmla="*/ 16 h 31"/>
                  <a:gd name="T32" fmla="*/ 60 w 63"/>
                  <a:gd name="T33" fmla="*/ 17 h 31"/>
                  <a:gd name="T34" fmla="*/ 52 w 63"/>
                  <a:gd name="T35" fmla="*/ 19 h 31"/>
                  <a:gd name="T36" fmla="*/ 44 w 63"/>
                  <a:gd name="T37" fmla="*/ 24 h 31"/>
                  <a:gd name="T38" fmla="*/ 36 w 63"/>
                  <a:gd name="T39" fmla="*/ 27 h 31"/>
                  <a:gd name="T40" fmla="*/ 28 w 63"/>
                  <a:gd name="T41" fmla="*/ 29 h 31"/>
                  <a:gd name="T42" fmla="*/ 28 w 63"/>
                  <a:gd name="T43" fmla="*/ 28 h 31"/>
                  <a:gd name="T44" fmla="*/ 28 w 63"/>
                  <a:gd name="T45" fmla="*/ 27 h 31"/>
                  <a:gd name="T46" fmla="*/ 29 w 63"/>
                  <a:gd name="T47" fmla="*/ 26 h 31"/>
                  <a:gd name="T48" fmla="*/ 31 w 63"/>
                  <a:gd name="T49" fmla="*/ 25 h 31"/>
                  <a:gd name="T50" fmla="*/ 31 w 63"/>
                  <a:gd name="T51" fmla="*/ 25 h 31"/>
                  <a:gd name="T52" fmla="*/ 31 w 63"/>
                  <a:gd name="T53" fmla="*/ 25 h 31"/>
                  <a:gd name="T54" fmla="*/ 30 w 63"/>
                  <a:gd name="T55" fmla="*/ 25 h 31"/>
                  <a:gd name="T56" fmla="*/ 30 w 63"/>
                  <a:gd name="T57" fmla="*/ 25 h 31"/>
                  <a:gd name="T58" fmla="*/ 26 w 63"/>
                  <a:gd name="T59" fmla="*/ 26 h 31"/>
                  <a:gd name="T60" fmla="*/ 24 w 63"/>
                  <a:gd name="T61" fmla="*/ 26 h 31"/>
                  <a:gd name="T62" fmla="*/ 13 w 63"/>
                  <a:gd name="T63" fmla="*/ 29 h 31"/>
                  <a:gd name="T64" fmla="*/ 0 w 63"/>
                  <a:gd name="T65" fmla="*/ 31 h 31"/>
                  <a:gd name="T66" fmla="*/ 0 w 63"/>
                  <a:gd name="T67" fmla="*/ 30 h 31"/>
                  <a:gd name="T68" fmla="*/ 0 w 63"/>
                  <a:gd name="T69" fmla="*/ 29 h 31"/>
                  <a:gd name="T70" fmla="*/ 6 w 63"/>
                  <a:gd name="T71" fmla="*/ 27 h 31"/>
                  <a:gd name="T72" fmla="*/ 11 w 63"/>
                  <a:gd name="T73" fmla="*/ 24 h 31"/>
                  <a:gd name="T74" fmla="*/ 13 w 63"/>
                  <a:gd name="T75" fmla="*/ 21 h 31"/>
                  <a:gd name="T76" fmla="*/ 15 w 63"/>
                  <a:gd name="T77" fmla="*/ 18 h 31"/>
                  <a:gd name="T78" fmla="*/ 17 w 63"/>
                  <a:gd name="T79" fmla="*/ 15 h 31"/>
                  <a:gd name="T80" fmla="*/ 17 w 63"/>
                  <a:gd name="T81" fmla="*/ 12 h 31"/>
                  <a:gd name="T82" fmla="*/ 13 w 63"/>
                  <a:gd name="T83" fmla="*/ 6 h 31"/>
                  <a:gd name="T84" fmla="*/ 11 w 63"/>
                  <a:gd name="T8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3" h="31">
                    <a:moveTo>
                      <a:pt x="11" y="0"/>
                    </a:moveTo>
                    <a:lnTo>
                      <a:pt x="18" y="0"/>
                    </a:lnTo>
                    <a:lnTo>
                      <a:pt x="24" y="2"/>
                    </a:lnTo>
                    <a:lnTo>
                      <a:pt x="30" y="5"/>
                    </a:lnTo>
                    <a:lnTo>
                      <a:pt x="33" y="8"/>
                    </a:lnTo>
                    <a:lnTo>
                      <a:pt x="34" y="12"/>
                    </a:lnTo>
                    <a:lnTo>
                      <a:pt x="34" y="15"/>
                    </a:lnTo>
                    <a:lnTo>
                      <a:pt x="41" y="14"/>
                    </a:lnTo>
                    <a:lnTo>
                      <a:pt x="46" y="13"/>
                    </a:lnTo>
                    <a:lnTo>
                      <a:pt x="46" y="12"/>
                    </a:lnTo>
                    <a:lnTo>
                      <a:pt x="47" y="11"/>
                    </a:lnTo>
                    <a:lnTo>
                      <a:pt x="54" y="11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3" y="16"/>
                    </a:lnTo>
                    <a:lnTo>
                      <a:pt x="62" y="16"/>
                    </a:lnTo>
                    <a:lnTo>
                      <a:pt x="60" y="17"/>
                    </a:lnTo>
                    <a:lnTo>
                      <a:pt x="52" y="19"/>
                    </a:lnTo>
                    <a:lnTo>
                      <a:pt x="44" y="24"/>
                    </a:lnTo>
                    <a:lnTo>
                      <a:pt x="36" y="27"/>
                    </a:lnTo>
                    <a:lnTo>
                      <a:pt x="28" y="29"/>
                    </a:lnTo>
                    <a:lnTo>
                      <a:pt x="28" y="28"/>
                    </a:lnTo>
                    <a:lnTo>
                      <a:pt x="28" y="27"/>
                    </a:lnTo>
                    <a:lnTo>
                      <a:pt x="29" y="26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1" y="25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3" y="29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0" y="29"/>
                    </a:lnTo>
                    <a:lnTo>
                      <a:pt x="6" y="27"/>
                    </a:lnTo>
                    <a:lnTo>
                      <a:pt x="11" y="24"/>
                    </a:lnTo>
                    <a:lnTo>
                      <a:pt x="13" y="21"/>
                    </a:lnTo>
                    <a:lnTo>
                      <a:pt x="15" y="18"/>
                    </a:lnTo>
                    <a:lnTo>
                      <a:pt x="17" y="15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Freeform 253">
                <a:extLst>
                  <a:ext uri="{FF2B5EF4-FFF2-40B4-BE49-F238E27FC236}">
                    <a16:creationId xmlns:a16="http://schemas.microsoft.com/office/drawing/2014/main" id="{767B4E7E-1B79-4EC8-8D05-79B713044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5033963"/>
                <a:ext cx="30163" cy="14288"/>
              </a:xfrm>
              <a:custGeom>
                <a:avLst/>
                <a:gdLst>
                  <a:gd name="T0" fmla="*/ 42 w 58"/>
                  <a:gd name="T1" fmla="*/ 14 h 29"/>
                  <a:gd name="T2" fmla="*/ 43 w 58"/>
                  <a:gd name="T3" fmla="*/ 9 h 29"/>
                  <a:gd name="T4" fmla="*/ 43 w 58"/>
                  <a:gd name="T5" fmla="*/ 5 h 29"/>
                  <a:gd name="T6" fmla="*/ 43 w 58"/>
                  <a:gd name="T7" fmla="*/ 5 h 29"/>
                  <a:gd name="T8" fmla="*/ 43 w 58"/>
                  <a:gd name="T9" fmla="*/ 5 h 29"/>
                  <a:gd name="T10" fmla="*/ 42 w 58"/>
                  <a:gd name="T11" fmla="*/ 5 h 29"/>
                  <a:gd name="T12" fmla="*/ 42 w 58"/>
                  <a:gd name="T13" fmla="*/ 5 h 29"/>
                  <a:gd name="T14" fmla="*/ 36 w 58"/>
                  <a:gd name="T15" fmla="*/ 10 h 29"/>
                  <a:gd name="T16" fmla="*/ 31 w 58"/>
                  <a:gd name="T17" fmla="*/ 16 h 29"/>
                  <a:gd name="T18" fmla="*/ 21 w 58"/>
                  <a:gd name="T19" fmla="*/ 21 h 29"/>
                  <a:gd name="T20" fmla="*/ 11 w 58"/>
                  <a:gd name="T21" fmla="*/ 25 h 29"/>
                  <a:gd name="T22" fmla="*/ 9 w 58"/>
                  <a:gd name="T23" fmla="*/ 26 h 29"/>
                  <a:gd name="T24" fmla="*/ 4 w 58"/>
                  <a:gd name="T25" fmla="*/ 29 h 29"/>
                  <a:gd name="T26" fmla="*/ 3 w 58"/>
                  <a:gd name="T27" fmla="*/ 29 h 29"/>
                  <a:gd name="T28" fmla="*/ 2 w 58"/>
                  <a:gd name="T29" fmla="*/ 27 h 29"/>
                  <a:gd name="T30" fmla="*/ 1 w 58"/>
                  <a:gd name="T31" fmla="*/ 26 h 29"/>
                  <a:gd name="T32" fmla="*/ 0 w 58"/>
                  <a:gd name="T33" fmla="*/ 24 h 29"/>
                  <a:gd name="T34" fmla="*/ 1 w 58"/>
                  <a:gd name="T35" fmla="*/ 23 h 29"/>
                  <a:gd name="T36" fmla="*/ 2 w 58"/>
                  <a:gd name="T37" fmla="*/ 21 h 29"/>
                  <a:gd name="T38" fmla="*/ 5 w 58"/>
                  <a:gd name="T39" fmla="*/ 18 h 29"/>
                  <a:gd name="T40" fmla="*/ 9 w 58"/>
                  <a:gd name="T41" fmla="*/ 15 h 29"/>
                  <a:gd name="T42" fmla="*/ 14 w 58"/>
                  <a:gd name="T43" fmla="*/ 10 h 29"/>
                  <a:gd name="T44" fmla="*/ 22 w 58"/>
                  <a:gd name="T45" fmla="*/ 5 h 29"/>
                  <a:gd name="T46" fmla="*/ 22 w 58"/>
                  <a:gd name="T47" fmla="*/ 8 h 29"/>
                  <a:gd name="T48" fmla="*/ 22 w 58"/>
                  <a:gd name="T49" fmla="*/ 10 h 29"/>
                  <a:gd name="T50" fmla="*/ 22 w 58"/>
                  <a:gd name="T51" fmla="*/ 10 h 29"/>
                  <a:gd name="T52" fmla="*/ 22 w 58"/>
                  <a:gd name="T53" fmla="*/ 10 h 29"/>
                  <a:gd name="T54" fmla="*/ 26 w 58"/>
                  <a:gd name="T55" fmla="*/ 9 h 29"/>
                  <a:gd name="T56" fmla="*/ 30 w 58"/>
                  <a:gd name="T57" fmla="*/ 8 h 29"/>
                  <a:gd name="T58" fmla="*/ 34 w 58"/>
                  <a:gd name="T59" fmla="*/ 5 h 29"/>
                  <a:gd name="T60" fmla="*/ 38 w 58"/>
                  <a:gd name="T61" fmla="*/ 2 h 29"/>
                  <a:gd name="T62" fmla="*/ 41 w 58"/>
                  <a:gd name="T63" fmla="*/ 1 h 29"/>
                  <a:gd name="T64" fmla="*/ 43 w 58"/>
                  <a:gd name="T65" fmla="*/ 0 h 29"/>
                  <a:gd name="T66" fmla="*/ 46 w 58"/>
                  <a:gd name="T67" fmla="*/ 0 h 29"/>
                  <a:gd name="T68" fmla="*/ 49 w 58"/>
                  <a:gd name="T69" fmla="*/ 1 h 29"/>
                  <a:gd name="T70" fmla="*/ 53 w 58"/>
                  <a:gd name="T71" fmla="*/ 2 h 29"/>
                  <a:gd name="T72" fmla="*/ 56 w 58"/>
                  <a:gd name="T73" fmla="*/ 3 h 29"/>
                  <a:gd name="T74" fmla="*/ 57 w 58"/>
                  <a:gd name="T75" fmla="*/ 4 h 29"/>
                  <a:gd name="T76" fmla="*/ 58 w 58"/>
                  <a:gd name="T77" fmla="*/ 5 h 29"/>
                  <a:gd name="T78" fmla="*/ 58 w 58"/>
                  <a:gd name="T79" fmla="*/ 8 h 29"/>
                  <a:gd name="T80" fmla="*/ 57 w 58"/>
                  <a:gd name="T81" fmla="*/ 10 h 29"/>
                  <a:gd name="T82" fmla="*/ 56 w 58"/>
                  <a:gd name="T83" fmla="*/ 12 h 29"/>
                  <a:gd name="T84" fmla="*/ 55 w 58"/>
                  <a:gd name="T85" fmla="*/ 13 h 29"/>
                  <a:gd name="T86" fmla="*/ 49 w 58"/>
                  <a:gd name="T87" fmla="*/ 14 h 29"/>
                  <a:gd name="T88" fmla="*/ 42 w 58"/>
                  <a:gd name="T89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8" h="29">
                    <a:moveTo>
                      <a:pt x="42" y="14"/>
                    </a:moveTo>
                    <a:lnTo>
                      <a:pt x="43" y="9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3" y="5"/>
                    </a:lnTo>
                    <a:lnTo>
                      <a:pt x="42" y="5"/>
                    </a:lnTo>
                    <a:lnTo>
                      <a:pt x="42" y="5"/>
                    </a:lnTo>
                    <a:lnTo>
                      <a:pt x="36" y="10"/>
                    </a:lnTo>
                    <a:lnTo>
                      <a:pt x="31" y="16"/>
                    </a:lnTo>
                    <a:lnTo>
                      <a:pt x="21" y="21"/>
                    </a:lnTo>
                    <a:lnTo>
                      <a:pt x="11" y="25"/>
                    </a:lnTo>
                    <a:lnTo>
                      <a:pt x="9" y="26"/>
                    </a:lnTo>
                    <a:lnTo>
                      <a:pt x="4" y="29"/>
                    </a:lnTo>
                    <a:lnTo>
                      <a:pt x="3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4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5" y="18"/>
                    </a:lnTo>
                    <a:lnTo>
                      <a:pt x="9" y="15"/>
                    </a:lnTo>
                    <a:lnTo>
                      <a:pt x="14" y="1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4" y="5"/>
                    </a:lnTo>
                    <a:lnTo>
                      <a:pt x="38" y="2"/>
                    </a:lnTo>
                    <a:lnTo>
                      <a:pt x="41" y="1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9" y="1"/>
                    </a:lnTo>
                    <a:lnTo>
                      <a:pt x="53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8" y="8"/>
                    </a:lnTo>
                    <a:lnTo>
                      <a:pt x="57" y="10"/>
                    </a:lnTo>
                    <a:lnTo>
                      <a:pt x="56" y="12"/>
                    </a:lnTo>
                    <a:lnTo>
                      <a:pt x="55" y="13"/>
                    </a:lnTo>
                    <a:lnTo>
                      <a:pt x="49" y="14"/>
                    </a:lnTo>
                    <a:lnTo>
                      <a:pt x="42" y="14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254">
                <a:extLst>
                  <a:ext uri="{FF2B5EF4-FFF2-40B4-BE49-F238E27FC236}">
                    <a16:creationId xmlns:a16="http://schemas.microsoft.com/office/drawing/2014/main" id="{67136005-5280-4350-A2B2-F6D789664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5048250"/>
                <a:ext cx="58738" cy="38100"/>
              </a:xfrm>
              <a:custGeom>
                <a:avLst/>
                <a:gdLst>
                  <a:gd name="T0" fmla="*/ 59 w 109"/>
                  <a:gd name="T1" fmla="*/ 0 h 70"/>
                  <a:gd name="T2" fmla="*/ 63 w 109"/>
                  <a:gd name="T3" fmla="*/ 2 h 70"/>
                  <a:gd name="T4" fmla="*/ 69 w 109"/>
                  <a:gd name="T5" fmla="*/ 7 h 70"/>
                  <a:gd name="T6" fmla="*/ 71 w 109"/>
                  <a:gd name="T7" fmla="*/ 15 h 70"/>
                  <a:gd name="T8" fmla="*/ 67 w 109"/>
                  <a:gd name="T9" fmla="*/ 22 h 70"/>
                  <a:gd name="T10" fmla="*/ 68 w 109"/>
                  <a:gd name="T11" fmla="*/ 29 h 70"/>
                  <a:gd name="T12" fmla="*/ 78 w 109"/>
                  <a:gd name="T13" fmla="*/ 42 h 70"/>
                  <a:gd name="T14" fmla="*/ 90 w 109"/>
                  <a:gd name="T15" fmla="*/ 55 h 70"/>
                  <a:gd name="T16" fmla="*/ 102 w 109"/>
                  <a:gd name="T17" fmla="*/ 61 h 70"/>
                  <a:gd name="T18" fmla="*/ 107 w 109"/>
                  <a:gd name="T19" fmla="*/ 67 h 70"/>
                  <a:gd name="T20" fmla="*/ 101 w 109"/>
                  <a:gd name="T21" fmla="*/ 68 h 70"/>
                  <a:gd name="T22" fmla="*/ 94 w 109"/>
                  <a:gd name="T23" fmla="*/ 69 h 70"/>
                  <a:gd name="T24" fmla="*/ 86 w 109"/>
                  <a:gd name="T25" fmla="*/ 70 h 70"/>
                  <a:gd name="T26" fmla="*/ 80 w 109"/>
                  <a:gd name="T27" fmla="*/ 69 h 70"/>
                  <a:gd name="T28" fmla="*/ 73 w 109"/>
                  <a:gd name="T29" fmla="*/ 63 h 70"/>
                  <a:gd name="T30" fmla="*/ 68 w 109"/>
                  <a:gd name="T31" fmla="*/ 56 h 70"/>
                  <a:gd name="T32" fmla="*/ 60 w 109"/>
                  <a:gd name="T33" fmla="*/ 41 h 70"/>
                  <a:gd name="T34" fmla="*/ 55 w 109"/>
                  <a:gd name="T35" fmla="*/ 33 h 70"/>
                  <a:gd name="T36" fmla="*/ 48 w 109"/>
                  <a:gd name="T37" fmla="*/ 41 h 70"/>
                  <a:gd name="T38" fmla="*/ 34 w 109"/>
                  <a:gd name="T39" fmla="*/ 55 h 70"/>
                  <a:gd name="T40" fmla="*/ 19 w 109"/>
                  <a:gd name="T41" fmla="*/ 64 h 70"/>
                  <a:gd name="T42" fmla="*/ 7 w 109"/>
                  <a:gd name="T43" fmla="*/ 68 h 70"/>
                  <a:gd name="T44" fmla="*/ 0 w 109"/>
                  <a:gd name="T45" fmla="*/ 67 h 70"/>
                  <a:gd name="T46" fmla="*/ 0 w 109"/>
                  <a:gd name="T47" fmla="*/ 66 h 70"/>
                  <a:gd name="T48" fmla="*/ 3 w 109"/>
                  <a:gd name="T49" fmla="*/ 66 h 70"/>
                  <a:gd name="T50" fmla="*/ 13 w 109"/>
                  <a:gd name="T51" fmla="*/ 62 h 70"/>
                  <a:gd name="T52" fmla="*/ 24 w 109"/>
                  <a:gd name="T53" fmla="*/ 52 h 70"/>
                  <a:gd name="T54" fmla="*/ 34 w 109"/>
                  <a:gd name="T55" fmla="*/ 41 h 70"/>
                  <a:gd name="T56" fmla="*/ 42 w 109"/>
                  <a:gd name="T57" fmla="*/ 28 h 70"/>
                  <a:gd name="T58" fmla="*/ 41 w 109"/>
                  <a:gd name="T59" fmla="*/ 11 h 70"/>
                  <a:gd name="T60" fmla="*/ 40 w 109"/>
                  <a:gd name="T61" fmla="*/ 2 h 70"/>
                  <a:gd name="T62" fmla="*/ 49 w 109"/>
                  <a:gd name="T63" fmla="*/ 9 h 70"/>
                  <a:gd name="T64" fmla="*/ 51 w 109"/>
                  <a:gd name="T65" fmla="*/ 13 h 70"/>
                  <a:gd name="T66" fmla="*/ 52 w 109"/>
                  <a:gd name="T67" fmla="*/ 13 h 70"/>
                  <a:gd name="T68" fmla="*/ 56 w 109"/>
                  <a:gd name="T6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70">
                    <a:moveTo>
                      <a:pt x="58" y="0"/>
                    </a:moveTo>
                    <a:lnTo>
                      <a:pt x="59" y="0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1" y="11"/>
                    </a:lnTo>
                    <a:lnTo>
                      <a:pt x="71" y="15"/>
                    </a:lnTo>
                    <a:lnTo>
                      <a:pt x="70" y="18"/>
                    </a:lnTo>
                    <a:lnTo>
                      <a:pt x="67" y="22"/>
                    </a:lnTo>
                    <a:lnTo>
                      <a:pt x="64" y="25"/>
                    </a:lnTo>
                    <a:lnTo>
                      <a:pt x="68" y="29"/>
                    </a:lnTo>
                    <a:lnTo>
                      <a:pt x="70" y="34"/>
                    </a:lnTo>
                    <a:lnTo>
                      <a:pt x="78" y="42"/>
                    </a:lnTo>
                    <a:lnTo>
                      <a:pt x="86" y="51"/>
                    </a:lnTo>
                    <a:lnTo>
                      <a:pt x="90" y="55"/>
                    </a:lnTo>
                    <a:lnTo>
                      <a:pt x="93" y="58"/>
                    </a:lnTo>
                    <a:lnTo>
                      <a:pt x="102" y="61"/>
                    </a:lnTo>
                    <a:lnTo>
                      <a:pt x="109" y="66"/>
                    </a:lnTo>
                    <a:lnTo>
                      <a:pt x="107" y="67"/>
                    </a:lnTo>
                    <a:lnTo>
                      <a:pt x="104" y="68"/>
                    </a:lnTo>
                    <a:lnTo>
                      <a:pt x="101" y="68"/>
                    </a:lnTo>
                    <a:lnTo>
                      <a:pt x="97" y="68"/>
                    </a:lnTo>
                    <a:lnTo>
                      <a:pt x="94" y="69"/>
                    </a:lnTo>
                    <a:lnTo>
                      <a:pt x="90" y="70"/>
                    </a:lnTo>
                    <a:lnTo>
                      <a:pt x="86" y="70"/>
                    </a:lnTo>
                    <a:lnTo>
                      <a:pt x="83" y="70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73" y="63"/>
                    </a:lnTo>
                    <a:lnTo>
                      <a:pt x="70" y="60"/>
                    </a:lnTo>
                    <a:lnTo>
                      <a:pt x="68" y="56"/>
                    </a:lnTo>
                    <a:lnTo>
                      <a:pt x="64" y="50"/>
                    </a:lnTo>
                    <a:lnTo>
                      <a:pt x="60" y="41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48" y="41"/>
                    </a:lnTo>
                    <a:lnTo>
                      <a:pt x="41" y="49"/>
                    </a:lnTo>
                    <a:lnTo>
                      <a:pt x="34" y="55"/>
                    </a:lnTo>
                    <a:lnTo>
                      <a:pt x="24" y="61"/>
                    </a:lnTo>
                    <a:lnTo>
                      <a:pt x="19" y="64"/>
                    </a:lnTo>
                    <a:lnTo>
                      <a:pt x="14" y="67"/>
                    </a:lnTo>
                    <a:lnTo>
                      <a:pt x="7" y="68"/>
                    </a:lnTo>
                    <a:lnTo>
                      <a:pt x="1" y="68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6"/>
                    </a:lnTo>
                    <a:lnTo>
                      <a:pt x="3" y="66"/>
                    </a:lnTo>
                    <a:lnTo>
                      <a:pt x="6" y="64"/>
                    </a:lnTo>
                    <a:lnTo>
                      <a:pt x="13" y="62"/>
                    </a:lnTo>
                    <a:lnTo>
                      <a:pt x="18" y="59"/>
                    </a:lnTo>
                    <a:lnTo>
                      <a:pt x="24" y="52"/>
                    </a:lnTo>
                    <a:lnTo>
                      <a:pt x="29" y="46"/>
                    </a:lnTo>
                    <a:lnTo>
                      <a:pt x="34" y="41"/>
                    </a:lnTo>
                    <a:lnTo>
                      <a:pt x="39" y="36"/>
                    </a:lnTo>
                    <a:lnTo>
                      <a:pt x="42" y="28"/>
                    </a:lnTo>
                    <a:lnTo>
                      <a:pt x="48" y="22"/>
                    </a:lnTo>
                    <a:lnTo>
                      <a:pt x="41" y="11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5"/>
                    </a:lnTo>
                    <a:lnTo>
                      <a:pt x="49" y="9"/>
                    </a:lnTo>
                    <a:lnTo>
                      <a:pt x="51" y="13"/>
                    </a:lnTo>
                    <a:lnTo>
                      <a:pt x="51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2" y="13"/>
                    </a:lnTo>
                    <a:lnTo>
                      <a:pt x="56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255">
                <a:extLst>
                  <a:ext uri="{FF2B5EF4-FFF2-40B4-BE49-F238E27FC236}">
                    <a16:creationId xmlns:a16="http://schemas.microsoft.com/office/drawing/2014/main" id="{C710A324-978D-4778-BAC0-F46388616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7775" y="5011738"/>
                <a:ext cx="36513" cy="23813"/>
              </a:xfrm>
              <a:custGeom>
                <a:avLst/>
                <a:gdLst>
                  <a:gd name="T0" fmla="*/ 34 w 68"/>
                  <a:gd name="T1" fmla="*/ 47 h 47"/>
                  <a:gd name="T2" fmla="*/ 34 w 68"/>
                  <a:gd name="T3" fmla="*/ 47 h 47"/>
                  <a:gd name="T4" fmla="*/ 34 w 68"/>
                  <a:gd name="T5" fmla="*/ 46 h 47"/>
                  <a:gd name="T6" fmla="*/ 40 w 68"/>
                  <a:gd name="T7" fmla="*/ 42 h 47"/>
                  <a:gd name="T8" fmla="*/ 44 w 68"/>
                  <a:gd name="T9" fmla="*/ 38 h 47"/>
                  <a:gd name="T10" fmla="*/ 44 w 68"/>
                  <a:gd name="T11" fmla="*/ 36 h 47"/>
                  <a:gd name="T12" fmla="*/ 44 w 68"/>
                  <a:gd name="T13" fmla="*/ 36 h 47"/>
                  <a:gd name="T14" fmla="*/ 43 w 68"/>
                  <a:gd name="T15" fmla="*/ 35 h 47"/>
                  <a:gd name="T16" fmla="*/ 42 w 68"/>
                  <a:gd name="T17" fmla="*/ 33 h 47"/>
                  <a:gd name="T18" fmla="*/ 42 w 68"/>
                  <a:gd name="T19" fmla="*/ 31 h 47"/>
                  <a:gd name="T20" fmla="*/ 42 w 68"/>
                  <a:gd name="T21" fmla="*/ 29 h 47"/>
                  <a:gd name="T22" fmla="*/ 47 w 68"/>
                  <a:gd name="T23" fmla="*/ 22 h 47"/>
                  <a:gd name="T24" fmla="*/ 53 w 68"/>
                  <a:gd name="T25" fmla="*/ 15 h 47"/>
                  <a:gd name="T26" fmla="*/ 53 w 68"/>
                  <a:gd name="T27" fmla="*/ 15 h 47"/>
                  <a:gd name="T28" fmla="*/ 52 w 68"/>
                  <a:gd name="T29" fmla="*/ 15 h 47"/>
                  <a:gd name="T30" fmla="*/ 49 w 68"/>
                  <a:gd name="T31" fmla="*/ 18 h 47"/>
                  <a:gd name="T32" fmla="*/ 44 w 68"/>
                  <a:gd name="T33" fmla="*/ 20 h 47"/>
                  <a:gd name="T34" fmla="*/ 38 w 68"/>
                  <a:gd name="T35" fmla="*/ 27 h 47"/>
                  <a:gd name="T36" fmla="*/ 31 w 68"/>
                  <a:gd name="T37" fmla="*/ 33 h 47"/>
                  <a:gd name="T38" fmla="*/ 27 w 68"/>
                  <a:gd name="T39" fmla="*/ 38 h 47"/>
                  <a:gd name="T40" fmla="*/ 21 w 68"/>
                  <a:gd name="T41" fmla="*/ 41 h 47"/>
                  <a:gd name="T42" fmla="*/ 17 w 68"/>
                  <a:gd name="T43" fmla="*/ 42 h 47"/>
                  <a:gd name="T44" fmla="*/ 9 w 68"/>
                  <a:gd name="T45" fmla="*/ 43 h 47"/>
                  <a:gd name="T46" fmla="*/ 6 w 68"/>
                  <a:gd name="T47" fmla="*/ 43 h 47"/>
                  <a:gd name="T48" fmla="*/ 2 w 68"/>
                  <a:gd name="T49" fmla="*/ 43 h 47"/>
                  <a:gd name="T50" fmla="*/ 0 w 68"/>
                  <a:gd name="T51" fmla="*/ 42 h 47"/>
                  <a:gd name="T52" fmla="*/ 0 w 68"/>
                  <a:gd name="T53" fmla="*/ 40 h 47"/>
                  <a:gd name="T54" fmla="*/ 6 w 68"/>
                  <a:gd name="T55" fmla="*/ 38 h 47"/>
                  <a:gd name="T56" fmla="*/ 10 w 68"/>
                  <a:gd name="T57" fmla="*/ 34 h 47"/>
                  <a:gd name="T58" fmla="*/ 15 w 68"/>
                  <a:gd name="T59" fmla="*/ 30 h 47"/>
                  <a:gd name="T60" fmla="*/ 19 w 68"/>
                  <a:gd name="T61" fmla="*/ 25 h 47"/>
                  <a:gd name="T62" fmla="*/ 31 w 68"/>
                  <a:gd name="T63" fmla="*/ 18 h 47"/>
                  <a:gd name="T64" fmla="*/ 44 w 68"/>
                  <a:gd name="T65" fmla="*/ 10 h 47"/>
                  <a:gd name="T66" fmla="*/ 46 w 68"/>
                  <a:gd name="T67" fmla="*/ 8 h 47"/>
                  <a:gd name="T68" fmla="*/ 47 w 68"/>
                  <a:gd name="T69" fmla="*/ 7 h 47"/>
                  <a:gd name="T70" fmla="*/ 52 w 68"/>
                  <a:gd name="T71" fmla="*/ 5 h 47"/>
                  <a:gd name="T72" fmla="*/ 55 w 68"/>
                  <a:gd name="T73" fmla="*/ 4 h 47"/>
                  <a:gd name="T74" fmla="*/ 56 w 68"/>
                  <a:gd name="T75" fmla="*/ 1 h 47"/>
                  <a:gd name="T76" fmla="*/ 57 w 68"/>
                  <a:gd name="T77" fmla="*/ 0 h 47"/>
                  <a:gd name="T78" fmla="*/ 62 w 68"/>
                  <a:gd name="T79" fmla="*/ 0 h 47"/>
                  <a:gd name="T80" fmla="*/ 66 w 68"/>
                  <a:gd name="T81" fmla="*/ 0 h 47"/>
                  <a:gd name="T82" fmla="*/ 66 w 68"/>
                  <a:gd name="T83" fmla="*/ 0 h 47"/>
                  <a:gd name="T84" fmla="*/ 67 w 68"/>
                  <a:gd name="T85" fmla="*/ 0 h 47"/>
                  <a:gd name="T86" fmla="*/ 68 w 68"/>
                  <a:gd name="T87" fmla="*/ 4 h 47"/>
                  <a:gd name="T88" fmla="*/ 68 w 68"/>
                  <a:gd name="T89" fmla="*/ 7 h 47"/>
                  <a:gd name="T90" fmla="*/ 66 w 68"/>
                  <a:gd name="T91" fmla="*/ 10 h 47"/>
                  <a:gd name="T92" fmla="*/ 64 w 68"/>
                  <a:gd name="T93" fmla="*/ 15 h 47"/>
                  <a:gd name="T94" fmla="*/ 63 w 68"/>
                  <a:gd name="T95" fmla="*/ 16 h 47"/>
                  <a:gd name="T96" fmla="*/ 61 w 68"/>
                  <a:gd name="T97" fmla="*/ 18 h 47"/>
                  <a:gd name="T98" fmla="*/ 56 w 68"/>
                  <a:gd name="T99" fmla="*/ 23 h 47"/>
                  <a:gd name="T100" fmla="*/ 52 w 68"/>
                  <a:gd name="T101" fmla="*/ 29 h 47"/>
                  <a:gd name="T102" fmla="*/ 52 w 68"/>
                  <a:gd name="T103" fmla="*/ 30 h 47"/>
                  <a:gd name="T104" fmla="*/ 52 w 68"/>
                  <a:gd name="T105" fmla="*/ 30 h 47"/>
                  <a:gd name="T106" fmla="*/ 54 w 68"/>
                  <a:gd name="T107" fmla="*/ 32 h 47"/>
                  <a:gd name="T108" fmla="*/ 56 w 68"/>
                  <a:gd name="T109" fmla="*/ 34 h 47"/>
                  <a:gd name="T110" fmla="*/ 56 w 68"/>
                  <a:gd name="T111" fmla="*/ 35 h 47"/>
                  <a:gd name="T112" fmla="*/ 57 w 68"/>
                  <a:gd name="T113" fmla="*/ 38 h 47"/>
                  <a:gd name="T114" fmla="*/ 53 w 68"/>
                  <a:gd name="T115" fmla="*/ 41 h 47"/>
                  <a:gd name="T116" fmla="*/ 47 w 68"/>
                  <a:gd name="T117" fmla="*/ 44 h 47"/>
                  <a:gd name="T118" fmla="*/ 41 w 68"/>
                  <a:gd name="T119" fmla="*/ 46 h 47"/>
                  <a:gd name="T120" fmla="*/ 34 w 68"/>
                  <a:gd name="T12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" h="47">
                    <a:moveTo>
                      <a:pt x="34" y="47"/>
                    </a:moveTo>
                    <a:lnTo>
                      <a:pt x="34" y="47"/>
                    </a:lnTo>
                    <a:lnTo>
                      <a:pt x="34" y="46"/>
                    </a:lnTo>
                    <a:lnTo>
                      <a:pt x="40" y="42"/>
                    </a:lnTo>
                    <a:lnTo>
                      <a:pt x="44" y="38"/>
                    </a:lnTo>
                    <a:lnTo>
                      <a:pt x="44" y="36"/>
                    </a:lnTo>
                    <a:lnTo>
                      <a:pt x="44" y="36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47" y="22"/>
                    </a:lnTo>
                    <a:lnTo>
                      <a:pt x="53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49" y="18"/>
                    </a:lnTo>
                    <a:lnTo>
                      <a:pt x="44" y="20"/>
                    </a:lnTo>
                    <a:lnTo>
                      <a:pt x="38" y="27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1" y="41"/>
                    </a:lnTo>
                    <a:lnTo>
                      <a:pt x="17" y="42"/>
                    </a:lnTo>
                    <a:lnTo>
                      <a:pt x="9" y="43"/>
                    </a:lnTo>
                    <a:lnTo>
                      <a:pt x="6" y="43"/>
                    </a:lnTo>
                    <a:lnTo>
                      <a:pt x="2" y="43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38"/>
                    </a:lnTo>
                    <a:lnTo>
                      <a:pt x="10" y="34"/>
                    </a:lnTo>
                    <a:lnTo>
                      <a:pt x="15" y="30"/>
                    </a:lnTo>
                    <a:lnTo>
                      <a:pt x="19" y="25"/>
                    </a:lnTo>
                    <a:lnTo>
                      <a:pt x="31" y="18"/>
                    </a:lnTo>
                    <a:lnTo>
                      <a:pt x="44" y="10"/>
                    </a:lnTo>
                    <a:lnTo>
                      <a:pt x="46" y="8"/>
                    </a:lnTo>
                    <a:lnTo>
                      <a:pt x="47" y="7"/>
                    </a:lnTo>
                    <a:lnTo>
                      <a:pt x="52" y="5"/>
                    </a:lnTo>
                    <a:lnTo>
                      <a:pt x="55" y="4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8" y="4"/>
                    </a:lnTo>
                    <a:lnTo>
                      <a:pt x="68" y="7"/>
                    </a:lnTo>
                    <a:lnTo>
                      <a:pt x="66" y="10"/>
                    </a:lnTo>
                    <a:lnTo>
                      <a:pt x="64" y="15"/>
                    </a:lnTo>
                    <a:lnTo>
                      <a:pt x="63" y="16"/>
                    </a:lnTo>
                    <a:lnTo>
                      <a:pt x="61" y="18"/>
                    </a:lnTo>
                    <a:lnTo>
                      <a:pt x="56" y="23"/>
                    </a:lnTo>
                    <a:lnTo>
                      <a:pt x="52" y="29"/>
                    </a:lnTo>
                    <a:lnTo>
                      <a:pt x="52" y="30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4"/>
                    </a:lnTo>
                    <a:lnTo>
                      <a:pt x="56" y="35"/>
                    </a:lnTo>
                    <a:lnTo>
                      <a:pt x="57" y="38"/>
                    </a:lnTo>
                    <a:lnTo>
                      <a:pt x="53" y="41"/>
                    </a:lnTo>
                    <a:lnTo>
                      <a:pt x="47" y="44"/>
                    </a:lnTo>
                    <a:lnTo>
                      <a:pt x="41" y="46"/>
                    </a:lnTo>
                    <a:lnTo>
                      <a:pt x="34" y="4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256">
                <a:extLst>
                  <a:ext uri="{FF2B5EF4-FFF2-40B4-BE49-F238E27FC236}">
                    <a16:creationId xmlns:a16="http://schemas.microsoft.com/office/drawing/2014/main" id="{CAAB74A2-FC4E-4E87-98DF-551AD2978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1425" y="5051425"/>
                <a:ext cx="7938" cy="9525"/>
              </a:xfrm>
              <a:custGeom>
                <a:avLst/>
                <a:gdLst>
                  <a:gd name="T0" fmla="*/ 0 w 15"/>
                  <a:gd name="T1" fmla="*/ 0 h 20"/>
                  <a:gd name="T2" fmla="*/ 3 w 15"/>
                  <a:gd name="T3" fmla="*/ 0 h 20"/>
                  <a:gd name="T4" fmla="*/ 6 w 15"/>
                  <a:gd name="T5" fmla="*/ 1 h 20"/>
                  <a:gd name="T6" fmla="*/ 9 w 15"/>
                  <a:gd name="T7" fmla="*/ 3 h 20"/>
                  <a:gd name="T8" fmla="*/ 11 w 15"/>
                  <a:gd name="T9" fmla="*/ 5 h 20"/>
                  <a:gd name="T10" fmla="*/ 12 w 15"/>
                  <a:gd name="T11" fmla="*/ 9 h 20"/>
                  <a:gd name="T12" fmla="*/ 14 w 15"/>
                  <a:gd name="T13" fmla="*/ 11 h 20"/>
                  <a:gd name="T14" fmla="*/ 14 w 15"/>
                  <a:gd name="T15" fmla="*/ 14 h 20"/>
                  <a:gd name="T16" fmla="*/ 15 w 15"/>
                  <a:gd name="T17" fmla="*/ 18 h 20"/>
                  <a:gd name="T18" fmla="*/ 12 w 15"/>
                  <a:gd name="T19" fmla="*/ 20 h 20"/>
                  <a:gd name="T20" fmla="*/ 8 w 15"/>
                  <a:gd name="T21" fmla="*/ 20 h 20"/>
                  <a:gd name="T22" fmla="*/ 7 w 15"/>
                  <a:gd name="T23" fmla="*/ 19 h 20"/>
                  <a:gd name="T24" fmla="*/ 4 w 15"/>
                  <a:gd name="T25" fmla="*/ 19 h 20"/>
                  <a:gd name="T26" fmla="*/ 4 w 15"/>
                  <a:gd name="T27" fmla="*/ 16 h 20"/>
                  <a:gd name="T28" fmla="*/ 3 w 15"/>
                  <a:gd name="T29" fmla="*/ 14 h 20"/>
                  <a:gd name="T30" fmla="*/ 1 w 15"/>
                  <a:gd name="T31" fmla="*/ 8 h 20"/>
                  <a:gd name="T32" fmla="*/ 0 w 15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" h="20">
                    <a:moveTo>
                      <a:pt x="0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9" y="3"/>
                    </a:lnTo>
                    <a:lnTo>
                      <a:pt x="11" y="5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4" y="14"/>
                    </a:lnTo>
                    <a:lnTo>
                      <a:pt x="15" y="18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7" y="19"/>
                    </a:lnTo>
                    <a:lnTo>
                      <a:pt x="4" y="19"/>
                    </a:lnTo>
                    <a:lnTo>
                      <a:pt x="4" y="16"/>
                    </a:lnTo>
                    <a:lnTo>
                      <a:pt x="3" y="14"/>
                    </a:lnTo>
                    <a:lnTo>
                      <a:pt x="1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257">
                <a:extLst>
                  <a:ext uri="{FF2B5EF4-FFF2-40B4-BE49-F238E27FC236}">
                    <a16:creationId xmlns:a16="http://schemas.microsoft.com/office/drawing/2014/main" id="{7E32172E-EDE1-4970-BBA5-EA4E31CE9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6188" y="5067300"/>
                <a:ext cx="4763" cy="6350"/>
              </a:xfrm>
              <a:custGeom>
                <a:avLst/>
                <a:gdLst>
                  <a:gd name="T0" fmla="*/ 0 w 9"/>
                  <a:gd name="T1" fmla="*/ 0 h 13"/>
                  <a:gd name="T2" fmla="*/ 1 w 9"/>
                  <a:gd name="T3" fmla="*/ 0 h 13"/>
                  <a:gd name="T4" fmla="*/ 3 w 9"/>
                  <a:gd name="T5" fmla="*/ 0 h 13"/>
                  <a:gd name="T6" fmla="*/ 5 w 9"/>
                  <a:gd name="T7" fmla="*/ 2 h 13"/>
                  <a:gd name="T8" fmla="*/ 6 w 9"/>
                  <a:gd name="T9" fmla="*/ 4 h 13"/>
                  <a:gd name="T10" fmla="*/ 9 w 9"/>
                  <a:gd name="T11" fmla="*/ 7 h 13"/>
                  <a:gd name="T12" fmla="*/ 9 w 9"/>
                  <a:gd name="T13" fmla="*/ 12 h 13"/>
                  <a:gd name="T14" fmla="*/ 7 w 9"/>
                  <a:gd name="T15" fmla="*/ 13 h 13"/>
                  <a:gd name="T16" fmla="*/ 6 w 9"/>
                  <a:gd name="T17" fmla="*/ 13 h 13"/>
                  <a:gd name="T18" fmla="*/ 4 w 9"/>
                  <a:gd name="T19" fmla="*/ 13 h 13"/>
                  <a:gd name="T20" fmla="*/ 2 w 9"/>
                  <a:gd name="T21" fmla="*/ 13 h 13"/>
                  <a:gd name="T22" fmla="*/ 1 w 9"/>
                  <a:gd name="T23" fmla="*/ 12 h 13"/>
                  <a:gd name="T24" fmla="*/ 1 w 9"/>
                  <a:gd name="T25" fmla="*/ 10 h 13"/>
                  <a:gd name="T26" fmla="*/ 2 w 9"/>
                  <a:gd name="T27" fmla="*/ 4 h 13"/>
                  <a:gd name="T28" fmla="*/ 0 w 9"/>
                  <a:gd name="T2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258">
                <a:extLst>
                  <a:ext uri="{FF2B5EF4-FFF2-40B4-BE49-F238E27FC236}">
                    <a16:creationId xmlns:a16="http://schemas.microsoft.com/office/drawing/2014/main" id="{B84CB97A-A654-4E6A-AD36-EBC6DCB441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075" y="5072063"/>
                <a:ext cx="52388" cy="19050"/>
              </a:xfrm>
              <a:custGeom>
                <a:avLst/>
                <a:gdLst>
                  <a:gd name="T0" fmla="*/ 0 w 97"/>
                  <a:gd name="T1" fmla="*/ 0 h 36"/>
                  <a:gd name="T2" fmla="*/ 9 w 97"/>
                  <a:gd name="T3" fmla="*/ 2 h 36"/>
                  <a:gd name="T4" fmla="*/ 17 w 97"/>
                  <a:gd name="T5" fmla="*/ 4 h 36"/>
                  <a:gd name="T6" fmla="*/ 25 w 97"/>
                  <a:gd name="T7" fmla="*/ 6 h 36"/>
                  <a:gd name="T8" fmla="*/ 33 w 97"/>
                  <a:gd name="T9" fmla="*/ 7 h 36"/>
                  <a:gd name="T10" fmla="*/ 43 w 97"/>
                  <a:gd name="T11" fmla="*/ 11 h 36"/>
                  <a:gd name="T12" fmla="*/ 52 w 97"/>
                  <a:gd name="T13" fmla="*/ 14 h 36"/>
                  <a:gd name="T14" fmla="*/ 62 w 97"/>
                  <a:gd name="T15" fmla="*/ 17 h 36"/>
                  <a:gd name="T16" fmla="*/ 70 w 97"/>
                  <a:gd name="T17" fmla="*/ 19 h 36"/>
                  <a:gd name="T18" fmla="*/ 84 w 97"/>
                  <a:gd name="T19" fmla="*/ 19 h 36"/>
                  <a:gd name="T20" fmla="*/ 97 w 97"/>
                  <a:gd name="T21" fmla="*/ 18 h 36"/>
                  <a:gd name="T22" fmla="*/ 97 w 97"/>
                  <a:gd name="T23" fmla="*/ 19 h 36"/>
                  <a:gd name="T24" fmla="*/ 97 w 97"/>
                  <a:gd name="T25" fmla="*/ 20 h 36"/>
                  <a:gd name="T26" fmla="*/ 97 w 97"/>
                  <a:gd name="T27" fmla="*/ 20 h 36"/>
                  <a:gd name="T28" fmla="*/ 97 w 97"/>
                  <a:gd name="T29" fmla="*/ 22 h 36"/>
                  <a:gd name="T30" fmla="*/ 93 w 97"/>
                  <a:gd name="T31" fmla="*/ 24 h 36"/>
                  <a:gd name="T32" fmla="*/ 90 w 97"/>
                  <a:gd name="T33" fmla="*/ 26 h 36"/>
                  <a:gd name="T34" fmla="*/ 86 w 97"/>
                  <a:gd name="T35" fmla="*/ 27 h 36"/>
                  <a:gd name="T36" fmla="*/ 81 w 97"/>
                  <a:gd name="T37" fmla="*/ 28 h 36"/>
                  <a:gd name="T38" fmla="*/ 77 w 97"/>
                  <a:gd name="T39" fmla="*/ 31 h 36"/>
                  <a:gd name="T40" fmla="*/ 73 w 97"/>
                  <a:gd name="T41" fmla="*/ 36 h 36"/>
                  <a:gd name="T42" fmla="*/ 68 w 97"/>
                  <a:gd name="T43" fmla="*/ 36 h 36"/>
                  <a:gd name="T44" fmla="*/ 65 w 97"/>
                  <a:gd name="T45" fmla="*/ 35 h 36"/>
                  <a:gd name="T46" fmla="*/ 62 w 97"/>
                  <a:gd name="T47" fmla="*/ 34 h 36"/>
                  <a:gd name="T48" fmla="*/ 58 w 97"/>
                  <a:gd name="T49" fmla="*/ 33 h 36"/>
                  <a:gd name="T50" fmla="*/ 53 w 97"/>
                  <a:gd name="T51" fmla="*/ 29 h 36"/>
                  <a:gd name="T52" fmla="*/ 48 w 97"/>
                  <a:gd name="T53" fmla="*/ 25 h 36"/>
                  <a:gd name="T54" fmla="*/ 34 w 97"/>
                  <a:gd name="T55" fmla="*/ 17 h 36"/>
                  <a:gd name="T56" fmla="*/ 20 w 97"/>
                  <a:gd name="T57" fmla="*/ 12 h 36"/>
                  <a:gd name="T58" fmla="*/ 14 w 97"/>
                  <a:gd name="T59" fmla="*/ 9 h 36"/>
                  <a:gd name="T60" fmla="*/ 8 w 97"/>
                  <a:gd name="T61" fmla="*/ 7 h 36"/>
                  <a:gd name="T62" fmla="*/ 4 w 97"/>
                  <a:gd name="T63" fmla="*/ 6 h 36"/>
                  <a:gd name="T64" fmla="*/ 2 w 97"/>
                  <a:gd name="T65" fmla="*/ 4 h 36"/>
                  <a:gd name="T66" fmla="*/ 1 w 97"/>
                  <a:gd name="T67" fmla="*/ 2 h 36"/>
                  <a:gd name="T68" fmla="*/ 0 w 97"/>
                  <a:gd name="T6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7" h="36">
                    <a:moveTo>
                      <a:pt x="0" y="0"/>
                    </a:moveTo>
                    <a:lnTo>
                      <a:pt x="9" y="2"/>
                    </a:lnTo>
                    <a:lnTo>
                      <a:pt x="17" y="4"/>
                    </a:lnTo>
                    <a:lnTo>
                      <a:pt x="25" y="6"/>
                    </a:lnTo>
                    <a:lnTo>
                      <a:pt x="33" y="7"/>
                    </a:lnTo>
                    <a:lnTo>
                      <a:pt x="43" y="11"/>
                    </a:lnTo>
                    <a:lnTo>
                      <a:pt x="52" y="14"/>
                    </a:lnTo>
                    <a:lnTo>
                      <a:pt x="62" y="17"/>
                    </a:lnTo>
                    <a:lnTo>
                      <a:pt x="70" y="19"/>
                    </a:lnTo>
                    <a:lnTo>
                      <a:pt x="84" y="19"/>
                    </a:lnTo>
                    <a:lnTo>
                      <a:pt x="97" y="18"/>
                    </a:lnTo>
                    <a:lnTo>
                      <a:pt x="97" y="19"/>
                    </a:lnTo>
                    <a:lnTo>
                      <a:pt x="97" y="20"/>
                    </a:lnTo>
                    <a:lnTo>
                      <a:pt x="97" y="20"/>
                    </a:lnTo>
                    <a:lnTo>
                      <a:pt x="97" y="22"/>
                    </a:lnTo>
                    <a:lnTo>
                      <a:pt x="93" y="24"/>
                    </a:lnTo>
                    <a:lnTo>
                      <a:pt x="90" y="26"/>
                    </a:lnTo>
                    <a:lnTo>
                      <a:pt x="86" y="27"/>
                    </a:lnTo>
                    <a:lnTo>
                      <a:pt x="81" y="28"/>
                    </a:lnTo>
                    <a:lnTo>
                      <a:pt x="77" y="31"/>
                    </a:lnTo>
                    <a:lnTo>
                      <a:pt x="73" y="36"/>
                    </a:lnTo>
                    <a:lnTo>
                      <a:pt x="68" y="36"/>
                    </a:lnTo>
                    <a:lnTo>
                      <a:pt x="65" y="35"/>
                    </a:lnTo>
                    <a:lnTo>
                      <a:pt x="62" y="34"/>
                    </a:lnTo>
                    <a:lnTo>
                      <a:pt x="58" y="33"/>
                    </a:lnTo>
                    <a:lnTo>
                      <a:pt x="53" y="29"/>
                    </a:lnTo>
                    <a:lnTo>
                      <a:pt x="48" y="25"/>
                    </a:lnTo>
                    <a:lnTo>
                      <a:pt x="34" y="17"/>
                    </a:lnTo>
                    <a:lnTo>
                      <a:pt x="20" y="12"/>
                    </a:lnTo>
                    <a:lnTo>
                      <a:pt x="14" y="9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2" y="4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259">
                <a:extLst>
                  <a:ext uri="{FF2B5EF4-FFF2-40B4-BE49-F238E27FC236}">
                    <a16:creationId xmlns:a16="http://schemas.microsoft.com/office/drawing/2014/main" id="{939DFBCC-E426-4CB2-838A-F3758DB1C8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62538" y="5035550"/>
                <a:ext cx="28575" cy="39688"/>
              </a:xfrm>
              <a:custGeom>
                <a:avLst/>
                <a:gdLst>
                  <a:gd name="T0" fmla="*/ 11 w 56"/>
                  <a:gd name="T1" fmla="*/ 28 h 77"/>
                  <a:gd name="T2" fmla="*/ 11 w 56"/>
                  <a:gd name="T3" fmla="*/ 31 h 77"/>
                  <a:gd name="T4" fmla="*/ 15 w 56"/>
                  <a:gd name="T5" fmla="*/ 26 h 77"/>
                  <a:gd name="T6" fmla="*/ 22 w 56"/>
                  <a:gd name="T7" fmla="*/ 16 h 77"/>
                  <a:gd name="T8" fmla="*/ 32 w 56"/>
                  <a:gd name="T9" fmla="*/ 7 h 77"/>
                  <a:gd name="T10" fmla="*/ 40 w 56"/>
                  <a:gd name="T11" fmla="*/ 1 h 77"/>
                  <a:gd name="T12" fmla="*/ 49 w 56"/>
                  <a:gd name="T13" fmla="*/ 0 h 77"/>
                  <a:gd name="T14" fmla="*/ 54 w 56"/>
                  <a:gd name="T15" fmla="*/ 1 h 77"/>
                  <a:gd name="T16" fmla="*/ 53 w 56"/>
                  <a:gd name="T17" fmla="*/ 15 h 77"/>
                  <a:gd name="T18" fmla="*/ 46 w 56"/>
                  <a:gd name="T19" fmla="*/ 37 h 77"/>
                  <a:gd name="T20" fmla="*/ 44 w 56"/>
                  <a:gd name="T21" fmla="*/ 50 h 77"/>
                  <a:gd name="T22" fmla="*/ 42 w 56"/>
                  <a:gd name="T23" fmla="*/ 65 h 77"/>
                  <a:gd name="T24" fmla="*/ 40 w 56"/>
                  <a:gd name="T25" fmla="*/ 73 h 77"/>
                  <a:gd name="T26" fmla="*/ 38 w 56"/>
                  <a:gd name="T27" fmla="*/ 76 h 77"/>
                  <a:gd name="T28" fmla="*/ 34 w 56"/>
                  <a:gd name="T29" fmla="*/ 76 h 77"/>
                  <a:gd name="T30" fmla="*/ 31 w 56"/>
                  <a:gd name="T31" fmla="*/ 71 h 77"/>
                  <a:gd name="T32" fmla="*/ 27 w 56"/>
                  <a:gd name="T33" fmla="*/ 71 h 77"/>
                  <a:gd name="T34" fmla="*/ 23 w 56"/>
                  <a:gd name="T35" fmla="*/ 72 h 77"/>
                  <a:gd name="T36" fmla="*/ 20 w 56"/>
                  <a:gd name="T37" fmla="*/ 71 h 77"/>
                  <a:gd name="T38" fmla="*/ 22 w 56"/>
                  <a:gd name="T39" fmla="*/ 62 h 77"/>
                  <a:gd name="T40" fmla="*/ 21 w 56"/>
                  <a:gd name="T41" fmla="*/ 52 h 77"/>
                  <a:gd name="T42" fmla="*/ 17 w 56"/>
                  <a:gd name="T43" fmla="*/ 53 h 77"/>
                  <a:gd name="T44" fmla="*/ 14 w 56"/>
                  <a:gd name="T45" fmla="*/ 51 h 77"/>
                  <a:gd name="T46" fmla="*/ 19 w 56"/>
                  <a:gd name="T47" fmla="*/ 41 h 77"/>
                  <a:gd name="T48" fmla="*/ 20 w 56"/>
                  <a:gd name="T49" fmla="*/ 32 h 77"/>
                  <a:gd name="T50" fmla="*/ 20 w 56"/>
                  <a:gd name="T51" fmla="*/ 31 h 77"/>
                  <a:gd name="T52" fmla="*/ 23 w 56"/>
                  <a:gd name="T53" fmla="*/ 29 h 77"/>
                  <a:gd name="T54" fmla="*/ 24 w 56"/>
                  <a:gd name="T55" fmla="*/ 26 h 77"/>
                  <a:gd name="T56" fmla="*/ 24 w 56"/>
                  <a:gd name="T57" fmla="*/ 23 h 77"/>
                  <a:gd name="T58" fmla="*/ 21 w 56"/>
                  <a:gd name="T59" fmla="*/ 29 h 77"/>
                  <a:gd name="T60" fmla="*/ 14 w 56"/>
                  <a:gd name="T61" fmla="*/ 40 h 77"/>
                  <a:gd name="T62" fmla="*/ 12 w 56"/>
                  <a:gd name="T63" fmla="*/ 55 h 77"/>
                  <a:gd name="T64" fmla="*/ 9 w 56"/>
                  <a:gd name="T65" fmla="*/ 64 h 77"/>
                  <a:gd name="T66" fmla="*/ 2 w 56"/>
                  <a:gd name="T67" fmla="*/ 62 h 77"/>
                  <a:gd name="T68" fmla="*/ 0 w 56"/>
                  <a:gd name="T69" fmla="*/ 52 h 77"/>
                  <a:gd name="T70" fmla="*/ 3 w 56"/>
                  <a:gd name="T71" fmla="*/ 40 h 77"/>
                  <a:gd name="T72" fmla="*/ 5 w 56"/>
                  <a:gd name="T73" fmla="*/ 32 h 77"/>
                  <a:gd name="T74" fmla="*/ 8 w 56"/>
                  <a:gd name="T75" fmla="*/ 26 h 77"/>
                  <a:gd name="T76" fmla="*/ 43 w 56"/>
                  <a:gd name="T77" fmla="*/ 7 h 77"/>
                  <a:gd name="T78" fmla="*/ 37 w 56"/>
                  <a:gd name="T79" fmla="*/ 10 h 77"/>
                  <a:gd name="T80" fmla="*/ 27 w 56"/>
                  <a:gd name="T81" fmla="*/ 18 h 77"/>
                  <a:gd name="T82" fmla="*/ 27 w 56"/>
                  <a:gd name="T83" fmla="*/ 19 h 77"/>
                  <a:gd name="T84" fmla="*/ 31 w 56"/>
                  <a:gd name="T85" fmla="*/ 32 h 77"/>
                  <a:gd name="T86" fmla="*/ 36 w 56"/>
                  <a:gd name="T87" fmla="*/ 34 h 77"/>
                  <a:gd name="T88" fmla="*/ 38 w 56"/>
                  <a:gd name="T89" fmla="*/ 39 h 77"/>
                  <a:gd name="T90" fmla="*/ 44 w 56"/>
                  <a:gd name="T91" fmla="*/ 18 h 77"/>
                  <a:gd name="T92" fmla="*/ 44 w 56"/>
                  <a:gd name="T93" fmla="*/ 7 h 77"/>
                  <a:gd name="T94" fmla="*/ 43 w 56"/>
                  <a:gd name="T95" fmla="*/ 7 h 77"/>
                  <a:gd name="T96" fmla="*/ 34 w 56"/>
                  <a:gd name="T97" fmla="*/ 45 h 77"/>
                  <a:gd name="T98" fmla="*/ 30 w 56"/>
                  <a:gd name="T99" fmla="*/ 57 h 77"/>
                  <a:gd name="T100" fmla="*/ 32 w 56"/>
                  <a:gd name="T101" fmla="*/ 66 h 77"/>
                  <a:gd name="T102" fmla="*/ 35 w 56"/>
                  <a:gd name="T103" fmla="*/ 64 h 77"/>
                  <a:gd name="T104" fmla="*/ 37 w 56"/>
                  <a:gd name="T105" fmla="*/ 5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6" h="77">
                    <a:moveTo>
                      <a:pt x="11" y="24"/>
                    </a:moveTo>
                    <a:lnTo>
                      <a:pt x="11" y="28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5" y="26"/>
                    </a:lnTo>
                    <a:lnTo>
                      <a:pt x="19" y="21"/>
                    </a:lnTo>
                    <a:lnTo>
                      <a:pt x="22" y="16"/>
                    </a:lnTo>
                    <a:lnTo>
                      <a:pt x="26" y="11"/>
                    </a:lnTo>
                    <a:lnTo>
                      <a:pt x="32" y="7"/>
                    </a:lnTo>
                    <a:lnTo>
                      <a:pt x="36" y="4"/>
                    </a:lnTo>
                    <a:lnTo>
                      <a:pt x="40" y="1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4" y="1"/>
                    </a:lnTo>
                    <a:lnTo>
                      <a:pt x="56" y="2"/>
                    </a:lnTo>
                    <a:lnTo>
                      <a:pt x="53" y="15"/>
                    </a:lnTo>
                    <a:lnTo>
                      <a:pt x="46" y="33"/>
                    </a:lnTo>
                    <a:lnTo>
                      <a:pt x="46" y="37"/>
                    </a:lnTo>
                    <a:lnTo>
                      <a:pt x="46" y="40"/>
                    </a:lnTo>
                    <a:lnTo>
                      <a:pt x="44" y="50"/>
                    </a:lnTo>
                    <a:lnTo>
                      <a:pt x="43" y="60"/>
                    </a:lnTo>
                    <a:lnTo>
                      <a:pt x="42" y="65"/>
                    </a:lnTo>
                    <a:lnTo>
                      <a:pt x="42" y="71"/>
                    </a:lnTo>
                    <a:lnTo>
                      <a:pt x="40" y="73"/>
                    </a:lnTo>
                    <a:lnTo>
                      <a:pt x="39" y="75"/>
                    </a:lnTo>
                    <a:lnTo>
                      <a:pt x="38" y="76"/>
                    </a:lnTo>
                    <a:lnTo>
                      <a:pt x="36" y="77"/>
                    </a:lnTo>
                    <a:lnTo>
                      <a:pt x="34" y="76"/>
                    </a:lnTo>
                    <a:lnTo>
                      <a:pt x="33" y="75"/>
                    </a:lnTo>
                    <a:lnTo>
                      <a:pt x="31" y="71"/>
                    </a:lnTo>
                    <a:lnTo>
                      <a:pt x="27" y="68"/>
                    </a:lnTo>
                    <a:lnTo>
                      <a:pt x="27" y="71"/>
                    </a:lnTo>
                    <a:lnTo>
                      <a:pt x="25" y="72"/>
                    </a:lnTo>
                    <a:lnTo>
                      <a:pt x="23" y="72"/>
                    </a:lnTo>
                    <a:lnTo>
                      <a:pt x="21" y="73"/>
                    </a:lnTo>
                    <a:lnTo>
                      <a:pt x="20" y="71"/>
                    </a:lnTo>
                    <a:lnTo>
                      <a:pt x="20" y="70"/>
                    </a:lnTo>
                    <a:lnTo>
                      <a:pt x="22" y="6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17" y="53"/>
                    </a:lnTo>
                    <a:lnTo>
                      <a:pt x="14" y="52"/>
                    </a:lnTo>
                    <a:lnTo>
                      <a:pt x="14" y="51"/>
                    </a:lnTo>
                    <a:lnTo>
                      <a:pt x="14" y="50"/>
                    </a:lnTo>
                    <a:lnTo>
                      <a:pt x="19" y="41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3" y="29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1" y="29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11" y="46"/>
                    </a:lnTo>
                    <a:lnTo>
                      <a:pt x="12" y="55"/>
                    </a:lnTo>
                    <a:lnTo>
                      <a:pt x="11" y="64"/>
                    </a:lnTo>
                    <a:lnTo>
                      <a:pt x="9" y="64"/>
                    </a:lnTo>
                    <a:lnTo>
                      <a:pt x="5" y="65"/>
                    </a:lnTo>
                    <a:lnTo>
                      <a:pt x="2" y="62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1" y="45"/>
                    </a:lnTo>
                    <a:lnTo>
                      <a:pt x="3" y="40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6" y="29"/>
                    </a:lnTo>
                    <a:lnTo>
                      <a:pt x="8" y="26"/>
                    </a:lnTo>
                    <a:lnTo>
                      <a:pt x="11" y="24"/>
                    </a:lnTo>
                    <a:close/>
                    <a:moveTo>
                      <a:pt x="43" y="7"/>
                    </a:moveTo>
                    <a:lnTo>
                      <a:pt x="40" y="8"/>
                    </a:lnTo>
                    <a:lnTo>
                      <a:pt x="37" y="10"/>
                    </a:lnTo>
                    <a:lnTo>
                      <a:pt x="33" y="15"/>
                    </a:lnTo>
                    <a:lnTo>
                      <a:pt x="27" y="18"/>
                    </a:lnTo>
                    <a:lnTo>
                      <a:pt x="27" y="19"/>
                    </a:lnTo>
                    <a:lnTo>
                      <a:pt x="27" y="19"/>
                    </a:lnTo>
                    <a:lnTo>
                      <a:pt x="30" y="26"/>
                    </a:lnTo>
                    <a:lnTo>
                      <a:pt x="31" y="32"/>
                    </a:lnTo>
                    <a:lnTo>
                      <a:pt x="34" y="33"/>
                    </a:lnTo>
                    <a:lnTo>
                      <a:pt x="36" y="34"/>
                    </a:lnTo>
                    <a:lnTo>
                      <a:pt x="37" y="37"/>
                    </a:lnTo>
                    <a:lnTo>
                      <a:pt x="38" y="39"/>
                    </a:lnTo>
                    <a:lnTo>
                      <a:pt x="40" y="28"/>
                    </a:lnTo>
                    <a:lnTo>
                      <a:pt x="44" y="18"/>
                    </a:lnTo>
                    <a:lnTo>
                      <a:pt x="44" y="12"/>
                    </a:lnTo>
                    <a:lnTo>
                      <a:pt x="44" y="7"/>
                    </a:lnTo>
                    <a:lnTo>
                      <a:pt x="43" y="7"/>
                    </a:lnTo>
                    <a:lnTo>
                      <a:pt x="43" y="7"/>
                    </a:lnTo>
                    <a:close/>
                    <a:moveTo>
                      <a:pt x="37" y="41"/>
                    </a:moveTo>
                    <a:lnTo>
                      <a:pt x="34" y="45"/>
                    </a:lnTo>
                    <a:lnTo>
                      <a:pt x="30" y="49"/>
                    </a:lnTo>
                    <a:lnTo>
                      <a:pt x="30" y="57"/>
                    </a:lnTo>
                    <a:lnTo>
                      <a:pt x="30" y="65"/>
                    </a:lnTo>
                    <a:lnTo>
                      <a:pt x="32" y="66"/>
                    </a:lnTo>
                    <a:lnTo>
                      <a:pt x="34" y="67"/>
                    </a:lnTo>
                    <a:lnTo>
                      <a:pt x="35" y="64"/>
                    </a:lnTo>
                    <a:lnTo>
                      <a:pt x="35" y="61"/>
                    </a:lnTo>
                    <a:lnTo>
                      <a:pt x="37" y="51"/>
                    </a:lnTo>
                    <a:lnTo>
                      <a:pt x="37" y="4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260">
                <a:extLst>
                  <a:ext uri="{FF2B5EF4-FFF2-40B4-BE49-F238E27FC236}">
                    <a16:creationId xmlns:a16="http://schemas.microsoft.com/office/drawing/2014/main" id="{0CB7B019-9AF4-49D6-B2B3-C7E9D6781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825" y="5024438"/>
                <a:ext cx="7938" cy="12700"/>
              </a:xfrm>
              <a:custGeom>
                <a:avLst/>
                <a:gdLst>
                  <a:gd name="T0" fmla="*/ 0 w 14"/>
                  <a:gd name="T1" fmla="*/ 0 h 25"/>
                  <a:gd name="T2" fmla="*/ 1 w 14"/>
                  <a:gd name="T3" fmla="*/ 0 h 25"/>
                  <a:gd name="T4" fmla="*/ 2 w 14"/>
                  <a:gd name="T5" fmla="*/ 0 h 25"/>
                  <a:gd name="T6" fmla="*/ 8 w 14"/>
                  <a:gd name="T7" fmla="*/ 7 h 25"/>
                  <a:gd name="T8" fmla="*/ 13 w 14"/>
                  <a:gd name="T9" fmla="*/ 13 h 25"/>
                  <a:gd name="T10" fmla="*/ 14 w 14"/>
                  <a:gd name="T11" fmla="*/ 17 h 25"/>
                  <a:gd name="T12" fmla="*/ 13 w 14"/>
                  <a:gd name="T13" fmla="*/ 21 h 25"/>
                  <a:gd name="T14" fmla="*/ 12 w 14"/>
                  <a:gd name="T15" fmla="*/ 24 h 25"/>
                  <a:gd name="T16" fmla="*/ 10 w 14"/>
                  <a:gd name="T17" fmla="*/ 25 h 25"/>
                  <a:gd name="T18" fmla="*/ 9 w 14"/>
                  <a:gd name="T19" fmla="*/ 25 h 25"/>
                  <a:gd name="T20" fmla="*/ 7 w 14"/>
                  <a:gd name="T21" fmla="*/ 25 h 25"/>
                  <a:gd name="T22" fmla="*/ 5 w 14"/>
                  <a:gd name="T23" fmla="*/ 19 h 25"/>
                  <a:gd name="T24" fmla="*/ 2 w 14"/>
                  <a:gd name="T25" fmla="*/ 14 h 25"/>
                  <a:gd name="T26" fmla="*/ 1 w 14"/>
                  <a:gd name="T27" fmla="*/ 7 h 25"/>
                  <a:gd name="T28" fmla="*/ 0 w 14"/>
                  <a:gd name="T2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25">
                    <a:moveTo>
                      <a:pt x="0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8" y="7"/>
                    </a:lnTo>
                    <a:lnTo>
                      <a:pt x="13" y="13"/>
                    </a:lnTo>
                    <a:lnTo>
                      <a:pt x="14" y="17"/>
                    </a:lnTo>
                    <a:lnTo>
                      <a:pt x="13" y="21"/>
                    </a:lnTo>
                    <a:lnTo>
                      <a:pt x="12" y="24"/>
                    </a:lnTo>
                    <a:lnTo>
                      <a:pt x="10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19"/>
                    </a:lnTo>
                    <a:lnTo>
                      <a:pt x="2" y="14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261">
                <a:extLst>
                  <a:ext uri="{FF2B5EF4-FFF2-40B4-BE49-F238E27FC236}">
                    <a16:creationId xmlns:a16="http://schemas.microsoft.com/office/drawing/2014/main" id="{4412D482-9366-43D6-8CE9-801ED138F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525" y="5049838"/>
                <a:ext cx="17463" cy="7938"/>
              </a:xfrm>
              <a:custGeom>
                <a:avLst/>
                <a:gdLst>
                  <a:gd name="T0" fmla="*/ 0 w 32"/>
                  <a:gd name="T1" fmla="*/ 5 h 14"/>
                  <a:gd name="T2" fmla="*/ 9 w 32"/>
                  <a:gd name="T3" fmla="*/ 5 h 14"/>
                  <a:gd name="T4" fmla="*/ 18 w 32"/>
                  <a:gd name="T5" fmla="*/ 3 h 14"/>
                  <a:gd name="T6" fmla="*/ 21 w 32"/>
                  <a:gd name="T7" fmla="*/ 1 h 14"/>
                  <a:gd name="T8" fmla="*/ 24 w 32"/>
                  <a:gd name="T9" fmla="*/ 0 h 14"/>
                  <a:gd name="T10" fmla="*/ 28 w 32"/>
                  <a:gd name="T11" fmla="*/ 0 h 14"/>
                  <a:gd name="T12" fmla="*/ 31 w 32"/>
                  <a:gd name="T13" fmla="*/ 0 h 14"/>
                  <a:gd name="T14" fmla="*/ 32 w 32"/>
                  <a:gd name="T15" fmla="*/ 1 h 14"/>
                  <a:gd name="T16" fmla="*/ 32 w 32"/>
                  <a:gd name="T17" fmla="*/ 3 h 14"/>
                  <a:gd name="T18" fmla="*/ 30 w 32"/>
                  <a:gd name="T19" fmla="*/ 5 h 14"/>
                  <a:gd name="T20" fmla="*/ 29 w 32"/>
                  <a:gd name="T21" fmla="*/ 8 h 14"/>
                  <a:gd name="T22" fmla="*/ 25 w 32"/>
                  <a:gd name="T23" fmla="*/ 11 h 14"/>
                  <a:gd name="T24" fmla="*/ 21 w 32"/>
                  <a:gd name="T25" fmla="*/ 14 h 14"/>
                  <a:gd name="T26" fmla="*/ 18 w 32"/>
                  <a:gd name="T27" fmla="*/ 14 h 14"/>
                  <a:gd name="T28" fmla="*/ 14 w 32"/>
                  <a:gd name="T29" fmla="*/ 13 h 14"/>
                  <a:gd name="T30" fmla="*/ 14 w 32"/>
                  <a:gd name="T31" fmla="*/ 13 h 14"/>
                  <a:gd name="T32" fmla="*/ 14 w 32"/>
                  <a:gd name="T33" fmla="*/ 12 h 14"/>
                  <a:gd name="T34" fmla="*/ 16 w 32"/>
                  <a:gd name="T35" fmla="*/ 11 h 14"/>
                  <a:gd name="T36" fmla="*/ 18 w 32"/>
                  <a:gd name="T37" fmla="*/ 10 h 14"/>
                  <a:gd name="T38" fmla="*/ 18 w 32"/>
                  <a:gd name="T39" fmla="*/ 10 h 14"/>
                  <a:gd name="T40" fmla="*/ 18 w 32"/>
                  <a:gd name="T41" fmla="*/ 9 h 14"/>
                  <a:gd name="T42" fmla="*/ 17 w 32"/>
                  <a:gd name="T43" fmla="*/ 9 h 14"/>
                  <a:gd name="T44" fmla="*/ 17 w 32"/>
                  <a:gd name="T45" fmla="*/ 9 h 14"/>
                  <a:gd name="T46" fmla="*/ 12 w 32"/>
                  <a:gd name="T47" fmla="*/ 11 h 14"/>
                  <a:gd name="T48" fmla="*/ 7 w 32"/>
                  <a:gd name="T49" fmla="*/ 11 h 14"/>
                  <a:gd name="T50" fmla="*/ 3 w 32"/>
                  <a:gd name="T51" fmla="*/ 10 h 14"/>
                  <a:gd name="T52" fmla="*/ 2 w 32"/>
                  <a:gd name="T53" fmla="*/ 9 h 14"/>
                  <a:gd name="T54" fmla="*/ 0 w 32"/>
                  <a:gd name="T55" fmla="*/ 8 h 14"/>
                  <a:gd name="T56" fmla="*/ 0 w 32"/>
                  <a:gd name="T5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0" y="5"/>
                    </a:moveTo>
                    <a:lnTo>
                      <a:pt x="9" y="5"/>
                    </a:lnTo>
                    <a:lnTo>
                      <a:pt x="18" y="3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2" y="1"/>
                    </a:lnTo>
                    <a:lnTo>
                      <a:pt x="32" y="3"/>
                    </a:lnTo>
                    <a:lnTo>
                      <a:pt x="30" y="5"/>
                    </a:lnTo>
                    <a:lnTo>
                      <a:pt x="29" y="8"/>
                    </a:lnTo>
                    <a:lnTo>
                      <a:pt x="25" y="1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4" y="12"/>
                    </a:lnTo>
                    <a:lnTo>
                      <a:pt x="16" y="11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262">
                <a:extLst>
                  <a:ext uri="{FF2B5EF4-FFF2-40B4-BE49-F238E27FC236}">
                    <a16:creationId xmlns:a16="http://schemas.microsoft.com/office/drawing/2014/main" id="{4378106A-13C4-4986-8B59-7150921FA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5413" y="5054600"/>
                <a:ext cx="39688" cy="34925"/>
              </a:xfrm>
              <a:custGeom>
                <a:avLst/>
                <a:gdLst>
                  <a:gd name="T0" fmla="*/ 49 w 76"/>
                  <a:gd name="T1" fmla="*/ 14 h 66"/>
                  <a:gd name="T2" fmla="*/ 51 w 76"/>
                  <a:gd name="T3" fmla="*/ 13 h 66"/>
                  <a:gd name="T4" fmla="*/ 53 w 76"/>
                  <a:gd name="T5" fmla="*/ 12 h 66"/>
                  <a:gd name="T6" fmla="*/ 50 w 76"/>
                  <a:gd name="T7" fmla="*/ 12 h 66"/>
                  <a:gd name="T8" fmla="*/ 46 w 76"/>
                  <a:gd name="T9" fmla="*/ 13 h 66"/>
                  <a:gd name="T10" fmla="*/ 49 w 76"/>
                  <a:gd name="T11" fmla="*/ 19 h 66"/>
                  <a:gd name="T12" fmla="*/ 51 w 76"/>
                  <a:gd name="T13" fmla="*/ 37 h 66"/>
                  <a:gd name="T14" fmla="*/ 51 w 76"/>
                  <a:gd name="T15" fmla="*/ 57 h 66"/>
                  <a:gd name="T16" fmla="*/ 49 w 76"/>
                  <a:gd name="T17" fmla="*/ 65 h 66"/>
                  <a:gd name="T18" fmla="*/ 44 w 76"/>
                  <a:gd name="T19" fmla="*/ 66 h 66"/>
                  <a:gd name="T20" fmla="*/ 37 w 76"/>
                  <a:gd name="T21" fmla="*/ 63 h 66"/>
                  <a:gd name="T22" fmla="*/ 20 w 76"/>
                  <a:gd name="T23" fmla="*/ 55 h 66"/>
                  <a:gd name="T24" fmla="*/ 6 w 76"/>
                  <a:gd name="T25" fmla="*/ 47 h 66"/>
                  <a:gd name="T26" fmla="*/ 1 w 76"/>
                  <a:gd name="T27" fmla="*/ 44 h 66"/>
                  <a:gd name="T28" fmla="*/ 8 w 76"/>
                  <a:gd name="T29" fmla="*/ 44 h 66"/>
                  <a:gd name="T30" fmla="*/ 22 w 76"/>
                  <a:gd name="T31" fmla="*/ 47 h 66"/>
                  <a:gd name="T32" fmla="*/ 33 w 76"/>
                  <a:gd name="T33" fmla="*/ 49 h 66"/>
                  <a:gd name="T34" fmla="*/ 39 w 76"/>
                  <a:gd name="T35" fmla="*/ 44 h 66"/>
                  <a:gd name="T36" fmla="*/ 41 w 76"/>
                  <a:gd name="T37" fmla="*/ 25 h 66"/>
                  <a:gd name="T38" fmla="*/ 41 w 76"/>
                  <a:gd name="T39" fmla="*/ 15 h 66"/>
                  <a:gd name="T40" fmla="*/ 37 w 76"/>
                  <a:gd name="T41" fmla="*/ 17 h 66"/>
                  <a:gd name="T42" fmla="*/ 28 w 76"/>
                  <a:gd name="T43" fmla="*/ 22 h 66"/>
                  <a:gd name="T44" fmla="*/ 17 w 76"/>
                  <a:gd name="T45" fmla="*/ 27 h 66"/>
                  <a:gd name="T46" fmla="*/ 7 w 76"/>
                  <a:gd name="T47" fmla="*/ 24 h 66"/>
                  <a:gd name="T48" fmla="*/ 9 w 76"/>
                  <a:gd name="T49" fmla="*/ 19 h 66"/>
                  <a:gd name="T50" fmla="*/ 18 w 76"/>
                  <a:gd name="T51" fmla="*/ 18 h 66"/>
                  <a:gd name="T52" fmla="*/ 30 w 76"/>
                  <a:gd name="T53" fmla="*/ 12 h 66"/>
                  <a:gd name="T54" fmla="*/ 46 w 76"/>
                  <a:gd name="T55" fmla="*/ 6 h 66"/>
                  <a:gd name="T56" fmla="*/ 60 w 76"/>
                  <a:gd name="T57" fmla="*/ 2 h 66"/>
                  <a:gd name="T58" fmla="*/ 68 w 76"/>
                  <a:gd name="T59" fmla="*/ 2 h 66"/>
                  <a:gd name="T60" fmla="*/ 74 w 76"/>
                  <a:gd name="T61" fmla="*/ 5 h 66"/>
                  <a:gd name="T62" fmla="*/ 76 w 76"/>
                  <a:gd name="T63" fmla="*/ 8 h 66"/>
                  <a:gd name="T64" fmla="*/ 71 w 76"/>
                  <a:gd name="T65" fmla="*/ 13 h 66"/>
                  <a:gd name="T66" fmla="*/ 56 w 76"/>
                  <a:gd name="T67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66">
                    <a:moveTo>
                      <a:pt x="49" y="15"/>
                    </a:moveTo>
                    <a:lnTo>
                      <a:pt x="49" y="14"/>
                    </a:lnTo>
                    <a:lnTo>
                      <a:pt x="49" y="14"/>
                    </a:lnTo>
                    <a:lnTo>
                      <a:pt x="51" y="13"/>
                    </a:lnTo>
                    <a:lnTo>
                      <a:pt x="53" y="12"/>
                    </a:lnTo>
                    <a:lnTo>
                      <a:pt x="53" y="12"/>
                    </a:lnTo>
                    <a:lnTo>
                      <a:pt x="53" y="11"/>
                    </a:lnTo>
                    <a:lnTo>
                      <a:pt x="50" y="12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9" y="19"/>
                    </a:lnTo>
                    <a:lnTo>
                      <a:pt x="50" y="26"/>
                    </a:lnTo>
                    <a:lnTo>
                      <a:pt x="51" y="37"/>
                    </a:lnTo>
                    <a:lnTo>
                      <a:pt x="51" y="49"/>
                    </a:lnTo>
                    <a:lnTo>
                      <a:pt x="51" y="57"/>
                    </a:lnTo>
                    <a:lnTo>
                      <a:pt x="50" y="62"/>
                    </a:lnTo>
                    <a:lnTo>
                      <a:pt x="49" y="65"/>
                    </a:lnTo>
                    <a:lnTo>
                      <a:pt x="46" y="66"/>
                    </a:lnTo>
                    <a:lnTo>
                      <a:pt x="44" y="66"/>
                    </a:lnTo>
                    <a:lnTo>
                      <a:pt x="41" y="66"/>
                    </a:lnTo>
                    <a:lnTo>
                      <a:pt x="37" y="63"/>
                    </a:lnTo>
                    <a:lnTo>
                      <a:pt x="32" y="61"/>
                    </a:lnTo>
                    <a:lnTo>
                      <a:pt x="20" y="55"/>
                    </a:lnTo>
                    <a:lnTo>
                      <a:pt x="9" y="48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8" y="44"/>
                    </a:lnTo>
                    <a:lnTo>
                      <a:pt x="15" y="47"/>
                    </a:lnTo>
                    <a:lnTo>
                      <a:pt x="22" y="47"/>
                    </a:lnTo>
                    <a:lnTo>
                      <a:pt x="29" y="48"/>
                    </a:lnTo>
                    <a:lnTo>
                      <a:pt x="33" y="49"/>
                    </a:lnTo>
                    <a:lnTo>
                      <a:pt x="38" y="49"/>
                    </a:lnTo>
                    <a:lnTo>
                      <a:pt x="39" y="44"/>
                    </a:lnTo>
                    <a:lnTo>
                      <a:pt x="39" y="36"/>
                    </a:lnTo>
                    <a:lnTo>
                      <a:pt x="41" y="25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0" y="15"/>
                    </a:lnTo>
                    <a:lnTo>
                      <a:pt x="37" y="17"/>
                    </a:lnTo>
                    <a:lnTo>
                      <a:pt x="32" y="19"/>
                    </a:lnTo>
                    <a:lnTo>
                      <a:pt x="28" y="22"/>
                    </a:lnTo>
                    <a:lnTo>
                      <a:pt x="22" y="25"/>
                    </a:lnTo>
                    <a:lnTo>
                      <a:pt x="17" y="27"/>
                    </a:lnTo>
                    <a:lnTo>
                      <a:pt x="9" y="27"/>
                    </a:lnTo>
                    <a:lnTo>
                      <a:pt x="7" y="24"/>
                    </a:lnTo>
                    <a:lnTo>
                      <a:pt x="6" y="18"/>
                    </a:lnTo>
                    <a:lnTo>
                      <a:pt x="9" y="19"/>
                    </a:lnTo>
                    <a:lnTo>
                      <a:pt x="14" y="19"/>
                    </a:lnTo>
                    <a:lnTo>
                      <a:pt x="18" y="18"/>
                    </a:lnTo>
                    <a:lnTo>
                      <a:pt x="21" y="16"/>
                    </a:lnTo>
                    <a:lnTo>
                      <a:pt x="30" y="12"/>
                    </a:lnTo>
                    <a:lnTo>
                      <a:pt x="38" y="8"/>
                    </a:lnTo>
                    <a:lnTo>
                      <a:pt x="46" y="6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68" y="2"/>
                    </a:lnTo>
                    <a:lnTo>
                      <a:pt x="73" y="3"/>
                    </a:lnTo>
                    <a:lnTo>
                      <a:pt x="74" y="5"/>
                    </a:lnTo>
                    <a:lnTo>
                      <a:pt x="76" y="6"/>
                    </a:lnTo>
                    <a:lnTo>
                      <a:pt x="76" y="8"/>
                    </a:lnTo>
                    <a:lnTo>
                      <a:pt x="76" y="10"/>
                    </a:lnTo>
                    <a:lnTo>
                      <a:pt x="71" y="13"/>
                    </a:lnTo>
                    <a:lnTo>
                      <a:pt x="64" y="14"/>
                    </a:lnTo>
                    <a:lnTo>
                      <a:pt x="56" y="15"/>
                    </a:lnTo>
                    <a:lnTo>
                      <a:pt x="49" y="1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263">
                <a:extLst>
                  <a:ext uri="{FF2B5EF4-FFF2-40B4-BE49-F238E27FC236}">
                    <a16:creationId xmlns:a16="http://schemas.microsoft.com/office/drawing/2014/main" id="{E24DCB3E-2353-453D-AA75-296C771E33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7475" y="4999038"/>
                <a:ext cx="60325" cy="63500"/>
              </a:xfrm>
              <a:custGeom>
                <a:avLst/>
                <a:gdLst>
                  <a:gd name="T0" fmla="*/ 77 w 112"/>
                  <a:gd name="T1" fmla="*/ 7 h 121"/>
                  <a:gd name="T2" fmla="*/ 77 w 112"/>
                  <a:gd name="T3" fmla="*/ 18 h 121"/>
                  <a:gd name="T4" fmla="*/ 57 w 112"/>
                  <a:gd name="T5" fmla="*/ 32 h 121"/>
                  <a:gd name="T6" fmla="*/ 63 w 112"/>
                  <a:gd name="T7" fmla="*/ 32 h 121"/>
                  <a:gd name="T8" fmla="*/ 99 w 112"/>
                  <a:gd name="T9" fmla="*/ 19 h 121"/>
                  <a:gd name="T10" fmla="*/ 112 w 112"/>
                  <a:gd name="T11" fmla="*/ 19 h 121"/>
                  <a:gd name="T12" fmla="*/ 103 w 112"/>
                  <a:gd name="T13" fmla="*/ 33 h 121"/>
                  <a:gd name="T14" fmla="*/ 84 w 112"/>
                  <a:gd name="T15" fmla="*/ 62 h 121"/>
                  <a:gd name="T16" fmla="*/ 78 w 112"/>
                  <a:gd name="T17" fmla="*/ 71 h 121"/>
                  <a:gd name="T18" fmla="*/ 107 w 112"/>
                  <a:gd name="T19" fmla="*/ 66 h 121"/>
                  <a:gd name="T20" fmla="*/ 110 w 112"/>
                  <a:gd name="T21" fmla="*/ 74 h 121"/>
                  <a:gd name="T22" fmla="*/ 95 w 112"/>
                  <a:gd name="T23" fmla="*/ 85 h 121"/>
                  <a:gd name="T24" fmla="*/ 63 w 112"/>
                  <a:gd name="T25" fmla="*/ 92 h 121"/>
                  <a:gd name="T26" fmla="*/ 55 w 112"/>
                  <a:gd name="T27" fmla="*/ 91 h 121"/>
                  <a:gd name="T28" fmla="*/ 95 w 112"/>
                  <a:gd name="T29" fmla="*/ 76 h 121"/>
                  <a:gd name="T30" fmla="*/ 96 w 112"/>
                  <a:gd name="T31" fmla="*/ 73 h 121"/>
                  <a:gd name="T32" fmla="*/ 74 w 112"/>
                  <a:gd name="T33" fmla="*/ 78 h 121"/>
                  <a:gd name="T34" fmla="*/ 60 w 112"/>
                  <a:gd name="T35" fmla="*/ 82 h 121"/>
                  <a:gd name="T36" fmla="*/ 40 w 112"/>
                  <a:gd name="T37" fmla="*/ 89 h 121"/>
                  <a:gd name="T38" fmla="*/ 14 w 112"/>
                  <a:gd name="T39" fmla="*/ 113 h 121"/>
                  <a:gd name="T40" fmla="*/ 2 w 112"/>
                  <a:gd name="T41" fmla="*/ 121 h 121"/>
                  <a:gd name="T42" fmla="*/ 8 w 112"/>
                  <a:gd name="T43" fmla="*/ 101 h 121"/>
                  <a:gd name="T44" fmla="*/ 17 w 112"/>
                  <a:gd name="T45" fmla="*/ 91 h 121"/>
                  <a:gd name="T46" fmla="*/ 6 w 112"/>
                  <a:gd name="T47" fmla="*/ 112 h 121"/>
                  <a:gd name="T48" fmla="*/ 19 w 112"/>
                  <a:gd name="T49" fmla="*/ 100 h 121"/>
                  <a:gd name="T50" fmla="*/ 45 w 112"/>
                  <a:gd name="T51" fmla="*/ 82 h 121"/>
                  <a:gd name="T52" fmla="*/ 56 w 112"/>
                  <a:gd name="T53" fmla="*/ 75 h 121"/>
                  <a:gd name="T54" fmla="*/ 45 w 112"/>
                  <a:gd name="T55" fmla="*/ 67 h 121"/>
                  <a:gd name="T56" fmla="*/ 37 w 112"/>
                  <a:gd name="T57" fmla="*/ 76 h 121"/>
                  <a:gd name="T58" fmla="*/ 30 w 112"/>
                  <a:gd name="T59" fmla="*/ 78 h 121"/>
                  <a:gd name="T60" fmla="*/ 38 w 112"/>
                  <a:gd name="T61" fmla="*/ 66 h 121"/>
                  <a:gd name="T62" fmla="*/ 35 w 112"/>
                  <a:gd name="T63" fmla="*/ 60 h 121"/>
                  <a:gd name="T64" fmla="*/ 30 w 112"/>
                  <a:gd name="T65" fmla="*/ 55 h 121"/>
                  <a:gd name="T66" fmla="*/ 23 w 112"/>
                  <a:gd name="T67" fmla="*/ 32 h 121"/>
                  <a:gd name="T68" fmla="*/ 25 w 112"/>
                  <a:gd name="T69" fmla="*/ 30 h 121"/>
                  <a:gd name="T70" fmla="*/ 38 w 112"/>
                  <a:gd name="T71" fmla="*/ 48 h 121"/>
                  <a:gd name="T72" fmla="*/ 44 w 112"/>
                  <a:gd name="T73" fmla="*/ 53 h 121"/>
                  <a:gd name="T74" fmla="*/ 46 w 112"/>
                  <a:gd name="T75" fmla="*/ 37 h 121"/>
                  <a:gd name="T76" fmla="*/ 55 w 112"/>
                  <a:gd name="T77" fmla="*/ 26 h 121"/>
                  <a:gd name="T78" fmla="*/ 66 w 112"/>
                  <a:gd name="T79" fmla="*/ 3 h 121"/>
                  <a:gd name="T80" fmla="*/ 79 w 112"/>
                  <a:gd name="T81" fmla="*/ 30 h 121"/>
                  <a:gd name="T82" fmla="*/ 69 w 112"/>
                  <a:gd name="T83" fmla="*/ 34 h 121"/>
                  <a:gd name="T84" fmla="*/ 78 w 112"/>
                  <a:gd name="T85" fmla="*/ 47 h 121"/>
                  <a:gd name="T86" fmla="*/ 79 w 112"/>
                  <a:gd name="T87" fmla="*/ 55 h 121"/>
                  <a:gd name="T88" fmla="*/ 84 w 112"/>
                  <a:gd name="T89" fmla="*/ 48 h 121"/>
                  <a:gd name="T90" fmla="*/ 101 w 112"/>
                  <a:gd name="T91" fmla="*/ 22 h 121"/>
                  <a:gd name="T92" fmla="*/ 60 w 112"/>
                  <a:gd name="T93" fmla="*/ 63 h 121"/>
                  <a:gd name="T94" fmla="*/ 59 w 112"/>
                  <a:gd name="T95" fmla="*/ 69 h 121"/>
                  <a:gd name="T96" fmla="*/ 70 w 112"/>
                  <a:gd name="T97" fmla="*/ 65 h 121"/>
                  <a:gd name="T98" fmla="*/ 55 w 112"/>
                  <a:gd name="T99" fmla="*/ 55 h 121"/>
                  <a:gd name="T100" fmla="*/ 56 w 112"/>
                  <a:gd name="T101" fmla="*/ 55 h 121"/>
                  <a:gd name="T102" fmla="*/ 67 w 112"/>
                  <a:gd name="T103" fmla="*/ 54 h 121"/>
                  <a:gd name="T104" fmla="*/ 71 w 112"/>
                  <a:gd name="T105" fmla="*/ 46 h 121"/>
                  <a:gd name="T106" fmla="*/ 65 w 112"/>
                  <a:gd name="T107" fmla="*/ 35 h 121"/>
                  <a:gd name="T108" fmla="*/ 65 w 112"/>
                  <a:gd name="T109" fmla="*/ 40 h 121"/>
                  <a:gd name="T110" fmla="*/ 60 w 112"/>
                  <a:gd name="T111" fmla="*/ 47 h 121"/>
                  <a:gd name="T112" fmla="*/ 55 w 112"/>
                  <a:gd name="T113" fmla="*/ 60 h 121"/>
                  <a:gd name="T114" fmla="*/ 55 w 112"/>
                  <a:gd name="T115" fmla="*/ 5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21">
                    <a:moveTo>
                      <a:pt x="65" y="0"/>
                    </a:moveTo>
                    <a:lnTo>
                      <a:pt x="70" y="1"/>
                    </a:lnTo>
                    <a:lnTo>
                      <a:pt x="75" y="4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9" y="12"/>
                    </a:lnTo>
                    <a:lnTo>
                      <a:pt x="79" y="14"/>
                    </a:lnTo>
                    <a:lnTo>
                      <a:pt x="77" y="18"/>
                    </a:lnTo>
                    <a:lnTo>
                      <a:pt x="75" y="20"/>
                    </a:lnTo>
                    <a:lnTo>
                      <a:pt x="68" y="24"/>
                    </a:lnTo>
                    <a:lnTo>
                      <a:pt x="60" y="30"/>
                    </a:lnTo>
                    <a:lnTo>
                      <a:pt x="57" y="32"/>
                    </a:lnTo>
                    <a:lnTo>
                      <a:pt x="55" y="34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63" y="32"/>
                    </a:lnTo>
                    <a:lnTo>
                      <a:pt x="66" y="30"/>
                    </a:lnTo>
                    <a:lnTo>
                      <a:pt x="80" y="24"/>
                    </a:lnTo>
                    <a:lnTo>
                      <a:pt x="95" y="20"/>
                    </a:lnTo>
                    <a:lnTo>
                      <a:pt x="99" y="19"/>
                    </a:lnTo>
                    <a:lnTo>
                      <a:pt x="102" y="18"/>
                    </a:lnTo>
                    <a:lnTo>
                      <a:pt x="107" y="18"/>
                    </a:lnTo>
                    <a:lnTo>
                      <a:pt x="111" y="19"/>
                    </a:lnTo>
                    <a:lnTo>
                      <a:pt x="112" y="19"/>
                    </a:lnTo>
                    <a:lnTo>
                      <a:pt x="112" y="21"/>
                    </a:lnTo>
                    <a:lnTo>
                      <a:pt x="111" y="25"/>
                    </a:lnTo>
                    <a:lnTo>
                      <a:pt x="108" y="30"/>
                    </a:lnTo>
                    <a:lnTo>
                      <a:pt x="103" y="33"/>
                    </a:lnTo>
                    <a:lnTo>
                      <a:pt x="100" y="37"/>
                    </a:lnTo>
                    <a:lnTo>
                      <a:pt x="92" y="47"/>
                    </a:lnTo>
                    <a:lnTo>
                      <a:pt x="85" y="59"/>
                    </a:lnTo>
                    <a:lnTo>
                      <a:pt x="84" y="62"/>
                    </a:lnTo>
                    <a:lnTo>
                      <a:pt x="82" y="63"/>
                    </a:lnTo>
                    <a:lnTo>
                      <a:pt x="79" y="67"/>
                    </a:lnTo>
                    <a:lnTo>
                      <a:pt x="77" y="71"/>
                    </a:lnTo>
                    <a:lnTo>
                      <a:pt x="78" y="71"/>
                    </a:lnTo>
                    <a:lnTo>
                      <a:pt x="79" y="71"/>
                    </a:lnTo>
                    <a:lnTo>
                      <a:pt x="89" y="68"/>
                    </a:lnTo>
                    <a:lnTo>
                      <a:pt x="100" y="66"/>
                    </a:lnTo>
                    <a:lnTo>
                      <a:pt x="107" y="66"/>
                    </a:lnTo>
                    <a:lnTo>
                      <a:pt x="110" y="68"/>
                    </a:lnTo>
                    <a:lnTo>
                      <a:pt x="111" y="70"/>
                    </a:lnTo>
                    <a:lnTo>
                      <a:pt x="111" y="71"/>
                    </a:lnTo>
                    <a:lnTo>
                      <a:pt x="110" y="74"/>
                    </a:lnTo>
                    <a:lnTo>
                      <a:pt x="109" y="76"/>
                    </a:lnTo>
                    <a:lnTo>
                      <a:pt x="106" y="79"/>
                    </a:lnTo>
                    <a:lnTo>
                      <a:pt x="102" y="81"/>
                    </a:lnTo>
                    <a:lnTo>
                      <a:pt x="95" y="85"/>
                    </a:lnTo>
                    <a:lnTo>
                      <a:pt x="85" y="88"/>
                    </a:lnTo>
                    <a:lnTo>
                      <a:pt x="79" y="89"/>
                    </a:lnTo>
                    <a:lnTo>
                      <a:pt x="74" y="89"/>
                    </a:lnTo>
                    <a:lnTo>
                      <a:pt x="63" y="92"/>
                    </a:lnTo>
                    <a:lnTo>
                      <a:pt x="51" y="95"/>
                    </a:lnTo>
                    <a:lnTo>
                      <a:pt x="51" y="93"/>
                    </a:lnTo>
                    <a:lnTo>
                      <a:pt x="51" y="93"/>
                    </a:lnTo>
                    <a:lnTo>
                      <a:pt x="55" y="91"/>
                    </a:lnTo>
                    <a:lnTo>
                      <a:pt x="58" y="90"/>
                    </a:lnTo>
                    <a:lnTo>
                      <a:pt x="73" y="84"/>
                    </a:lnTo>
                    <a:lnTo>
                      <a:pt x="88" y="78"/>
                    </a:lnTo>
                    <a:lnTo>
                      <a:pt x="95" y="76"/>
                    </a:lnTo>
                    <a:lnTo>
                      <a:pt x="100" y="71"/>
                    </a:lnTo>
                    <a:lnTo>
                      <a:pt x="99" y="71"/>
                    </a:lnTo>
                    <a:lnTo>
                      <a:pt x="98" y="71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85" y="75"/>
                    </a:lnTo>
                    <a:lnTo>
                      <a:pt x="77" y="77"/>
                    </a:lnTo>
                    <a:lnTo>
                      <a:pt x="74" y="78"/>
                    </a:lnTo>
                    <a:lnTo>
                      <a:pt x="71" y="79"/>
                    </a:lnTo>
                    <a:lnTo>
                      <a:pt x="68" y="81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57" y="82"/>
                    </a:lnTo>
                    <a:lnTo>
                      <a:pt x="54" y="84"/>
                    </a:lnTo>
                    <a:lnTo>
                      <a:pt x="51" y="85"/>
                    </a:lnTo>
                    <a:lnTo>
                      <a:pt x="40" y="89"/>
                    </a:lnTo>
                    <a:lnTo>
                      <a:pt x="29" y="95"/>
                    </a:lnTo>
                    <a:lnTo>
                      <a:pt x="23" y="101"/>
                    </a:lnTo>
                    <a:lnTo>
                      <a:pt x="18" y="109"/>
                    </a:lnTo>
                    <a:lnTo>
                      <a:pt x="14" y="113"/>
                    </a:lnTo>
                    <a:lnTo>
                      <a:pt x="11" y="117"/>
                    </a:lnTo>
                    <a:lnTo>
                      <a:pt x="8" y="119"/>
                    </a:lnTo>
                    <a:lnTo>
                      <a:pt x="4" y="121"/>
                    </a:lnTo>
                    <a:lnTo>
                      <a:pt x="2" y="121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2" y="110"/>
                    </a:lnTo>
                    <a:lnTo>
                      <a:pt x="8" y="101"/>
                    </a:lnTo>
                    <a:lnTo>
                      <a:pt x="13" y="93"/>
                    </a:lnTo>
                    <a:lnTo>
                      <a:pt x="15" y="90"/>
                    </a:lnTo>
                    <a:lnTo>
                      <a:pt x="19" y="88"/>
                    </a:lnTo>
                    <a:lnTo>
                      <a:pt x="17" y="91"/>
                    </a:lnTo>
                    <a:lnTo>
                      <a:pt x="15" y="95"/>
                    </a:lnTo>
                    <a:lnTo>
                      <a:pt x="10" y="103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6" y="112"/>
                    </a:lnTo>
                    <a:lnTo>
                      <a:pt x="10" y="109"/>
                    </a:lnTo>
                    <a:lnTo>
                      <a:pt x="14" y="104"/>
                    </a:lnTo>
                    <a:lnTo>
                      <a:pt x="19" y="100"/>
                    </a:lnTo>
                    <a:lnTo>
                      <a:pt x="24" y="96"/>
                    </a:lnTo>
                    <a:lnTo>
                      <a:pt x="31" y="90"/>
                    </a:lnTo>
                    <a:lnTo>
                      <a:pt x="38" y="86"/>
                    </a:lnTo>
                    <a:lnTo>
                      <a:pt x="45" y="82"/>
                    </a:lnTo>
                    <a:lnTo>
                      <a:pt x="52" y="80"/>
                    </a:lnTo>
                    <a:lnTo>
                      <a:pt x="54" y="79"/>
                    </a:lnTo>
                    <a:lnTo>
                      <a:pt x="56" y="78"/>
                    </a:lnTo>
                    <a:lnTo>
                      <a:pt x="56" y="75"/>
                    </a:lnTo>
                    <a:lnTo>
                      <a:pt x="56" y="71"/>
                    </a:lnTo>
                    <a:lnTo>
                      <a:pt x="51" y="69"/>
                    </a:lnTo>
                    <a:lnTo>
                      <a:pt x="46" y="66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2" y="70"/>
                    </a:lnTo>
                    <a:lnTo>
                      <a:pt x="38" y="74"/>
                    </a:lnTo>
                    <a:lnTo>
                      <a:pt x="37" y="76"/>
                    </a:lnTo>
                    <a:lnTo>
                      <a:pt x="35" y="77"/>
                    </a:lnTo>
                    <a:lnTo>
                      <a:pt x="33" y="78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0" y="77"/>
                    </a:lnTo>
                    <a:lnTo>
                      <a:pt x="33" y="74"/>
                    </a:lnTo>
                    <a:lnTo>
                      <a:pt x="35" y="70"/>
                    </a:lnTo>
                    <a:lnTo>
                      <a:pt x="38" y="66"/>
                    </a:lnTo>
                    <a:lnTo>
                      <a:pt x="40" y="62"/>
                    </a:lnTo>
                    <a:lnTo>
                      <a:pt x="38" y="60"/>
                    </a:lnTo>
                    <a:lnTo>
                      <a:pt x="37" y="59"/>
                    </a:lnTo>
                    <a:lnTo>
                      <a:pt x="35" y="60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29" y="51"/>
                    </a:lnTo>
                    <a:lnTo>
                      <a:pt x="26" y="43"/>
                    </a:lnTo>
                    <a:lnTo>
                      <a:pt x="25" y="36"/>
                    </a:lnTo>
                    <a:lnTo>
                      <a:pt x="23" y="32"/>
                    </a:lnTo>
                    <a:lnTo>
                      <a:pt x="22" y="28"/>
                    </a:lnTo>
                    <a:lnTo>
                      <a:pt x="23" y="28"/>
                    </a:lnTo>
                    <a:lnTo>
                      <a:pt x="24" y="28"/>
                    </a:lnTo>
                    <a:lnTo>
                      <a:pt x="25" y="30"/>
                    </a:lnTo>
                    <a:lnTo>
                      <a:pt x="28" y="31"/>
                    </a:lnTo>
                    <a:lnTo>
                      <a:pt x="32" y="37"/>
                    </a:lnTo>
                    <a:lnTo>
                      <a:pt x="36" y="43"/>
                    </a:lnTo>
                    <a:lnTo>
                      <a:pt x="38" y="48"/>
                    </a:lnTo>
                    <a:lnTo>
                      <a:pt x="41" y="53"/>
                    </a:lnTo>
                    <a:lnTo>
                      <a:pt x="41" y="55"/>
                    </a:lnTo>
                    <a:lnTo>
                      <a:pt x="42" y="56"/>
                    </a:lnTo>
                    <a:lnTo>
                      <a:pt x="44" y="53"/>
                    </a:lnTo>
                    <a:lnTo>
                      <a:pt x="46" y="49"/>
                    </a:lnTo>
                    <a:lnTo>
                      <a:pt x="48" y="45"/>
                    </a:lnTo>
                    <a:lnTo>
                      <a:pt x="49" y="41"/>
                    </a:lnTo>
                    <a:lnTo>
                      <a:pt x="46" y="37"/>
                    </a:lnTo>
                    <a:lnTo>
                      <a:pt x="44" y="32"/>
                    </a:lnTo>
                    <a:lnTo>
                      <a:pt x="47" y="33"/>
                    </a:lnTo>
                    <a:lnTo>
                      <a:pt x="51" y="33"/>
                    </a:lnTo>
                    <a:lnTo>
                      <a:pt x="55" y="26"/>
                    </a:lnTo>
                    <a:lnTo>
                      <a:pt x="60" y="20"/>
                    </a:lnTo>
                    <a:lnTo>
                      <a:pt x="65" y="12"/>
                    </a:lnTo>
                    <a:lnTo>
                      <a:pt x="68" y="6"/>
                    </a:lnTo>
                    <a:lnTo>
                      <a:pt x="66" y="3"/>
                    </a:lnTo>
                    <a:lnTo>
                      <a:pt x="65" y="0"/>
                    </a:lnTo>
                    <a:close/>
                    <a:moveTo>
                      <a:pt x="101" y="22"/>
                    </a:moveTo>
                    <a:lnTo>
                      <a:pt x="90" y="24"/>
                    </a:lnTo>
                    <a:lnTo>
                      <a:pt x="79" y="30"/>
                    </a:lnTo>
                    <a:lnTo>
                      <a:pt x="74" y="31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69" y="34"/>
                    </a:lnTo>
                    <a:lnTo>
                      <a:pt x="73" y="37"/>
                    </a:lnTo>
                    <a:lnTo>
                      <a:pt x="76" y="42"/>
                    </a:lnTo>
                    <a:lnTo>
                      <a:pt x="78" y="45"/>
                    </a:lnTo>
                    <a:lnTo>
                      <a:pt x="78" y="47"/>
                    </a:lnTo>
                    <a:lnTo>
                      <a:pt x="79" y="51"/>
                    </a:lnTo>
                    <a:lnTo>
                      <a:pt x="78" y="55"/>
                    </a:lnTo>
                    <a:lnTo>
                      <a:pt x="78" y="55"/>
                    </a:lnTo>
                    <a:lnTo>
                      <a:pt x="79" y="55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2"/>
                    </a:lnTo>
                    <a:lnTo>
                      <a:pt x="84" y="48"/>
                    </a:lnTo>
                    <a:lnTo>
                      <a:pt x="89" y="41"/>
                    </a:lnTo>
                    <a:lnTo>
                      <a:pt x="95" y="33"/>
                    </a:lnTo>
                    <a:lnTo>
                      <a:pt x="99" y="28"/>
                    </a:lnTo>
                    <a:lnTo>
                      <a:pt x="101" y="22"/>
                    </a:lnTo>
                    <a:close/>
                    <a:moveTo>
                      <a:pt x="77" y="56"/>
                    </a:moveTo>
                    <a:lnTo>
                      <a:pt x="70" y="59"/>
                    </a:lnTo>
                    <a:lnTo>
                      <a:pt x="64" y="63"/>
                    </a:lnTo>
                    <a:lnTo>
                      <a:pt x="60" y="63"/>
                    </a:lnTo>
                    <a:lnTo>
                      <a:pt x="58" y="64"/>
                    </a:lnTo>
                    <a:lnTo>
                      <a:pt x="58" y="66"/>
                    </a:lnTo>
                    <a:lnTo>
                      <a:pt x="58" y="67"/>
                    </a:lnTo>
                    <a:lnTo>
                      <a:pt x="59" y="69"/>
                    </a:lnTo>
                    <a:lnTo>
                      <a:pt x="59" y="71"/>
                    </a:lnTo>
                    <a:lnTo>
                      <a:pt x="60" y="73"/>
                    </a:lnTo>
                    <a:lnTo>
                      <a:pt x="63" y="74"/>
                    </a:lnTo>
                    <a:lnTo>
                      <a:pt x="70" y="65"/>
                    </a:lnTo>
                    <a:lnTo>
                      <a:pt x="77" y="56"/>
                    </a:lnTo>
                    <a:lnTo>
                      <a:pt x="77" y="56"/>
                    </a:lnTo>
                    <a:lnTo>
                      <a:pt x="77" y="56"/>
                    </a:lnTo>
                    <a:close/>
                    <a:moveTo>
                      <a:pt x="55" y="55"/>
                    </a:move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6" y="55"/>
                    </a:lnTo>
                    <a:lnTo>
                      <a:pt x="57" y="57"/>
                    </a:lnTo>
                    <a:lnTo>
                      <a:pt x="58" y="58"/>
                    </a:lnTo>
                    <a:lnTo>
                      <a:pt x="63" y="56"/>
                    </a:lnTo>
                    <a:lnTo>
                      <a:pt x="67" y="54"/>
                    </a:lnTo>
                    <a:lnTo>
                      <a:pt x="69" y="53"/>
                    </a:lnTo>
                    <a:lnTo>
                      <a:pt x="70" y="52"/>
                    </a:lnTo>
                    <a:lnTo>
                      <a:pt x="71" y="49"/>
                    </a:lnTo>
                    <a:lnTo>
                      <a:pt x="71" y="46"/>
                    </a:lnTo>
                    <a:lnTo>
                      <a:pt x="70" y="43"/>
                    </a:lnTo>
                    <a:lnTo>
                      <a:pt x="69" y="40"/>
                    </a:lnTo>
                    <a:lnTo>
                      <a:pt x="67" y="37"/>
                    </a:lnTo>
                    <a:lnTo>
                      <a:pt x="65" y="35"/>
                    </a:lnTo>
                    <a:lnTo>
                      <a:pt x="63" y="36"/>
                    </a:lnTo>
                    <a:lnTo>
                      <a:pt x="62" y="36"/>
                    </a:lnTo>
                    <a:lnTo>
                      <a:pt x="63" y="37"/>
                    </a:lnTo>
                    <a:lnTo>
                      <a:pt x="65" y="40"/>
                    </a:lnTo>
                    <a:lnTo>
                      <a:pt x="65" y="42"/>
                    </a:lnTo>
                    <a:lnTo>
                      <a:pt x="65" y="44"/>
                    </a:lnTo>
                    <a:lnTo>
                      <a:pt x="64" y="46"/>
                    </a:lnTo>
                    <a:lnTo>
                      <a:pt x="60" y="47"/>
                    </a:lnTo>
                    <a:lnTo>
                      <a:pt x="56" y="53"/>
                    </a:lnTo>
                    <a:lnTo>
                      <a:pt x="52" y="59"/>
                    </a:lnTo>
                    <a:lnTo>
                      <a:pt x="53" y="59"/>
                    </a:lnTo>
                    <a:lnTo>
                      <a:pt x="55" y="60"/>
                    </a:lnTo>
                    <a:lnTo>
                      <a:pt x="55" y="60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9"/>
                    </a:lnTo>
                    <a:lnTo>
                      <a:pt x="55" y="57"/>
                    </a:lnTo>
                    <a:lnTo>
                      <a:pt x="55" y="5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264">
                <a:extLst>
                  <a:ext uri="{FF2B5EF4-FFF2-40B4-BE49-F238E27FC236}">
                    <a16:creationId xmlns:a16="http://schemas.microsoft.com/office/drawing/2014/main" id="{0CCEFDD7-048F-4E5D-85B8-5E01123A8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4900" y="5016500"/>
                <a:ext cx="42863" cy="65088"/>
              </a:xfrm>
              <a:custGeom>
                <a:avLst/>
                <a:gdLst>
                  <a:gd name="T0" fmla="*/ 61 w 81"/>
                  <a:gd name="T1" fmla="*/ 79 h 124"/>
                  <a:gd name="T2" fmla="*/ 64 w 81"/>
                  <a:gd name="T3" fmla="*/ 61 h 124"/>
                  <a:gd name="T4" fmla="*/ 60 w 81"/>
                  <a:gd name="T5" fmla="*/ 55 h 124"/>
                  <a:gd name="T6" fmla="*/ 54 w 81"/>
                  <a:gd name="T7" fmla="*/ 57 h 124"/>
                  <a:gd name="T8" fmla="*/ 45 w 81"/>
                  <a:gd name="T9" fmla="*/ 70 h 124"/>
                  <a:gd name="T10" fmla="*/ 37 w 81"/>
                  <a:gd name="T11" fmla="*/ 78 h 124"/>
                  <a:gd name="T12" fmla="*/ 14 w 81"/>
                  <a:gd name="T13" fmla="*/ 89 h 124"/>
                  <a:gd name="T14" fmla="*/ 1 w 81"/>
                  <a:gd name="T15" fmla="*/ 83 h 124"/>
                  <a:gd name="T16" fmla="*/ 3 w 81"/>
                  <a:gd name="T17" fmla="*/ 77 h 124"/>
                  <a:gd name="T18" fmla="*/ 16 w 81"/>
                  <a:gd name="T19" fmla="*/ 74 h 124"/>
                  <a:gd name="T20" fmla="*/ 25 w 81"/>
                  <a:gd name="T21" fmla="*/ 65 h 124"/>
                  <a:gd name="T22" fmla="*/ 18 w 81"/>
                  <a:gd name="T23" fmla="*/ 61 h 124"/>
                  <a:gd name="T24" fmla="*/ 6 w 81"/>
                  <a:gd name="T25" fmla="*/ 62 h 124"/>
                  <a:gd name="T26" fmla="*/ 2 w 81"/>
                  <a:gd name="T27" fmla="*/ 56 h 124"/>
                  <a:gd name="T28" fmla="*/ 1 w 81"/>
                  <a:gd name="T29" fmla="*/ 53 h 124"/>
                  <a:gd name="T30" fmla="*/ 11 w 81"/>
                  <a:gd name="T31" fmla="*/ 51 h 124"/>
                  <a:gd name="T32" fmla="*/ 18 w 81"/>
                  <a:gd name="T33" fmla="*/ 47 h 124"/>
                  <a:gd name="T34" fmla="*/ 35 w 81"/>
                  <a:gd name="T35" fmla="*/ 36 h 124"/>
                  <a:gd name="T36" fmla="*/ 40 w 81"/>
                  <a:gd name="T37" fmla="*/ 20 h 124"/>
                  <a:gd name="T38" fmla="*/ 43 w 81"/>
                  <a:gd name="T39" fmla="*/ 12 h 124"/>
                  <a:gd name="T40" fmla="*/ 50 w 81"/>
                  <a:gd name="T41" fmla="*/ 0 h 124"/>
                  <a:gd name="T42" fmla="*/ 58 w 81"/>
                  <a:gd name="T43" fmla="*/ 9 h 124"/>
                  <a:gd name="T44" fmla="*/ 57 w 81"/>
                  <a:gd name="T45" fmla="*/ 26 h 124"/>
                  <a:gd name="T46" fmla="*/ 63 w 81"/>
                  <a:gd name="T47" fmla="*/ 23 h 124"/>
                  <a:gd name="T48" fmla="*/ 73 w 81"/>
                  <a:gd name="T49" fmla="*/ 17 h 124"/>
                  <a:gd name="T50" fmla="*/ 80 w 81"/>
                  <a:gd name="T51" fmla="*/ 22 h 124"/>
                  <a:gd name="T52" fmla="*/ 57 w 81"/>
                  <a:gd name="T53" fmla="*/ 36 h 124"/>
                  <a:gd name="T54" fmla="*/ 35 w 81"/>
                  <a:gd name="T55" fmla="*/ 55 h 124"/>
                  <a:gd name="T56" fmla="*/ 35 w 81"/>
                  <a:gd name="T57" fmla="*/ 61 h 124"/>
                  <a:gd name="T58" fmla="*/ 52 w 81"/>
                  <a:gd name="T59" fmla="*/ 52 h 124"/>
                  <a:gd name="T60" fmla="*/ 67 w 81"/>
                  <a:gd name="T61" fmla="*/ 44 h 124"/>
                  <a:gd name="T62" fmla="*/ 77 w 81"/>
                  <a:gd name="T63" fmla="*/ 41 h 124"/>
                  <a:gd name="T64" fmla="*/ 80 w 81"/>
                  <a:gd name="T65" fmla="*/ 56 h 124"/>
                  <a:gd name="T66" fmla="*/ 70 w 81"/>
                  <a:gd name="T67" fmla="*/ 87 h 124"/>
                  <a:gd name="T68" fmla="*/ 62 w 81"/>
                  <a:gd name="T69" fmla="*/ 121 h 124"/>
                  <a:gd name="T70" fmla="*/ 54 w 81"/>
                  <a:gd name="T71" fmla="*/ 119 h 124"/>
                  <a:gd name="T72" fmla="*/ 46 w 81"/>
                  <a:gd name="T73" fmla="*/ 110 h 124"/>
                  <a:gd name="T74" fmla="*/ 39 w 81"/>
                  <a:gd name="T75" fmla="*/ 107 h 124"/>
                  <a:gd name="T76" fmla="*/ 32 w 81"/>
                  <a:gd name="T77" fmla="*/ 121 h 124"/>
                  <a:gd name="T78" fmla="*/ 27 w 81"/>
                  <a:gd name="T79" fmla="*/ 124 h 124"/>
                  <a:gd name="T80" fmla="*/ 24 w 81"/>
                  <a:gd name="T81" fmla="*/ 119 h 124"/>
                  <a:gd name="T82" fmla="*/ 15 w 81"/>
                  <a:gd name="T83" fmla="*/ 110 h 124"/>
                  <a:gd name="T84" fmla="*/ 22 w 81"/>
                  <a:gd name="T85" fmla="*/ 103 h 124"/>
                  <a:gd name="T86" fmla="*/ 18 w 81"/>
                  <a:gd name="T87" fmla="*/ 99 h 124"/>
                  <a:gd name="T88" fmla="*/ 23 w 81"/>
                  <a:gd name="T89" fmla="*/ 94 h 124"/>
                  <a:gd name="T90" fmla="*/ 43 w 81"/>
                  <a:gd name="T91" fmla="*/ 90 h 124"/>
                  <a:gd name="T92" fmla="*/ 40 w 81"/>
                  <a:gd name="T93" fmla="*/ 99 h 124"/>
                  <a:gd name="T94" fmla="*/ 49 w 81"/>
                  <a:gd name="T95" fmla="*/ 105 h 124"/>
                  <a:gd name="T96" fmla="*/ 58 w 81"/>
                  <a:gd name="T97" fmla="*/ 9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1" h="124">
                    <a:moveTo>
                      <a:pt x="59" y="96"/>
                    </a:moveTo>
                    <a:lnTo>
                      <a:pt x="60" y="89"/>
                    </a:lnTo>
                    <a:lnTo>
                      <a:pt x="60" y="83"/>
                    </a:lnTo>
                    <a:lnTo>
                      <a:pt x="61" y="79"/>
                    </a:lnTo>
                    <a:lnTo>
                      <a:pt x="62" y="75"/>
                    </a:lnTo>
                    <a:lnTo>
                      <a:pt x="63" y="69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55"/>
                    </a:lnTo>
                    <a:lnTo>
                      <a:pt x="57" y="55"/>
                    </a:lnTo>
                    <a:lnTo>
                      <a:pt x="56" y="56"/>
                    </a:lnTo>
                    <a:lnTo>
                      <a:pt x="54" y="57"/>
                    </a:lnTo>
                    <a:lnTo>
                      <a:pt x="51" y="58"/>
                    </a:lnTo>
                    <a:lnTo>
                      <a:pt x="48" y="62"/>
                    </a:lnTo>
                    <a:lnTo>
                      <a:pt x="45" y="66"/>
                    </a:lnTo>
                    <a:lnTo>
                      <a:pt x="45" y="70"/>
                    </a:lnTo>
                    <a:lnTo>
                      <a:pt x="45" y="76"/>
                    </a:lnTo>
                    <a:lnTo>
                      <a:pt x="45" y="77"/>
                    </a:lnTo>
                    <a:lnTo>
                      <a:pt x="44" y="77"/>
                    </a:lnTo>
                    <a:lnTo>
                      <a:pt x="37" y="78"/>
                    </a:lnTo>
                    <a:lnTo>
                      <a:pt x="32" y="80"/>
                    </a:lnTo>
                    <a:lnTo>
                      <a:pt x="26" y="85"/>
                    </a:lnTo>
                    <a:lnTo>
                      <a:pt x="22" y="88"/>
                    </a:lnTo>
                    <a:lnTo>
                      <a:pt x="14" y="89"/>
                    </a:lnTo>
                    <a:lnTo>
                      <a:pt x="6" y="88"/>
                    </a:lnTo>
                    <a:lnTo>
                      <a:pt x="3" y="87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8"/>
                    </a:lnTo>
                    <a:lnTo>
                      <a:pt x="1" y="78"/>
                    </a:lnTo>
                    <a:lnTo>
                      <a:pt x="3" y="77"/>
                    </a:lnTo>
                    <a:lnTo>
                      <a:pt x="5" y="77"/>
                    </a:lnTo>
                    <a:lnTo>
                      <a:pt x="8" y="76"/>
                    </a:lnTo>
                    <a:lnTo>
                      <a:pt x="11" y="75"/>
                    </a:lnTo>
                    <a:lnTo>
                      <a:pt x="16" y="74"/>
                    </a:lnTo>
                    <a:lnTo>
                      <a:pt x="21" y="72"/>
                    </a:lnTo>
                    <a:lnTo>
                      <a:pt x="24" y="69"/>
                    </a:lnTo>
                    <a:lnTo>
                      <a:pt x="25" y="66"/>
                    </a:lnTo>
                    <a:lnTo>
                      <a:pt x="25" y="65"/>
                    </a:lnTo>
                    <a:lnTo>
                      <a:pt x="25" y="64"/>
                    </a:lnTo>
                    <a:lnTo>
                      <a:pt x="23" y="62"/>
                    </a:lnTo>
                    <a:lnTo>
                      <a:pt x="21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3" y="63"/>
                    </a:lnTo>
                    <a:lnTo>
                      <a:pt x="11" y="64"/>
                    </a:lnTo>
                    <a:lnTo>
                      <a:pt x="6" y="62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7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1" y="53"/>
                    </a:lnTo>
                    <a:lnTo>
                      <a:pt x="1" y="51"/>
                    </a:lnTo>
                    <a:lnTo>
                      <a:pt x="2" y="51"/>
                    </a:lnTo>
                    <a:lnTo>
                      <a:pt x="10" y="51"/>
                    </a:lnTo>
                    <a:lnTo>
                      <a:pt x="11" y="51"/>
                    </a:lnTo>
                    <a:lnTo>
                      <a:pt x="13" y="50"/>
                    </a:lnTo>
                    <a:lnTo>
                      <a:pt x="13" y="50"/>
                    </a:lnTo>
                    <a:lnTo>
                      <a:pt x="15" y="48"/>
                    </a:lnTo>
                    <a:lnTo>
                      <a:pt x="18" y="47"/>
                    </a:lnTo>
                    <a:lnTo>
                      <a:pt x="22" y="47"/>
                    </a:lnTo>
                    <a:lnTo>
                      <a:pt x="28" y="44"/>
                    </a:lnTo>
                    <a:lnTo>
                      <a:pt x="33" y="40"/>
                    </a:lnTo>
                    <a:lnTo>
                      <a:pt x="35" y="36"/>
                    </a:lnTo>
                    <a:lnTo>
                      <a:pt x="37" y="31"/>
                    </a:lnTo>
                    <a:lnTo>
                      <a:pt x="38" y="28"/>
                    </a:lnTo>
                    <a:lnTo>
                      <a:pt x="39" y="23"/>
                    </a:lnTo>
                    <a:lnTo>
                      <a:pt x="40" y="20"/>
                    </a:lnTo>
                    <a:lnTo>
                      <a:pt x="41" y="18"/>
                    </a:lnTo>
                    <a:lnTo>
                      <a:pt x="41" y="15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4" y="9"/>
                    </a:lnTo>
                    <a:lnTo>
                      <a:pt x="45" y="3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8" y="9"/>
                    </a:lnTo>
                    <a:lnTo>
                      <a:pt x="58" y="12"/>
                    </a:lnTo>
                    <a:lnTo>
                      <a:pt x="58" y="18"/>
                    </a:lnTo>
                    <a:lnTo>
                      <a:pt x="56" y="25"/>
                    </a:lnTo>
                    <a:lnTo>
                      <a:pt x="57" y="26"/>
                    </a:lnTo>
                    <a:lnTo>
                      <a:pt x="60" y="25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63" y="23"/>
                    </a:lnTo>
                    <a:lnTo>
                      <a:pt x="67" y="21"/>
                    </a:lnTo>
                    <a:lnTo>
                      <a:pt x="69" y="19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7" y="17"/>
                    </a:lnTo>
                    <a:lnTo>
                      <a:pt x="79" y="19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79" y="24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57" y="36"/>
                    </a:lnTo>
                    <a:lnTo>
                      <a:pt x="49" y="41"/>
                    </a:lnTo>
                    <a:lnTo>
                      <a:pt x="44" y="45"/>
                    </a:lnTo>
                    <a:lnTo>
                      <a:pt x="38" y="52"/>
                    </a:lnTo>
                    <a:lnTo>
                      <a:pt x="35" y="55"/>
                    </a:lnTo>
                    <a:lnTo>
                      <a:pt x="33" y="57"/>
                    </a:lnTo>
                    <a:lnTo>
                      <a:pt x="33" y="58"/>
                    </a:lnTo>
                    <a:lnTo>
                      <a:pt x="34" y="59"/>
                    </a:lnTo>
                    <a:lnTo>
                      <a:pt x="35" y="61"/>
                    </a:lnTo>
                    <a:lnTo>
                      <a:pt x="36" y="62"/>
                    </a:lnTo>
                    <a:lnTo>
                      <a:pt x="41" y="59"/>
                    </a:lnTo>
                    <a:lnTo>
                      <a:pt x="48" y="54"/>
                    </a:lnTo>
                    <a:lnTo>
                      <a:pt x="52" y="52"/>
                    </a:lnTo>
                    <a:lnTo>
                      <a:pt x="59" y="50"/>
                    </a:lnTo>
                    <a:lnTo>
                      <a:pt x="61" y="47"/>
                    </a:lnTo>
                    <a:lnTo>
                      <a:pt x="63" y="46"/>
                    </a:lnTo>
                    <a:lnTo>
                      <a:pt x="67" y="44"/>
                    </a:lnTo>
                    <a:lnTo>
                      <a:pt x="69" y="42"/>
                    </a:lnTo>
                    <a:lnTo>
                      <a:pt x="70" y="41"/>
                    </a:lnTo>
                    <a:lnTo>
                      <a:pt x="71" y="41"/>
                    </a:lnTo>
                    <a:lnTo>
                      <a:pt x="77" y="41"/>
                    </a:lnTo>
                    <a:lnTo>
                      <a:pt x="81" y="43"/>
                    </a:lnTo>
                    <a:lnTo>
                      <a:pt x="81" y="46"/>
                    </a:lnTo>
                    <a:lnTo>
                      <a:pt x="81" y="51"/>
                    </a:lnTo>
                    <a:lnTo>
                      <a:pt x="80" y="56"/>
                    </a:lnTo>
                    <a:lnTo>
                      <a:pt x="78" y="64"/>
                    </a:lnTo>
                    <a:lnTo>
                      <a:pt x="75" y="69"/>
                    </a:lnTo>
                    <a:lnTo>
                      <a:pt x="73" y="74"/>
                    </a:lnTo>
                    <a:lnTo>
                      <a:pt x="70" y="87"/>
                    </a:lnTo>
                    <a:lnTo>
                      <a:pt x="68" y="99"/>
                    </a:lnTo>
                    <a:lnTo>
                      <a:pt x="66" y="110"/>
                    </a:lnTo>
                    <a:lnTo>
                      <a:pt x="63" y="120"/>
                    </a:lnTo>
                    <a:lnTo>
                      <a:pt x="62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6" y="121"/>
                    </a:lnTo>
                    <a:lnTo>
                      <a:pt x="54" y="119"/>
                    </a:lnTo>
                    <a:lnTo>
                      <a:pt x="51" y="117"/>
                    </a:lnTo>
                    <a:lnTo>
                      <a:pt x="50" y="114"/>
                    </a:lnTo>
                    <a:lnTo>
                      <a:pt x="47" y="111"/>
                    </a:lnTo>
                    <a:lnTo>
                      <a:pt x="46" y="110"/>
                    </a:lnTo>
                    <a:lnTo>
                      <a:pt x="45" y="109"/>
                    </a:lnTo>
                    <a:lnTo>
                      <a:pt x="43" y="108"/>
                    </a:lnTo>
                    <a:lnTo>
                      <a:pt x="41" y="107"/>
                    </a:lnTo>
                    <a:lnTo>
                      <a:pt x="39" y="107"/>
                    </a:lnTo>
                    <a:lnTo>
                      <a:pt x="37" y="108"/>
                    </a:lnTo>
                    <a:lnTo>
                      <a:pt x="35" y="110"/>
                    </a:lnTo>
                    <a:lnTo>
                      <a:pt x="33" y="120"/>
                    </a:lnTo>
                    <a:lnTo>
                      <a:pt x="32" y="121"/>
                    </a:lnTo>
                    <a:lnTo>
                      <a:pt x="32" y="122"/>
                    </a:lnTo>
                    <a:lnTo>
                      <a:pt x="30" y="124"/>
                    </a:lnTo>
                    <a:lnTo>
                      <a:pt x="29" y="124"/>
                    </a:lnTo>
                    <a:lnTo>
                      <a:pt x="27" y="124"/>
                    </a:lnTo>
                    <a:lnTo>
                      <a:pt x="25" y="124"/>
                    </a:lnTo>
                    <a:lnTo>
                      <a:pt x="24" y="124"/>
                    </a:lnTo>
                    <a:lnTo>
                      <a:pt x="23" y="124"/>
                    </a:lnTo>
                    <a:lnTo>
                      <a:pt x="24" y="119"/>
                    </a:lnTo>
                    <a:lnTo>
                      <a:pt x="23" y="114"/>
                    </a:lnTo>
                    <a:lnTo>
                      <a:pt x="19" y="112"/>
                    </a:lnTo>
                    <a:lnTo>
                      <a:pt x="16" y="112"/>
                    </a:lnTo>
                    <a:lnTo>
                      <a:pt x="15" y="110"/>
                    </a:lnTo>
                    <a:lnTo>
                      <a:pt x="16" y="107"/>
                    </a:lnTo>
                    <a:lnTo>
                      <a:pt x="18" y="106"/>
                    </a:lnTo>
                    <a:lnTo>
                      <a:pt x="21" y="106"/>
                    </a:lnTo>
                    <a:lnTo>
                      <a:pt x="22" y="103"/>
                    </a:lnTo>
                    <a:lnTo>
                      <a:pt x="22" y="102"/>
                    </a:lnTo>
                    <a:lnTo>
                      <a:pt x="21" y="101"/>
                    </a:lnTo>
                    <a:lnTo>
                      <a:pt x="19" y="101"/>
                    </a:lnTo>
                    <a:lnTo>
                      <a:pt x="18" y="99"/>
                    </a:lnTo>
                    <a:lnTo>
                      <a:pt x="18" y="98"/>
                    </a:lnTo>
                    <a:lnTo>
                      <a:pt x="18" y="96"/>
                    </a:lnTo>
                    <a:lnTo>
                      <a:pt x="19" y="95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37" y="89"/>
                    </a:lnTo>
                    <a:lnTo>
                      <a:pt x="40" y="89"/>
                    </a:lnTo>
                    <a:lnTo>
                      <a:pt x="43" y="90"/>
                    </a:lnTo>
                    <a:lnTo>
                      <a:pt x="41" y="92"/>
                    </a:lnTo>
                    <a:lnTo>
                      <a:pt x="40" y="95"/>
                    </a:lnTo>
                    <a:lnTo>
                      <a:pt x="39" y="97"/>
                    </a:lnTo>
                    <a:lnTo>
                      <a:pt x="40" y="99"/>
                    </a:lnTo>
                    <a:lnTo>
                      <a:pt x="43" y="101"/>
                    </a:lnTo>
                    <a:lnTo>
                      <a:pt x="45" y="102"/>
                    </a:lnTo>
                    <a:lnTo>
                      <a:pt x="47" y="105"/>
                    </a:lnTo>
                    <a:lnTo>
                      <a:pt x="49" y="105"/>
                    </a:lnTo>
                    <a:lnTo>
                      <a:pt x="51" y="105"/>
                    </a:lnTo>
                    <a:lnTo>
                      <a:pt x="54" y="103"/>
                    </a:lnTo>
                    <a:lnTo>
                      <a:pt x="56" y="101"/>
                    </a:lnTo>
                    <a:lnTo>
                      <a:pt x="58" y="99"/>
                    </a:lnTo>
                    <a:lnTo>
                      <a:pt x="59" y="9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265">
                <a:extLst>
                  <a:ext uri="{FF2B5EF4-FFF2-40B4-BE49-F238E27FC236}">
                    <a16:creationId xmlns:a16="http://schemas.microsoft.com/office/drawing/2014/main" id="{07506056-3809-4CBE-AD8C-89C06AF5D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550" y="5062538"/>
                <a:ext cx="9525" cy="22225"/>
              </a:xfrm>
              <a:custGeom>
                <a:avLst/>
                <a:gdLst>
                  <a:gd name="T0" fmla="*/ 0 w 18"/>
                  <a:gd name="T1" fmla="*/ 33 h 42"/>
                  <a:gd name="T2" fmla="*/ 0 w 18"/>
                  <a:gd name="T3" fmla="*/ 24 h 42"/>
                  <a:gd name="T4" fmla="*/ 1 w 18"/>
                  <a:gd name="T5" fmla="*/ 15 h 42"/>
                  <a:gd name="T6" fmla="*/ 2 w 18"/>
                  <a:gd name="T7" fmla="*/ 10 h 42"/>
                  <a:gd name="T8" fmla="*/ 2 w 18"/>
                  <a:gd name="T9" fmla="*/ 3 h 42"/>
                  <a:gd name="T10" fmla="*/ 3 w 18"/>
                  <a:gd name="T11" fmla="*/ 2 h 42"/>
                  <a:gd name="T12" fmla="*/ 3 w 18"/>
                  <a:gd name="T13" fmla="*/ 1 h 42"/>
                  <a:gd name="T14" fmla="*/ 4 w 18"/>
                  <a:gd name="T15" fmla="*/ 0 h 42"/>
                  <a:gd name="T16" fmla="*/ 5 w 18"/>
                  <a:gd name="T17" fmla="*/ 1 h 42"/>
                  <a:gd name="T18" fmla="*/ 6 w 18"/>
                  <a:gd name="T19" fmla="*/ 1 h 42"/>
                  <a:gd name="T20" fmla="*/ 7 w 18"/>
                  <a:gd name="T21" fmla="*/ 4 h 42"/>
                  <a:gd name="T22" fmla="*/ 10 w 18"/>
                  <a:gd name="T23" fmla="*/ 8 h 42"/>
                  <a:gd name="T24" fmla="*/ 12 w 18"/>
                  <a:gd name="T25" fmla="*/ 10 h 42"/>
                  <a:gd name="T26" fmla="*/ 14 w 18"/>
                  <a:gd name="T27" fmla="*/ 13 h 42"/>
                  <a:gd name="T28" fmla="*/ 15 w 18"/>
                  <a:gd name="T29" fmla="*/ 15 h 42"/>
                  <a:gd name="T30" fmla="*/ 16 w 18"/>
                  <a:gd name="T31" fmla="*/ 19 h 42"/>
                  <a:gd name="T32" fmla="*/ 18 w 18"/>
                  <a:gd name="T33" fmla="*/ 23 h 42"/>
                  <a:gd name="T34" fmla="*/ 18 w 18"/>
                  <a:gd name="T35" fmla="*/ 29 h 42"/>
                  <a:gd name="T36" fmla="*/ 18 w 18"/>
                  <a:gd name="T37" fmla="*/ 33 h 42"/>
                  <a:gd name="T38" fmla="*/ 17 w 18"/>
                  <a:gd name="T39" fmla="*/ 39 h 42"/>
                  <a:gd name="T40" fmla="*/ 16 w 18"/>
                  <a:gd name="T41" fmla="*/ 40 h 42"/>
                  <a:gd name="T42" fmla="*/ 14 w 18"/>
                  <a:gd name="T43" fmla="*/ 42 h 42"/>
                  <a:gd name="T44" fmla="*/ 12 w 18"/>
                  <a:gd name="T45" fmla="*/ 42 h 42"/>
                  <a:gd name="T46" fmla="*/ 10 w 18"/>
                  <a:gd name="T47" fmla="*/ 41 h 42"/>
                  <a:gd name="T48" fmla="*/ 7 w 18"/>
                  <a:gd name="T49" fmla="*/ 40 h 42"/>
                  <a:gd name="T50" fmla="*/ 3 w 18"/>
                  <a:gd name="T51" fmla="*/ 36 h 42"/>
                  <a:gd name="T52" fmla="*/ 0 w 18"/>
                  <a:gd name="T53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42">
                    <a:moveTo>
                      <a:pt x="0" y="33"/>
                    </a:moveTo>
                    <a:lnTo>
                      <a:pt x="0" y="24"/>
                    </a:lnTo>
                    <a:lnTo>
                      <a:pt x="1" y="15"/>
                    </a:lnTo>
                    <a:lnTo>
                      <a:pt x="2" y="10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10" y="8"/>
                    </a:lnTo>
                    <a:lnTo>
                      <a:pt x="12" y="10"/>
                    </a:lnTo>
                    <a:lnTo>
                      <a:pt x="14" y="13"/>
                    </a:lnTo>
                    <a:lnTo>
                      <a:pt x="15" y="15"/>
                    </a:lnTo>
                    <a:lnTo>
                      <a:pt x="16" y="19"/>
                    </a:lnTo>
                    <a:lnTo>
                      <a:pt x="18" y="23"/>
                    </a:lnTo>
                    <a:lnTo>
                      <a:pt x="18" y="29"/>
                    </a:lnTo>
                    <a:lnTo>
                      <a:pt x="18" y="33"/>
                    </a:lnTo>
                    <a:lnTo>
                      <a:pt x="17" y="39"/>
                    </a:lnTo>
                    <a:lnTo>
                      <a:pt x="16" y="40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1"/>
                    </a:lnTo>
                    <a:lnTo>
                      <a:pt x="7" y="40"/>
                    </a:lnTo>
                    <a:lnTo>
                      <a:pt x="3" y="36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3" name="Freeform 266">
                <a:extLst>
                  <a:ext uri="{FF2B5EF4-FFF2-40B4-BE49-F238E27FC236}">
                    <a16:creationId xmlns:a16="http://schemas.microsoft.com/office/drawing/2014/main" id="{9465098C-DC41-485D-9CF7-5D6C01208A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11713" y="5013325"/>
                <a:ext cx="77788" cy="73025"/>
              </a:xfrm>
              <a:custGeom>
                <a:avLst/>
                <a:gdLst>
                  <a:gd name="T0" fmla="*/ 58 w 147"/>
                  <a:gd name="T1" fmla="*/ 137 h 138"/>
                  <a:gd name="T2" fmla="*/ 50 w 147"/>
                  <a:gd name="T3" fmla="*/ 130 h 138"/>
                  <a:gd name="T4" fmla="*/ 64 w 147"/>
                  <a:gd name="T5" fmla="*/ 123 h 138"/>
                  <a:gd name="T6" fmla="*/ 80 w 147"/>
                  <a:gd name="T7" fmla="*/ 117 h 138"/>
                  <a:gd name="T8" fmla="*/ 87 w 147"/>
                  <a:gd name="T9" fmla="*/ 118 h 138"/>
                  <a:gd name="T10" fmla="*/ 97 w 147"/>
                  <a:gd name="T11" fmla="*/ 121 h 138"/>
                  <a:gd name="T12" fmla="*/ 103 w 147"/>
                  <a:gd name="T13" fmla="*/ 96 h 138"/>
                  <a:gd name="T14" fmla="*/ 116 w 147"/>
                  <a:gd name="T15" fmla="*/ 74 h 138"/>
                  <a:gd name="T16" fmla="*/ 122 w 147"/>
                  <a:gd name="T17" fmla="*/ 62 h 138"/>
                  <a:gd name="T18" fmla="*/ 114 w 147"/>
                  <a:gd name="T19" fmla="*/ 61 h 138"/>
                  <a:gd name="T20" fmla="*/ 109 w 147"/>
                  <a:gd name="T21" fmla="*/ 64 h 138"/>
                  <a:gd name="T22" fmla="*/ 94 w 147"/>
                  <a:gd name="T23" fmla="*/ 78 h 138"/>
                  <a:gd name="T24" fmla="*/ 91 w 147"/>
                  <a:gd name="T25" fmla="*/ 86 h 138"/>
                  <a:gd name="T26" fmla="*/ 83 w 147"/>
                  <a:gd name="T27" fmla="*/ 93 h 138"/>
                  <a:gd name="T28" fmla="*/ 79 w 147"/>
                  <a:gd name="T29" fmla="*/ 82 h 138"/>
                  <a:gd name="T30" fmla="*/ 69 w 147"/>
                  <a:gd name="T31" fmla="*/ 88 h 138"/>
                  <a:gd name="T32" fmla="*/ 62 w 147"/>
                  <a:gd name="T33" fmla="*/ 96 h 138"/>
                  <a:gd name="T34" fmla="*/ 57 w 147"/>
                  <a:gd name="T35" fmla="*/ 103 h 138"/>
                  <a:gd name="T36" fmla="*/ 53 w 147"/>
                  <a:gd name="T37" fmla="*/ 114 h 138"/>
                  <a:gd name="T38" fmla="*/ 47 w 147"/>
                  <a:gd name="T39" fmla="*/ 114 h 138"/>
                  <a:gd name="T40" fmla="*/ 46 w 147"/>
                  <a:gd name="T41" fmla="*/ 101 h 138"/>
                  <a:gd name="T42" fmla="*/ 44 w 147"/>
                  <a:gd name="T43" fmla="*/ 100 h 138"/>
                  <a:gd name="T44" fmla="*/ 36 w 147"/>
                  <a:gd name="T45" fmla="*/ 106 h 138"/>
                  <a:gd name="T46" fmla="*/ 20 w 147"/>
                  <a:gd name="T47" fmla="*/ 136 h 138"/>
                  <a:gd name="T48" fmla="*/ 8 w 147"/>
                  <a:gd name="T49" fmla="*/ 137 h 138"/>
                  <a:gd name="T50" fmla="*/ 2 w 147"/>
                  <a:gd name="T51" fmla="*/ 134 h 138"/>
                  <a:gd name="T52" fmla="*/ 1 w 147"/>
                  <a:gd name="T53" fmla="*/ 123 h 138"/>
                  <a:gd name="T54" fmla="*/ 3 w 147"/>
                  <a:gd name="T55" fmla="*/ 110 h 138"/>
                  <a:gd name="T56" fmla="*/ 12 w 147"/>
                  <a:gd name="T57" fmla="*/ 114 h 138"/>
                  <a:gd name="T58" fmla="*/ 23 w 147"/>
                  <a:gd name="T59" fmla="*/ 107 h 138"/>
                  <a:gd name="T60" fmla="*/ 42 w 147"/>
                  <a:gd name="T61" fmla="*/ 91 h 138"/>
                  <a:gd name="T62" fmla="*/ 54 w 147"/>
                  <a:gd name="T63" fmla="*/ 78 h 138"/>
                  <a:gd name="T64" fmla="*/ 55 w 147"/>
                  <a:gd name="T65" fmla="*/ 61 h 138"/>
                  <a:gd name="T66" fmla="*/ 55 w 147"/>
                  <a:gd name="T67" fmla="*/ 55 h 138"/>
                  <a:gd name="T68" fmla="*/ 62 w 147"/>
                  <a:gd name="T69" fmla="*/ 46 h 138"/>
                  <a:gd name="T70" fmla="*/ 65 w 147"/>
                  <a:gd name="T71" fmla="*/ 38 h 138"/>
                  <a:gd name="T72" fmla="*/ 50 w 147"/>
                  <a:gd name="T73" fmla="*/ 28 h 138"/>
                  <a:gd name="T74" fmla="*/ 77 w 147"/>
                  <a:gd name="T75" fmla="*/ 25 h 138"/>
                  <a:gd name="T76" fmla="*/ 101 w 147"/>
                  <a:gd name="T77" fmla="*/ 14 h 138"/>
                  <a:gd name="T78" fmla="*/ 118 w 147"/>
                  <a:gd name="T79" fmla="*/ 4 h 138"/>
                  <a:gd name="T80" fmla="*/ 129 w 147"/>
                  <a:gd name="T81" fmla="*/ 1 h 138"/>
                  <a:gd name="T82" fmla="*/ 134 w 147"/>
                  <a:gd name="T83" fmla="*/ 13 h 138"/>
                  <a:gd name="T84" fmla="*/ 108 w 147"/>
                  <a:gd name="T85" fmla="*/ 28 h 138"/>
                  <a:gd name="T86" fmla="*/ 101 w 147"/>
                  <a:gd name="T87" fmla="*/ 39 h 138"/>
                  <a:gd name="T88" fmla="*/ 107 w 147"/>
                  <a:gd name="T89" fmla="*/ 55 h 138"/>
                  <a:gd name="T90" fmla="*/ 127 w 147"/>
                  <a:gd name="T91" fmla="*/ 46 h 138"/>
                  <a:gd name="T92" fmla="*/ 139 w 147"/>
                  <a:gd name="T93" fmla="*/ 42 h 138"/>
                  <a:gd name="T94" fmla="*/ 146 w 147"/>
                  <a:gd name="T95" fmla="*/ 57 h 138"/>
                  <a:gd name="T96" fmla="*/ 139 w 147"/>
                  <a:gd name="T97" fmla="*/ 71 h 138"/>
                  <a:gd name="T98" fmla="*/ 128 w 147"/>
                  <a:gd name="T99" fmla="*/ 90 h 138"/>
                  <a:gd name="T100" fmla="*/ 116 w 147"/>
                  <a:gd name="T101" fmla="*/ 124 h 138"/>
                  <a:gd name="T102" fmla="*/ 108 w 147"/>
                  <a:gd name="T103" fmla="*/ 136 h 138"/>
                  <a:gd name="T104" fmla="*/ 94 w 147"/>
                  <a:gd name="T105" fmla="*/ 137 h 138"/>
                  <a:gd name="T106" fmla="*/ 85 w 147"/>
                  <a:gd name="T107" fmla="*/ 125 h 138"/>
                  <a:gd name="T108" fmla="*/ 59 w 147"/>
                  <a:gd name="T109" fmla="*/ 56 h 138"/>
                  <a:gd name="T110" fmla="*/ 69 w 147"/>
                  <a:gd name="T111" fmla="*/ 70 h 138"/>
                  <a:gd name="T112" fmla="*/ 90 w 147"/>
                  <a:gd name="T113" fmla="*/ 60 h 138"/>
                  <a:gd name="T114" fmla="*/ 88 w 147"/>
                  <a:gd name="T115" fmla="*/ 41 h 138"/>
                  <a:gd name="T116" fmla="*/ 67 w 147"/>
                  <a:gd name="T117" fmla="*/ 4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7" h="138">
                    <a:moveTo>
                      <a:pt x="78" y="136"/>
                    </a:moveTo>
                    <a:lnTo>
                      <a:pt x="76" y="137"/>
                    </a:lnTo>
                    <a:lnTo>
                      <a:pt x="74" y="138"/>
                    </a:lnTo>
                    <a:lnTo>
                      <a:pt x="69" y="138"/>
                    </a:lnTo>
                    <a:lnTo>
                      <a:pt x="64" y="138"/>
                    </a:lnTo>
                    <a:lnTo>
                      <a:pt x="58" y="137"/>
                    </a:lnTo>
                    <a:lnTo>
                      <a:pt x="55" y="136"/>
                    </a:lnTo>
                    <a:lnTo>
                      <a:pt x="52" y="136"/>
                    </a:lnTo>
                    <a:lnTo>
                      <a:pt x="51" y="136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30"/>
                    </a:lnTo>
                    <a:lnTo>
                      <a:pt x="51" y="129"/>
                    </a:lnTo>
                    <a:lnTo>
                      <a:pt x="51" y="128"/>
                    </a:lnTo>
                    <a:lnTo>
                      <a:pt x="52" y="128"/>
                    </a:lnTo>
                    <a:lnTo>
                      <a:pt x="54" y="127"/>
                    </a:lnTo>
                    <a:lnTo>
                      <a:pt x="55" y="126"/>
                    </a:lnTo>
                    <a:lnTo>
                      <a:pt x="64" y="123"/>
                    </a:lnTo>
                    <a:lnTo>
                      <a:pt x="69" y="121"/>
                    </a:lnTo>
                    <a:lnTo>
                      <a:pt x="70" y="119"/>
                    </a:lnTo>
                    <a:lnTo>
                      <a:pt x="73" y="119"/>
                    </a:lnTo>
                    <a:lnTo>
                      <a:pt x="76" y="118"/>
                    </a:lnTo>
                    <a:lnTo>
                      <a:pt x="78" y="117"/>
                    </a:lnTo>
                    <a:lnTo>
                      <a:pt x="80" y="117"/>
                    </a:lnTo>
                    <a:lnTo>
                      <a:pt x="81" y="117"/>
                    </a:lnTo>
                    <a:lnTo>
                      <a:pt x="83" y="117"/>
                    </a:lnTo>
                    <a:lnTo>
                      <a:pt x="84" y="117"/>
                    </a:lnTo>
                    <a:lnTo>
                      <a:pt x="85" y="117"/>
                    </a:lnTo>
                    <a:lnTo>
                      <a:pt x="85" y="117"/>
                    </a:lnTo>
                    <a:lnTo>
                      <a:pt x="87" y="118"/>
                    </a:lnTo>
                    <a:lnTo>
                      <a:pt x="88" y="119"/>
                    </a:lnTo>
                    <a:lnTo>
                      <a:pt x="90" y="119"/>
                    </a:lnTo>
                    <a:lnTo>
                      <a:pt x="91" y="121"/>
                    </a:lnTo>
                    <a:lnTo>
                      <a:pt x="92" y="121"/>
                    </a:lnTo>
                    <a:lnTo>
                      <a:pt x="92" y="122"/>
                    </a:lnTo>
                    <a:lnTo>
                      <a:pt x="97" y="121"/>
                    </a:lnTo>
                    <a:lnTo>
                      <a:pt x="99" y="117"/>
                    </a:lnTo>
                    <a:lnTo>
                      <a:pt x="100" y="115"/>
                    </a:lnTo>
                    <a:lnTo>
                      <a:pt x="100" y="112"/>
                    </a:lnTo>
                    <a:lnTo>
                      <a:pt x="101" y="107"/>
                    </a:lnTo>
                    <a:lnTo>
                      <a:pt x="101" y="103"/>
                    </a:lnTo>
                    <a:lnTo>
                      <a:pt x="103" y="96"/>
                    </a:lnTo>
                    <a:lnTo>
                      <a:pt x="106" y="92"/>
                    </a:lnTo>
                    <a:lnTo>
                      <a:pt x="107" y="90"/>
                    </a:lnTo>
                    <a:lnTo>
                      <a:pt x="108" y="88"/>
                    </a:lnTo>
                    <a:lnTo>
                      <a:pt x="111" y="82"/>
                    </a:lnTo>
                    <a:lnTo>
                      <a:pt x="114" y="77"/>
                    </a:lnTo>
                    <a:lnTo>
                      <a:pt x="116" y="74"/>
                    </a:lnTo>
                    <a:lnTo>
                      <a:pt x="117" y="73"/>
                    </a:lnTo>
                    <a:lnTo>
                      <a:pt x="119" y="70"/>
                    </a:lnTo>
                    <a:lnTo>
                      <a:pt x="121" y="67"/>
                    </a:lnTo>
                    <a:lnTo>
                      <a:pt x="122" y="64"/>
                    </a:lnTo>
                    <a:lnTo>
                      <a:pt x="123" y="63"/>
                    </a:lnTo>
                    <a:lnTo>
                      <a:pt x="122" y="62"/>
                    </a:lnTo>
                    <a:lnTo>
                      <a:pt x="122" y="61"/>
                    </a:lnTo>
                    <a:lnTo>
                      <a:pt x="121" y="60"/>
                    </a:lnTo>
                    <a:lnTo>
                      <a:pt x="120" y="59"/>
                    </a:lnTo>
                    <a:lnTo>
                      <a:pt x="118" y="60"/>
                    </a:lnTo>
                    <a:lnTo>
                      <a:pt x="116" y="60"/>
                    </a:lnTo>
                    <a:lnTo>
                      <a:pt x="114" y="61"/>
                    </a:lnTo>
                    <a:lnTo>
                      <a:pt x="114" y="61"/>
                    </a:lnTo>
                    <a:lnTo>
                      <a:pt x="112" y="62"/>
                    </a:lnTo>
                    <a:lnTo>
                      <a:pt x="112" y="62"/>
                    </a:lnTo>
                    <a:lnTo>
                      <a:pt x="113" y="61"/>
                    </a:lnTo>
                    <a:lnTo>
                      <a:pt x="111" y="63"/>
                    </a:lnTo>
                    <a:lnTo>
                      <a:pt x="109" y="64"/>
                    </a:lnTo>
                    <a:lnTo>
                      <a:pt x="107" y="66"/>
                    </a:lnTo>
                    <a:lnTo>
                      <a:pt x="103" y="68"/>
                    </a:lnTo>
                    <a:lnTo>
                      <a:pt x="100" y="71"/>
                    </a:lnTo>
                    <a:lnTo>
                      <a:pt x="97" y="73"/>
                    </a:lnTo>
                    <a:lnTo>
                      <a:pt x="95" y="77"/>
                    </a:lnTo>
                    <a:lnTo>
                      <a:pt x="94" y="78"/>
                    </a:lnTo>
                    <a:lnTo>
                      <a:pt x="92" y="79"/>
                    </a:lnTo>
                    <a:lnTo>
                      <a:pt x="92" y="80"/>
                    </a:lnTo>
                    <a:lnTo>
                      <a:pt x="92" y="81"/>
                    </a:lnTo>
                    <a:lnTo>
                      <a:pt x="92" y="83"/>
                    </a:lnTo>
                    <a:lnTo>
                      <a:pt x="91" y="86"/>
                    </a:lnTo>
                    <a:lnTo>
                      <a:pt x="91" y="86"/>
                    </a:lnTo>
                    <a:lnTo>
                      <a:pt x="90" y="88"/>
                    </a:lnTo>
                    <a:lnTo>
                      <a:pt x="89" y="92"/>
                    </a:lnTo>
                    <a:lnTo>
                      <a:pt x="88" y="94"/>
                    </a:lnTo>
                    <a:lnTo>
                      <a:pt x="86" y="94"/>
                    </a:lnTo>
                    <a:lnTo>
                      <a:pt x="84" y="94"/>
                    </a:lnTo>
                    <a:lnTo>
                      <a:pt x="83" y="93"/>
                    </a:lnTo>
                    <a:lnTo>
                      <a:pt x="81" y="91"/>
                    </a:lnTo>
                    <a:lnTo>
                      <a:pt x="81" y="89"/>
                    </a:lnTo>
                    <a:lnTo>
                      <a:pt x="80" y="88"/>
                    </a:lnTo>
                    <a:lnTo>
                      <a:pt x="80" y="85"/>
                    </a:lnTo>
                    <a:lnTo>
                      <a:pt x="80" y="84"/>
                    </a:lnTo>
                    <a:lnTo>
                      <a:pt x="79" y="82"/>
                    </a:lnTo>
                    <a:lnTo>
                      <a:pt x="77" y="82"/>
                    </a:lnTo>
                    <a:lnTo>
                      <a:pt x="74" y="83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0" y="85"/>
                    </a:lnTo>
                    <a:lnTo>
                      <a:pt x="69" y="88"/>
                    </a:lnTo>
                    <a:lnTo>
                      <a:pt x="67" y="89"/>
                    </a:lnTo>
                    <a:lnTo>
                      <a:pt x="67" y="89"/>
                    </a:lnTo>
                    <a:lnTo>
                      <a:pt x="66" y="90"/>
                    </a:lnTo>
                    <a:lnTo>
                      <a:pt x="64" y="93"/>
                    </a:lnTo>
                    <a:lnTo>
                      <a:pt x="63" y="94"/>
                    </a:lnTo>
                    <a:lnTo>
                      <a:pt x="62" y="96"/>
                    </a:lnTo>
                    <a:lnTo>
                      <a:pt x="61" y="97"/>
                    </a:lnTo>
                    <a:lnTo>
                      <a:pt x="61" y="97"/>
                    </a:lnTo>
                    <a:lnTo>
                      <a:pt x="59" y="99"/>
                    </a:lnTo>
                    <a:lnTo>
                      <a:pt x="58" y="100"/>
                    </a:lnTo>
                    <a:lnTo>
                      <a:pt x="58" y="101"/>
                    </a:lnTo>
                    <a:lnTo>
                      <a:pt x="57" y="103"/>
                    </a:lnTo>
                    <a:lnTo>
                      <a:pt x="56" y="105"/>
                    </a:lnTo>
                    <a:lnTo>
                      <a:pt x="55" y="106"/>
                    </a:lnTo>
                    <a:lnTo>
                      <a:pt x="55" y="108"/>
                    </a:lnTo>
                    <a:lnTo>
                      <a:pt x="54" y="111"/>
                    </a:lnTo>
                    <a:lnTo>
                      <a:pt x="54" y="112"/>
                    </a:lnTo>
                    <a:lnTo>
                      <a:pt x="53" y="114"/>
                    </a:lnTo>
                    <a:lnTo>
                      <a:pt x="52" y="116"/>
                    </a:lnTo>
                    <a:lnTo>
                      <a:pt x="51" y="116"/>
                    </a:lnTo>
                    <a:lnTo>
                      <a:pt x="50" y="116"/>
                    </a:lnTo>
                    <a:lnTo>
                      <a:pt x="47" y="116"/>
                    </a:lnTo>
                    <a:lnTo>
                      <a:pt x="47" y="116"/>
                    </a:lnTo>
                    <a:lnTo>
                      <a:pt x="47" y="114"/>
                    </a:lnTo>
                    <a:lnTo>
                      <a:pt x="47" y="113"/>
                    </a:lnTo>
                    <a:lnTo>
                      <a:pt x="46" y="110"/>
                    </a:lnTo>
                    <a:lnTo>
                      <a:pt x="46" y="106"/>
                    </a:lnTo>
                    <a:lnTo>
                      <a:pt x="47" y="104"/>
                    </a:lnTo>
                    <a:lnTo>
                      <a:pt x="47" y="102"/>
                    </a:lnTo>
                    <a:lnTo>
                      <a:pt x="46" y="101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5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43" y="101"/>
                    </a:lnTo>
                    <a:lnTo>
                      <a:pt x="42" y="101"/>
                    </a:lnTo>
                    <a:lnTo>
                      <a:pt x="41" y="102"/>
                    </a:lnTo>
                    <a:lnTo>
                      <a:pt x="40" y="103"/>
                    </a:lnTo>
                    <a:lnTo>
                      <a:pt x="36" y="106"/>
                    </a:lnTo>
                    <a:lnTo>
                      <a:pt x="33" y="108"/>
                    </a:lnTo>
                    <a:lnTo>
                      <a:pt x="29" y="116"/>
                    </a:lnTo>
                    <a:lnTo>
                      <a:pt x="25" y="124"/>
                    </a:lnTo>
                    <a:lnTo>
                      <a:pt x="23" y="128"/>
                    </a:lnTo>
                    <a:lnTo>
                      <a:pt x="21" y="133"/>
                    </a:lnTo>
                    <a:lnTo>
                      <a:pt x="20" y="136"/>
                    </a:lnTo>
                    <a:lnTo>
                      <a:pt x="19" y="137"/>
                    </a:lnTo>
                    <a:lnTo>
                      <a:pt x="15" y="138"/>
                    </a:lnTo>
                    <a:lnTo>
                      <a:pt x="12" y="138"/>
                    </a:lnTo>
                    <a:lnTo>
                      <a:pt x="10" y="138"/>
                    </a:lnTo>
                    <a:lnTo>
                      <a:pt x="8" y="138"/>
                    </a:lnTo>
                    <a:lnTo>
                      <a:pt x="8" y="137"/>
                    </a:lnTo>
                    <a:lnTo>
                      <a:pt x="7" y="137"/>
                    </a:lnTo>
                    <a:lnTo>
                      <a:pt x="6" y="136"/>
                    </a:lnTo>
                    <a:lnTo>
                      <a:pt x="5" y="135"/>
                    </a:lnTo>
                    <a:lnTo>
                      <a:pt x="5" y="135"/>
                    </a:lnTo>
                    <a:lnTo>
                      <a:pt x="3" y="134"/>
                    </a:lnTo>
                    <a:lnTo>
                      <a:pt x="2" y="134"/>
                    </a:lnTo>
                    <a:lnTo>
                      <a:pt x="1" y="134"/>
                    </a:lnTo>
                    <a:lnTo>
                      <a:pt x="1" y="133"/>
                    </a:lnTo>
                    <a:lnTo>
                      <a:pt x="0" y="133"/>
                    </a:lnTo>
                    <a:lnTo>
                      <a:pt x="0" y="129"/>
                    </a:lnTo>
                    <a:lnTo>
                      <a:pt x="0" y="126"/>
                    </a:lnTo>
                    <a:lnTo>
                      <a:pt x="1" y="123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2"/>
                    </a:lnTo>
                    <a:lnTo>
                      <a:pt x="2" y="111"/>
                    </a:lnTo>
                    <a:lnTo>
                      <a:pt x="3" y="111"/>
                    </a:lnTo>
                    <a:lnTo>
                      <a:pt x="3" y="110"/>
                    </a:lnTo>
                    <a:lnTo>
                      <a:pt x="6" y="110"/>
                    </a:lnTo>
                    <a:lnTo>
                      <a:pt x="7" y="111"/>
                    </a:lnTo>
                    <a:lnTo>
                      <a:pt x="9" y="112"/>
                    </a:lnTo>
                    <a:lnTo>
                      <a:pt x="10" y="113"/>
                    </a:lnTo>
                    <a:lnTo>
                      <a:pt x="12" y="114"/>
                    </a:lnTo>
                    <a:lnTo>
                      <a:pt x="12" y="114"/>
                    </a:lnTo>
                    <a:lnTo>
                      <a:pt x="13" y="114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8" y="112"/>
                    </a:lnTo>
                    <a:lnTo>
                      <a:pt x="21" y="108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31" y="100"/>
                    </a:lnTo>
                    <a:lnTo>
                      <a:pt x="34" y="96"/>
                    </a:lnTo>
                    <a:lnTo>
                      <a:pt x="37" y="94"/>
                    </a:lnTo>
                    <a:lnTo>
                      <a:pt x="40" y="92"/>
                    </a:lnTo>
                    <a:lnTo>
                      <a:pt x="42" y="91"/>
                    </a:lnTo>
                    <a:lnTo>
                      <a:pt x="42" y="90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53" y="81"/>
                    </a:lnTo>
                    <a:lnTo>
                      <a:pt x="54" y="79"/>
                    </a:lnTo>
                    <a:lnTo>
                      <a:pt x="54" y="78"/>
                    </a:lnTo>
                    <a:lnTo>
                      <a:pt x="55" y="77"/>
                    </a:lnTo>
                    <a:lnTo>
                      <a:pt x="55" y="74"/>
                    </a:lnTo>
                    <a:lnTo>
                      <a:pt x="55" y="71"/>
                    </a:lnTo>
                    <a:lnTo>
                      <a:pt x="55" y="68"/>
                    </a:lnTo>
                    <a:lnTo>
                      <a:pt x="55" y="64"/>
                    </a:lnTo>
                    <a:lnTo>
                      <a:pt x="55" y="61"/>
                    </a:lnTo>
                    <a:lnTo>
                      <a:pt x="55" y="58"/>
                    </a:lnTo>
                    <a:lnTo>
                      <a:pt x="55" y="58"/>
                    </a:lnTo>
                    <a:lnTo>
                      <a:pt x="55" y="57"/>
                    </a:lnTo>
                    <a:lnTo>
                      <a:pt x="54" y="56"/>
                    </a:lnTo>
                    <a:lnTo>
                      <a:pt x="55" y="55"/>
                    </a:lnTo>
                    <a:lnTo>
                      <a:pt x="55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56" y="52"/>
                    </a:lnTo>
                    <a:lnTo>
                      <a:pt x="57" y="51"/>
                    </a:lnTo>
                    <a:lnTo>
                      <a:pt x="58" y="50"/>
                    </a:lnTo>
                    <a:lnTo>
                      <a:pt x="62" y="46"/>
                    </a:lnTo>
                    <a:lnTo>
                      <a:pt x="66" y="44"/>
                    </a:lnTo>
                    <a:lnTo>
                      <a:pt x="66" y="41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6" y="39"/>
                    </a:lnTo>
                    <a:lnTo>
                      <a:pt x="65" y="38"/>
                    </a:lnTo>
                    <a:lnTo>
                      <a:pt x="63" y="38"/>
                    </a:lnTo>
                    <a:lnTo>
                      <a:pt x="61" y="37"/>
                    </a:lnTo>
                    <a:lnTo>
                      <a:pt x="59" y="37"/>
                    </a:lnTo>
                    <a:lnTo>
                      <a:pt x="55" y="34"/>
                    </a:lnTo>
                    <a:lnTo>
                      <a:pt x="51" y="30"/>
                    </a:lnTo>
                    <a:lnTo>
                      <a:pt x="50" y="28"/>
                    </a:lnTo>
                    <a:lnTo>
                      <a:pt x="51" y="27"/>
                    </a:lnTo>
                    <a:lnTo>
                      <a:pt x="57" y="27"/>
                    </a:lnTo>
                    <a:lnTo>
                      <a:pt x="65" y="27"/>
                    </a:lnTo>
                    <a:lnTo>
                      <a:pt x="69" y="27"/>
                    </a:lnTo>
                    <a:lnTo>
                      <a:pt x="73" y="26"/>
                    </a:lnTo>
                    <a:lnTo>
                      <a:pt x="77" y="25"/>
                    </a:lnTo>
                    <a:lnTo>
                      <a:pt x="81" y="24"/>
                    </a:lnTo>
                    <a:lnTo>
                      <a:pt x="88" y="22"/>
                    </a:lnTo>
                    <a:lnTo>
                      <a:pt x="94" y="18"/>
                    </a:lnTo>
                    <a:lnTo>
                      <a:pt x="96" y="17"/>
                    </a:lnTo>
                    <a:lnTo>
                      <a:pt x="100" y="15"/>
                    </a:lnTo>
                    <a:lnTo>
                      <a:pt x="101" y="14"/>
                    </a:lnTo>
                    <a:lnTo>
                      <a:pt x="102" y="13"/>
                    </a:lnTo>
                    <a:lnTo>
                      <a:pt x="105" y="12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6" y="5"/>
                    </a:lnTo>
                    <a:lnTo>
                      <a:pt x="118" y="4"/>
                    </a:lnTo>
                    <a:lnTo>
                      <a:pt x="119" y="3"/>
                    </a:lnTo>
                    <a:lnTo>
                      <a:pt x="122" y="2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8" y="1"/>
                    </a:lnTo>
                    <a:lnTo>
                      <a:pt x="129" y="1"/>
                    </a:lnTo>
                    <a:lnTo>
                      <a:pt x="130" y="2"/>
                    </a:lnTo>
                    <a:lnTo>
                      <a:pt x="131" y="3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4" y="10"/>
                    </a:lnTo>
                    <a:lnTo>
                      <a:pt x="134" y="13"/>
                    </a:lnTo>
                    <a:lnTo>
                      <a:pt x="133" y="16"/>
                    </a:lnTo>
                    <a:lnTo>
                      <a:pt x="129" y="17"/>
                    </a:lnTo>
                    <a:lnTo>
                      <a:pt x="124" y="18"/>
                    </a:lnTo>
                    <a:lnTo>
                      <a:pt x="121" y="20"/>
                    </a:lnTo>
                    <a:lnTo>
                      <a:pt x="118" y="23"/>
                    </a:lnTo>
                    <a:lnTo>
                      <a:pt x="108" y="28"/>
                    </a:lnTo>
                    <a:lnTo>
                      <a:pt x="100" y="34"/>
                    </a:lnTo>
                    <a:lnTo>
                      <a:pt x="99" y="35"/>
                    </a:lnTo>
                    <a:lnTo>
                      <a:pt x="99" y="35"/>
                    </a:lnTo>
                    <a:lnTo>
                      <a:pt x="98" y="36"/>
                    </a:lnTo>
                    <a:lnTo>
                      <a:pt x="99" y="37"/>
                    </a:lnTo>
                    <a:lnTo>
                      <a:pt x="101" y="39"/>
                    </a:lnTo>
                    <a:lnTo>
                      <a:pt x="102" y="42"/>
                    </a:lnTo>
                    <a:lnTo>
                      <a:pt x="103" y="47"/>
                    </a:lnTo>
                    <a:lnTo>
                      <a:pt x="103" y="51"/>
                    </a:lnTo>
                    <a:lnTo>
                      <a:pt x="103" y="53"/>
                    </a:lnTo>
                    <a:lnTo>
                      <a:pt x="105" y="55"/>
                    </a:lnTo>
                    <a:lnTo>
                      <a:pt x="107" y="55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1" y="53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27" y="46"/>
                    </a:lnTo>
                    <a:lnTo>
                      <a:pt x="130" y="44"/>
                    </a:lnTo>
                    <a:lnTo>
                      <a:pt x="131" y="42"/>
                    </a:lnTo>
                    <a:lnTo>
                      <a:pt x="133" y="42"/>
                    </a:lnTo>
                    <a:lnTo>
                      <a:pt x="135" y="41"/>
                    </a:lnTo>
                    <a:lnTo>
                      <a:pt x="136" y="41"/>
                    </a:lnTo>
                    <a:lnTo>
                      <a:pt x="139" y="42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5" y="47"/>
                    </a:lnTo>
                    <a:lnTo>
                      <a:pt x="146" y="49"/>
                    </a:lnTo>
                    <a:lnTo>
                      <a:pt x="147" y="53"/>
                    </a:lnTo>
                    <a:lnTo>
                      <a:pt x="146" y="57"/>
                    </a:lnTo>
                    <a:lnTo>
                      <a:pt x="145" y="59"/>
                    </a:lnTo>
                    <a:lnTo>
                      <a:pt x="145" y="60"/>
                    </a:lnTo>
                    <a:lnTo>
                      <a:pt x="142" y="63"/>
                    </a:lnTo>
                    <a:lnTo>
                      <a:pt x="140" y="67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6" y="74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30" y="86"/>
                    </a:lnTo>
                    <a:lnTo>
                      <a:pt x="129" y="88"/>
                    </a:lnTo>
                    <a:lnTo>
                      <a:pt x="128" y="90"/>
                    </a:lnTo>
                    <a:lnTo>
                      <a:pt x="124" y="97"/>
                    </a:lnTo>
                    <a:lnTo>
                      <a:pt x="121" y="106"/>
                    </a:lnTo>
                    <a:lnTo>
                      <a:pt x="121" y="108"/>
                    </a:lnTo>
                    <a:lnTo>
                      <a:pt x="120" y="110"/>
                    </a:lnTo>
                    <a:lnTo>
                      <a:pt x="118" y="116"/>
                    </a:lnTo>
                    <a:lnTo>
                      <a:pt x="116" y="124"/>
                    </a:lnTo>
                    <a:lnTo>
                      <a:pt x="114" y="127"/>
                    </a:lnTo>
                    <a:lnTo>
                      <a:pt x="113" y="130"/>
                    </a:lnTo>
                    <a:lnTo>
                      <a:pt x="112" y="133"/>
                    </a:lnTo>
                    <a:lnTo>
                      <a:pt x="110" y="135"/>
                    </a:lnTo>
                    <a:lnTo>
                      <a:pt x="109" y="136"/>
                    </a:lnTo>
                    <a:lnTo>
                      <a:pt x="108" y="136"/>
                    </a:lnTo>
                    <a:lnTo>
                      <a:pt x="106" y="137"/>
                    </a:lnTo>
                    <a:lnTo>
                      <a:pt x="103" y="138"/>
                    </a:lnTo>
                    <a:lnTo>
                      <a:pt x="101" y="138"/>
                    </a:lnTo>
                    <a:lnTo>
                      <a:pt x="98" y="138"/>
                    </a:lnTo>
                    <a:lnTo>
                      <a:pt x="96" y="138"/>
                    </a:lnTo>
                    <a:lnTo>
                      <a:pt x="94" y="137"/>
                    </a:lnTo>
                    <a:lnTo>
                      <a:pt x="91" y="134"/>
                    </a:lnTo>
                    <a:lnTo>
                      <a:pt x="90" y="130"/>
                    </a:lnTo>
                    <a:lnTo>
                      <a:pt x="89" y="128"/>
                    </a:lnTo>
                    <a:lnTo>
                      <a:pt x="88" y="127"/>
                    </a:lnTo>
                    <a:lnTo>
                      <a:pt x="86" y="126"/>
                    </a:lnTo>
                    <a:lnTo>
                      <a:pt x="85" y="125"/>
                    </a:lnTo>
                    <a:lnTo>
                      <a:pt x="81" y="127"/>
                    </a:lnTo>
                    <a:lnTo>
                      <a:pt x="79" y="130"/>
                    </a:lnTo>
                    <a:lnTo>
                      <a:pt x="79" y="134"/>
                    </a:lnTo>
                    <a:lnTo>
                      <a:pt x="78" y="136"/>
                    </a:lnTo>
                    <a:close/>
                    <a:moveTo>
                      <a:pt x="62" y="53"/>
                    </a:moveTo>
                    <a:lnTo>
                      <a:pt x="59" y="56"/>
                    </a:lnTo>
                    <a:lnTo>
                      <a:pt x="61" y="59"/>
                    </a:lnTo>
                    <a:lnTo>
                      <a:pt x="62" y="62"/>
                    </a:lnTo>
                    <a:lnTo>
                      <a:pt x="64" y="67"/>
                    </a:lnTo>
                    <a:lnTo>
                      <a:pt x="66" y="69"/>
                    </a:lnTo>
                    <a:lnTo>
                      <a:pt x="68" y="70"/>
                    </a:lnTo>
                    <a:lnTo>
                      <a:pt x="69" y="70"/>
                    </a:lnTo>
                    <a:lnTo>
                      <a:pt x="70" y="70"/>
                    </a:lnTo>
                    <a:lnTo>
                      <a:pt x="75" y="69"/>
                    </a:lnTo>
                    <a:lnTo>
                      <a:pt x="81" y="67"/>
                    </a:lnTo>
                    <a:lnTo>
                      <a:pt x="87" y="63"/>
                    </a:lnTo>
                    <a:lnTo>
                      <a:pt x="88" y="61"/>
                    </a:lnTo>
                    <a:lnTo>
                      <a:pt x="90" y="60"/>
                    </a:lnTo>
                    <a:lnTo>
                      <a:pt x="91" y="57"/>
                    </a:lnTo>
                    <a:lnTo>
                      <a:pt x="91" y="50"/>
                    </a:lnTo>
                    <a:lnTo>
                      <a:pt x="91" y="46"/>
                    </a:lnTo>
                    <a:lnTo>
                      <a:pt x="91" y="45"/>
                    </a:lnTo>
                    <a:lnTo>
                      <a:pt x="90" y="44"/>
                    </a:lnTo>
                    <a:lnTo>
                      <a:pt x="88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79" y="42"/>
                    </a:lnTo>
                    <a:lnTo>
                      <a:pt x="75" y="45"/>
                    </a:lnTo>
                    <a:lnTo>
                      <a:pt x="70" y="47"/>
                    </a:lnTo>
                    <a:lnTo>
                      <a:pt x="67" y="49"/>
                    </a:lnTo>
                    <a:lnTo>
                      <a:pt x="64" y="51"/>
                    </a:lnTo>
                    <a:lnTo>
                      <a:pt x="62" y="53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6272C9EC-D8E0-4874-8AEC-4BCFD8E0C851}"/>
              </a:ext>
            </a:extLst>
          </p:cNvPr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48000">
                <a:srgbClr val="FFFFFF">
                  <a:alpha val="69000"/>
                </a:srgbClr>
              </a:gs>
              <a:gs pos="28000">
                <a:srgbClr val="FFFFFF">
                  <a:alpha val="72000"/>
                </a:srgb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30418" y="2754284"/>
            <a:ext cx="7055958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92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4709" y="2485652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AA62FC-53C6-4F12-8681-8D8340EF690F}"/>
              </a:ext>
            </a:extLst>
          </p:cNvPr>
          <p:cNvSpPr txBox="1"/>
          <p:nvPr userDrawn="1"/>
        </p:nvSpPr>
        <p:spPr>
          <a:xfrm>
            <a:off x="568506" y="6031634"/>
            <a:ext cx="1488895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305EC15-54E7-42F9-84EC-85C2A6DEA714}"/>
              </a:ext>
            </a:extLst>
          </p:cNvPr>
          <p:cNvGrpSpPr/>
          <p:nvPr userDrawn="1"/>
        </p:nvGrpSpPr>
        <p:grpSpPr>
          <a:xfrm>
            <a:off x="1213589" y="927100"/>
            <a:ext cx="565239" cy="101600"/>
            <a:chOff x="658189" y="1028700"/>
            <a:chExt cx="565239" cy="101600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18BA4E3-9700-4792-843F-36A864CA2ED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DFB029E2-F603-4AAC-9F14-8D0656282BA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F8718D79-8D48-4834-BFEA-82FCED3CF3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948FB15F-9E53-4DA6-9828-E1FE5E20D4A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6E54F54C-4A5D-4AA1-8F0A-F5FF31236E7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0ECA152-C5F1-453B-B13B-EDC15860490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F14D64A-B795-44E6-B76F-91969FBC99F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2B38B536-0C40-4190-BBB9-217201EBB89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39D3DDEB-05C1-4419-9D0C-3D2E58A978AA}"/>
              </a:ext>
            </a:extLst>
          </p:cNvPr>
          <p:cNvSpPr txBox="1"/>
          <p:nvPr userDrawn="1"/>
        </p:nvSpPr>
        <p:spPr>
          <a:xfrm>
            <a:off x="660400" y="929229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565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28EE36CD-C347-402F-BD10-F63F2560CE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多项团队介绍页版式</a:t>
            </a:r>
          </a:p>
        </p:txBody>
      </p:sp>
      <p:sp>
        <p:nvSpPr>
          <p:cNvPr id="69" name="图片占位符 68">
            <a:extLst>
              <a:ext uri="{FF2B5EF4-FFF2-40B4-BE49-F238E27FC236}">
                <a16:creationId xmlns:a16="http://schemas.microsoft.com/office/drawing/2014/main" id="{C8E271D2-3737-46B6-8BC4-3C5B823902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2470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E00E68D3-B09B-400C-9514-0868D5A9BB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215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09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10" y="1767682"/>
                  <a:pt x="0" y="1371973"/>
                  <a:pt x="0" y="883841"/>
                </a:cubicBezTo>
                <a:cubicBezTo>
                  <a:pt x="0" y="395709"/>
                  <a:pt x="395710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5" name="图片占位符 74">
            <a:extLst>
              <a:ext uri="{FF2B5EF4-FFF2-40B4-BE49-F238E27FC236}">
                <a16:creationId xmlns:a16="http://schemas.microsoft.com/office/drawing/2014/main" id="{9F9AE66E-F33D-488A-AA40-E02411C0C5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61848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>
            <a:extLst>
              <a:ext uri="{FF2B5EF4-FFF2-40B4-BE49-F238E27FC236}">
                <a16:creationId xmlns:a16="http://schemas.microsoft.com/office/drawing/2014/main" id="{466150F1-4E6C-4A5F-806E-CD538F2718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3296958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人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EE07C9BA-03AE-42B8-B5F0-D7972E3717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>
            <a:extLst>
              <a:ext uri="{FF2B5EF4-FFF2-40B4-BE49-F238E27FC236}">
                <a16:creationId xmlns:a16="http://schemas.microsoft.com/office/drawing/2014/main" id="{321DF5C0-194D-44EC-8AB8-F0210851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7FA50E0-551C-42DA-BC43-4EFD6FCFCA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0685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8" name="图片占位符 67">
            <a:extLst>
              <a:ext uri="{FF2B5EF4-FFF2-40B4-BE49-F238E27FC236}">
                <a16:creationId xmlns:a16="http://schemas.microsoft.com/office/drawing/2014/main" id="{138BDD89-B522-4608-8AAA-4DF9D234A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39227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0" name="图片占位符 69">
            <a:extLst>
              <a:ext uri="{FF2B5EF4-FFF2-40B4-BE49-F238E27FC236}">
                <a16:creationId xmlns:a16="http://schemas.microsoft.com/office/drawing/2014/main" id="{5EE89035-7005-4C4E-8001-1BC7B3B17F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7769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2" name="图片占位符 71">
            <a:extLst>
              <a:ext uri="{FF2B5EF4-FFF2-40B4-BE49-F238E27FC236}">
                <a16:creationId xmlns:a16="http://schemas.microsoft.com/office/drawing/2014/main" id="{D468161A-65D3-4C62-8B32-721B1AA1A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16312" y="1606744"/>
            <a:ext cx="1767682" cy="1767682"/>
          </a:xfrm>
          <a:custGeom>
            <a:avLst/>
            <a:gdLst>
              <a:gd name="connsiteX0" fmla="*/ 883841 w 1767682"/>
              <a:gd name="connsiteY0" fmla="*/ 0 h 1767682"/>
              <a:gd name="connsiteX1" fmla="*/ 1767682 w 1767682"/>
              <a:gd name="connsiteY1" fmla="*/ 883841 h 1767682"/>
              <a:gd name="connsiteX2" fmla="*/ 883841 w 1767682"/>
              <a:gd name="connsiteY2" fmla="*/ 1767682 h 1767682"/>
              <a:gd name="connsiteX3" fmla="*/ 0 w 1767682"/>
              <a:gd name="connsiteY3" fmla="*/ 883841 h 1767682"/>
              <a:gd name="connsiteX4" fmla="*/ 883841 w 1767682"/>
              <a:gd name="connsiteY4" fmla="*/ 0 h 176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682" h="1767682">
                <a:moveTo>
                  <a:pt x="883841" y="0"/>
                </a:moveTo>
                <a:cubicBezTo>
                  <a:pt x="1371973" y="0"/>
                  <a:pt x="1767682" y="395710"/>
                  <a:pt x="1767682" y="883841"/>
                </a:cubicBezTo>
                <a:cubicBezTo>
                  <a:pt x="1767682" y="1371973"/>
                  <a:pt x="1371973" y="1767682"/>
                  <a:pt x="883841" y="1767682"/>
                </a:cubicBezTo>
                <a:cubicBezTo>
                  <a:pt x="395709" y="1767682"/>
                  <a:pt x="0" y="1371973"/>
                  <a:pt x="0" y="883841"/>
                </a:cubicBezTo>
                <a:cubicBezTo>
                  <a:pt x="0" y="395710"/>
                  <a:pt x="395709" y="0"/>
                  <a:pt x="88384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2" name="灯片编号占位符 5">
            <a:extLst>
              <a:ext uri="{FF2B5EF4-FFF2-40B4-BE49-F238E27FC236}">
                <a16:creationId xmlns:a16="http://schemas.microsoft.com/office/drawing/2014/main" id="{937CF3D6-9038-46C1-8C30-9AA8EC59FD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52107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>
            <a:extLst>
              <a:ext uri="{FF2B5EF4-FFF2-40B4-BE49-F238E27FC236}">
                <a16:creationId xmlns:a16="http://schemas.microsoft.com/office/drawing/2014/main" id="{F1810183-BCE6-4EDB-AC98-AF00ECC07F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1060" y="2026957"/>
            <a:ext cx="5388854" cy="3579165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这是单项图文页版式</a:t>
            </a:r>
          </a:p>
        </p:txBody>
      </p:sp>
      <p:sp>
        <p:nvSpPr>
          <p:cNvPr id="64" name="灯片编号占位符 5">
            <a:extLst>
              <a:ext uri="{FF2B5EF4-FFF2-40B4-BE49-F238E27FC236}">
                <a16:creationId xmlns:a16="http://schemas.microsoft.com/office/drawing/2014/main" id="{0FBDDC68-786A-42F0-99CD-51F1DEE1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273803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danxina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图片占位符 61">
            <a:extLst>
              <a:ext uri="{FF2B5EF4-FFF2-40B4-BE49-F238E27FC236}">
                <a16:creationId xmlns:a16="http://schemas.microsoft.com/office/drawing/2014/main" id="{27989DAF-04FE-4ED1-A81C-27A8EF1676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1719" y="1370263"/>
            <a:ext cx="3282796" cy="4716212"/>
          </a:xfrm>
          <a:custGeom>
            <a:avLst/>
            <a:gdLst>
              <a:gd name="connsiteX0" fmla="*/ 0 w 3282796"/>
              <a:gd name="connsiteY0" fmla="*/ 0 h 4716212"/>
              <a:gd name="connsiteX1" fmla="*/ 3282796 w 3282796"/>
              <a:gd name="connsiteY1" fmla="*/ 0 h 4716212"/>
              <a:gd name="connsiteX2" fmla="*/ 3282796 w 3282796"/>
              <a:gd name="connsiteY2" fmla="*/ 4716212 h 4716212"/>
              <a:gd name="connsiteX3" fmla="*/ 0 w 3282796"/>
              <a:gd name="connsiteY3" fmla="*/ 4716212 h 471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2796" h="4716212">
                <a:moveTo>
                  <a:pt x="0" y="0"/>
                </a:moveTo>
                <a:lnTo>
                  <a:pt x="3282796" y="0"/>
                </a:lnTo>
                <a:lnTo>
                  <a:pt x="3282796" y="4716212"/>
                </a:lnTo>
                <a:lnTo>
                  <a:pt x="0" y="471621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</a:p>
        </p:txBody>
      </p:sp>
      <p:sp>
        <p:nvSpPr>
          <p:cNvPr id="64" name="灯片编号占位符 5">
            <a:extLst>
              <a:ext uri="{FF2B5EF4-FFF2-40B4-BE49-F238E27FC236}">
                <a16:creationId xmlns:a16="http://schemas.microsoft.com/office/drawing/2014/main" id="{2A24E391-5711-4212-9353-4E51BD05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2729266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二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E0E50DE1-AAE5-448D-925F-BB3EA07079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74">
            <a:extLst>
              <a:ext uri="{FF2B5EF4-FFF2-40B4-BE49-F238E27FC236}">
                <a16:creationId xmlns:a16="http://schemas.microsoft.com/office/drawing/2014/main" id="{F1810183-BCE6-4EDB-AC98-AF00ECC07F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9236" y="1041145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这是二项图文页版式</a:t>
            </a:r>
          </a:p>
        </p:txBody>
      </p:sp>
      <p:sp>
        <p:nvSpPr>
          <p:cNvPr id="61" name="图片占位符 74">
            <a:extLst>
              <a:ext uri="{FF2B5EF4-FFF2-40B4-BE49-F238E27FC236}">
                <a16:creationId xmlns:a16="http://schemas.microsoft.com/office/drawing/2014/main" id="{F3E68BF4-F53D-44E8-A822-20E57057AE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29236" y="3745319"/>
            <a:ext cx="3602353" cy="2392608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69" name="灯片编号占位符 5">
            <a:extLst>
              <a:ext uri="{FF2B5EF4-FFF2-40B4-BE49-F238E27FC236}">
                <a16:creationId xmlns:a16="http://schemas.microsoft.com/office/drawing/2014/main" id="{AC7A779E-31E4-47A7-A954-5A41D6D4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386422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三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BFD86002-B018-401B-9DA5-EFB92088B0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DF8F0B60-3F86-468A-A789-BEEEFB9798C5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881160A1-42CC-44CD-8FE9-211636EC9D33}"/>
              </a:ext>
            </a:extLst>
          </p:cNvPr>
          <p:cNvSpPr/>
          <p:nvPr userDrawn="1"/>
        </p:nvSpPr>
        <p:spPr>
          <a:xfrm>
            <a:off x="0" y="3081986"/>
            <a:ext cx="12192000" cy="1108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FAE4AE3-558B-4ADC-80A7-88E8A214904B}"/>
              </a:ext>
            </a:extLst>
          </p:cNvPr>
          <p:cNvSpPr/>
          <p:nvPr userDrawn="1"/>
        </p:nvSpPr>
        <p:spPr>
          <a:xfrm>
            <a:off x="-1" y="3122690"/>
            <a:ext cx="12192000" cy="373531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图片占位符 74">
            <a:extLst>
              <a:ext uri="{FF2B5EF4-FFF2-40B4-BE49-F238E27FC236}">
                <a16:creationId xmlns:a16="http://schemas.microsoft.com/office/drawing/2014/main" id="{502E1708-E404-49B4-9F04-4361747CEC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431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59" name="图片占位符 80">
            <a:extLst>
              <a:ext uri="{FF2B5EF4-FFF2-40B4-BE49-F238E27FC236}">
                <a16:creationId xmlns:a16="http://schemas.microsoft.com/office/drawing/2014/main" id="{47837603-0598-4438-B056-7BE8FFD740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4801" y="1688948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63" name="图片占位符 82">
            <a:extLst>
              <a:ext uri="{FF2B5EF4-FFF2-40B4-BE49-F238E27FC236}">
                <a16:creationId xmlns:a16="http://schemas.microsoft.com/office/drawing/2014/main" id="{98809CA6-F5EF-4E90-AC2F-1C44E31430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25291" y="1705726"/>
            <a:ext cx="3064250" cy="2035212"/>
          </a:xfrm>
          <a:custGeom>
            <a:avLst/>
            <a:gdLst>
              <a:gd name="connsiteX0" fmla="*/ 0 w 3370863"/>
              <a:gd name="connsiteY0" fmla="*/ 0 h 2238857"/>
              <a:gd name="connsiteX1" fmla="*/ 3370863 w 3370863"/>
              <a:gd name="connsiteY1" fmla="*/ 0 h 2238857"/>
              <a:gd name="connsiteX2" fmla="*/ 3370863 w 3370863"/>
              <a:gd name="connsiteY2" fmla="*/ 2238857 h 2238857"/>
              <a:gd name="connsiteX3" fmla="*/ 0 w 3370863"/>
              <a:gd name="connsiteY3" fmla="*/ 2238857 h 223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0863" h="2238857">
                <a:moveTo>
                  <a:pt x="0" y="0"/>
                </a:moveTo>
                <a:lnTo>
                  <a:pt x="3370863" y="0"/>
                </a:lnTo>
                <a:lnTo>
                  <a:pt x="3370863" y="2238857"/>
                </a:lnTo>
                <a:lnTo>
                  <a:pt x="0" y="223885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0">
            <a:solidFill>
              <a:schemeClr val="bg1"/>
            </a:solidFill>
            <a:miter lim="800000"/>
          </a:ln>
          <a:effectLst>
            <a:outerShdw blurRad="774700" dist="457200" dir="5400000" sx="75000" sy="7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单机中间图标添加图片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bg1"/>
                </a:solidFill>
              </a:rPr>
              <a:t>竢实扬华 自强不息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BB3ADBD-48E9-44F1-A1F6-D1CB2ACC5D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标题 37">
            <a:extLst>
              <a:ext uri="{FF2B5EF4-FFF2-40B4-BE49-F238E27FC236}">
                <a16:creationId xmlns:a16="http://schemas.microsoft.com/office/drawing/2014/main" id="{3FB6A37D-8210-4D5B-A114-71A2E0ED6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这是三项图文页版式</a:t>
            </a:r>
          </a:p>
        </p:txBody>
      </p:sp>
      <p:sp>
        <p:nvSpPr>
          <p:cNvPr id="78" name="灯片编号占位符 5">
            <a:extLst>
              <a:ext uri="{FF2B5EF4-FFF2-40B4-BE49-F238E27FC236}">
                <a16:creationId xmlns:a16="http://schemas.microsoft.com/office/drawing/2014/main" id="{ED73A491-9590-4A68-858B-BB1197E6E6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  </a:t>
            </a:r>
            <a:r>
              <a:rPr lang="en-US" altLang="zh-CN" sz="1150" spc="9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802938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四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C00ACA2B-0F24-41C7-A948-F2C4A6C4FF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sp>
        <p:nvSpPr>
          <p:cNvPr id="61" name="标题 37">
            <a:extLst>
              <a:ext uri="{FF2B5EF4-FFF2-40B4-BE49-F238E27FC236}">
                <a16:creationId xmlns:a16="http://schemas.microsoft.com/office/drawing/2014/main" id="{321DF5C0-194D-44EC-8AB8-F0210851C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这是四项图文页版式</a:t>
            </a:r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8357523B-8E0A-4994-B9B4-9D037EA3A7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9221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3B47BF3B-DE0A-4057-9CD5-AD4AE1E577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91685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1" name="图片占位符 70">
            <a:extLst>
              <a:ext uri="{FF2B5EF4-FFF2-40B4-BE49-F238E27FC236}">
                <a16:creationId xmlns:a16="http://schemas.microsoft.com/office/drawing/2014/main" id="{1FE08F0D-79AC-433D-8124-DF41C82FA8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6612" y="2887210"/>
            <a:ext cx="2306169" cy="2960070"/>
          </a:xfrm>
          <a:custGeom>
            <a:avLst/>
            <a:gdLst>
              <a:gd name="connsiteX0" fmla="*/ 0 w 2306169"/>
              <a:gd name="connsiteY0" fmla="*/ 0 h 2960070"/>
              <a:gd name="connsiteX1" fmla="*/ 2306169 w 2306169"/>
              <a:gd name="connsiteY1" fmla="*/ 0 h 2960070"/>
              <a:gd name="connsiteX2" fmla="*/ 2306169 w 2306169"/>
              <a:gd name="connsiteY2" fmla="*/ 2960070 h 2960070"/>
              <a:gd name="connsiteX3" fmla="*/ 0 w 2306169"/>
              <a:gd name="connsiteY3" fmla="*/ 2960070 h 29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169" h="2960070">
                <a:moveTo>
                  <a:pt x="0" y="0"/>
                </a:moveTo>
                <a:lnTo>
                  <a:pt x="2306169" y="0"/>
                </a:lnTo>
                <a:lnTo>
                  <a:pt x="2306169" y="2960070"/>
                </a:lnTo>
                <a:lnTo>
                  <a:pt x="0" y="29600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9" name="图片占位符 68">
            <a:extLst>
              <a:ext uri="{FF2B5EF4-FFF2-40B4-BE49-F238E27FC236}">
                <a16:creationId xmlns:a16="http://schemas.microsoft.com/office/drawing/2014/main" id="{36DAC7E3-3020-4B06-B93A-D1AE58B025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7851" y="2705100"/>
            <a:ext cx="2698760" cy="3263445"/>
          </a:xfrm>
          <a:custGeom>
            <a:avLst/>
            <a:gdLst>
              <a:gd name="connsiteX0" fmla="*/ 0 w 2698760"/>
              <a:gd name="connsiteY0" fmla="*/ 0 h 3463979"/>
              <a:gd name="connsiteX1" fmla="*/ 2698760 w 2698760"/>
              <a:gd name="connsiteY1" fmla="*/ 0 h 3463979"/>
              <a:gd name="connsiteX2" fmla="*/ 2698760 w 2698760"/>
              <a:gd name="connsiteY2" fmla="*/ 3463979 h 3463979"/>
              <a:gd name="connsiteX3" fmla="*/ 0 w 2698760"/>
              <a:gd name="connsiteY3" fmla="*/ 3463979 h 3463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8760" h="3463979">
                <a:moveTo>
                  <a:pt x="0" y="0"/>
                </a:moveTo>
                <a:lnTo>
                  <a:pt x="2698760" y="0"/>
                </a:lnTo>
                <a:lnTo>
                  <a:pt x="2698760" y="3463979"/>
                </a:lnTo>
                <a:lnTo>
                  <a:pt x="0" y="3463979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71500" sx="102000" sy="102000" algn="ctr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1" name="文本占位符 90">
            <a:extLst>
              <a:ext uri="{FF2B5EF4-FFF2-40B4-BE49-F238E27FC236}">
                <a16:creationId xmlns:a16="http://schemas.microsoft.com/office/drawing/2014/main" id="{BA572688-09F4-4994-8E9F-B83DC371FA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9544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</a:p>
        </p:txBody>
      </p:sp>
      <p:sp>
        <p:nvSpPr>
          <p:cNvPr id="92" name="文本占位符 91">
            <a:extLst>
              <a:ext uri="{FF2B5EF4-FFF2-40B4-BE49-F238E27FC236}">
                <a16:creationId xmlns:a16="http://schemas.microsoft.com/office/drawing/2014/main" id="{2CFDD293-32E3-490E-A2D6-49F59C73B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32177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id="{83290675-82D5-4311-9240-9A72EB322B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8118" y="5942256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</a:p>
        </p:txBody>
      </p:sp>
      <p:sp>
        <p:nvSpPr>
          <p:cNvPr id="94" name="文本占位符 93">
            <a:extLst>
              <a:ext uri="{FF2B5EF4-FFF2-40B4-BE49-F238E27FC236}">
                <a16:creationId xmlns:a16="http://schemas.microsoft.com/office/drawing/2014/main" id="{FC8ECFC0-BA9B-46B4-8B71-A1EA0EB93C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34638" y="6067555"/>
            <a:ext cx="1425184" cy="331664"/>
          </a:xfrm>
          <a:custGeom>
            <a:avLst/>
            <a:gdLst>
              <a:gd name="connsiteX0" fmla="*/ 0 w 1425184"/>
              <a:gd name="connsiteY0" fmla="*/ 165831 h 331664"/>
              <a:gd name="connsiteX1" fmla="*/ 0 w 1425184"/>
              <a:gd name="connsiteY1" fmla="*/ 165832 h 331664"/>
              <a:gd name="connsiteX2" fmla="*/ 0 w 1425184"/>
              <a:gd name="connsiteY2" fmla="*/ 165832 h 331664"/>
              <a:gd name="connsiteX3" fmla="*/ 165832 w 1425184"/>
              <a:gd name="connsiteY3" fmla="*/ 0 h 331664"/>
              <a:gd name="connsiteX4" fmla="*/ 1259352 w 1425184"/>
              <a:gd name="connsiteY4" fmla="*/ 0 h 331664"/>
              <a:gd name="connsiteX5" fmla="*/ 1425184 w 1425184"/>
              <a:gd name="connsiteY5" fmla="*/ 165832 h 331664"/>
              <a:gd name="connsiteX6" fmla="*/ 1425183 w 1425184"/>
              <a:gd name="connsiteY6" fmla="*/ 165832 h 331664"/>
              <a:gd name="connsiteX7" fmla="*/ 1259351 w 1425184"/>
              <a:gd name="connsiteY7" fmla="*/ 331664 h 331664"/>
              <a:gd name="connsiteX8" fmla="*/ 165832 w 1425184"/>
              <a:gd name="connsiteY8" fmla="*/ 331663 h 331664"/>
              <a:gd name="connsiteX9" fmla="*/ 13032 w 1425184"/>
              <a:gd name="connsiteY9" fmla="*/ 230380 h 331664"/>
              <a:gd name="connsiteX10" fmla="*/ 0 w 1425184"/>
              <a:gd name="connsiteY10" fmla="*/ 165832 h 331664"/>
              <a:gd name="connsiteX11" fmla="*/ 13032 w 1425184"/>
              <a:gd name="connsiteY11" fmla="*/ 101283 h 331664"/>
              <a:gd name="connsiteX12" fmla="*/ 165832 w 1425184"/>
              <a:gd name="connsiteY12" fmla="*/ 0 h 33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5184" h="331664">
                <a:moveTo>
                  <a:pt x="0" y="165831"/>
                </a:moveTo>
                <a:lnTo>
                  <a:pt x="0" y="165832"/>
                </a:lnTo>
                <a:lnTo>
                  <a:pt x="0" y="165832"/>
                </a:lnTo>
                <a:close/>
                <a:moveTo>
                  <a:pt x="165832" y="0"/>
                </a:moveTo>
                <a:lnTo>
                  <a:pt x="1259352" y="0"/>
                </a:lnTo>
                <a:cubicBezTo>
                  <a:pt x="1350938" y="0"/>
                  <a:pt x="1425184" y="74246"/>
                  <a:pt x="1425184" y="165832"/>
                </a:cubicBezTo>
                <a:lnTo>
                  <a:pt x="1425183" y="165832"/>
                </a:lnTo>
                <a:cubicBezTo>
                  <a:pt x="1425183" y="257418"/>
                  <a:pt x="1350937" y="331664"/>
                  <a:pt x="1259351" y="331664"/>
                </a:cubicBezTo>
                <a:lnTo>
                  <a:pt x="165832" y="331663"/>
                </a:lnTo>
                <a:cubicBezTo>
                  <a:pt x="97143" y="331663"/>
                  <a:pt x="38207" y="289900"/>
                  <a:pt x="13032" y="230380"/>
                </a:cubicBezTo>
                <a:lnTo>
                  <a:pt x="0" y="165832"/>
                </a:lnTo>
                <a:lnTo>
                  <a:pt x="13032" y="101283"/>
                </a:lnTo>
                <a:cubicBezTo>
                  <a:pt x="38207" y="41764"/>
                  <a:pt x="97143" y="0"/>
                  <a:pt x="16583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关键词</a:t>
            </a:r>
          </a:p>
        </p:txBody>
      </p:sp>
      <p:sp>
        <p:nvSpPr>
          <p:cNvPr id="62" name="灯片编号占位符 5">
            <a:extLst>
              <a:ext uri="{FF2B5EF4-FFF2-40B4-BE49-F238E27FC236}">
                <a16:creationId xmlns:a16="http://schemas.microsoft.com/office/drawing/2014/main" id="{55C9E6B8-AB49-44E3-B5CF-94D2C3F964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52813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名人名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天空, 户外, 建筑物, 水&#10;&#10;自动生成的说明">
            <a:extLst>
              <a:ext uri="{FF2B5EF4-FFF2-40B4-BE49-F238E27FC236}">
                <a16:creationId xmlns:a16="http://schemas.microsoft.com/office/drawing/2014/main" id="{21E3BAAF-C3B5-40A4-B76E-F13EAAFBD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245E96F-A785-4AA4-ADD1-77443ED7D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CC9D96B-FD31-4236-984A-094DBE7F5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9A2BD0-92F0-4FCC-A93D-E5E91CAB62E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C0CF94-660F-4641-864B-7859C6F354A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448BAF0-93ED-4FFE-AA85-D4B2E1A11D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C187281-3633-4336-AA5B-ABAD55992733}"/>
              </a:ext>
            </a:extLst>
          </p:cNvPr>
          <p:cNvGrpSpPr/>
          <p:nvPr/>
        </p:nvGrpSpPr>
        <p:grpSpPr>
          <a:xfrm>
            <a:off x="2179772" y="1657819"/>
            <a:ext cx="620578" cy="480931"/>
            <a:chOff x="6042819" y="923130"/>
            <a:chExt cx="329804" cy="255589"/>
          </a:xfrm>
        </p:grpSpPr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D7F425B5-CDF2-41BB-A537-1A9D8AF7F60D}"/>
                </a:ext>
              </a:extLst>
            </p:cNvPr>
            <p:cNvGrpSpPr/>
            <p:nvPr/>
          </p:nvGrpSpPr>
          <p:grpSpPr>
            <a:xfrm>
              <a:off x="6042819" y="923130"/>
              <a:ext cx="179785" cy="255589"/>
              <a:chOff x="6042819" y="923130"/>
              <a:chExt cx="179785" cy="255589"/>
            </a:xfrm>
          </p:grpSpPr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BCCE6605-9595-4EC8-8941-F8183373FABA}"/>
                  </a:ext>
                </a:extLst>
              </p:cNvPr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2E6D0FC9-FA75-448B-9328-3FF5215AF0DF}"/>
                  </a:ext>
                </a:extLst>
              </p:cNvPr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EFCC56C2-0243-4633-AE8A-04FDDA5C9A02}"/>
                </a:ext>
              </a:extLst>
            </p:cNvPr>
            <p:cNvGrpSpPr/>
            <p:nvPr/>
          </p:nvGrpSpPr>
          <p:grpSpPr>
            <a:xfrm>
              <a:off x="6192838" y="923130"/>
              <a:ext cx="179785" cy="255589"/>
              <a:chOff x="6042819" y="923130"/>
              <a:chExt cx="179785" cy="255589"/>
            </a:xfrm>
          </p:grpSpPr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8F7CA999-FABC-4F22-BFAD-983759453D94}"/>
                  </a:ext>
                </a:extLst>
              </p:cNvPr>
              <p:cNvSpPr/>
              <p:nvPr/>
            </p:nvSpPr>
            <p:spPr>
              <a:xfrm flipH="1">
                <a:off x="6042819" y="1072357"/>
                <a:ext cx="106362" cy="1063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BA64B611-0B86-4285-A62A-170EB2C5371A}"/>
                  </a:ext>
                </a:extLst>
              </p:cNvPr>
              <p:cNvCxnSpPr/>
              <p:nvPr/>
            </p:nvCxnSpPr>
            <p:spPr>
              <a:xfrm flipV="1">
                <a:off x="6056710" y="923130"/>
                <a:ext cx="165894" cy="16589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874FA2B-F5B8-4223-B012-22AFA3F99C2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090935" y="1943403"/>
            <a:ext cx="8010130" cy="2335213"/>
          </a:xfrm>
          <a:prstGeom prst="rect">
            <a:avLst/>
          </a:prstGeom>
        </p:spPr>
        <p:txBody>
          <a:bodyPr anchor="ctr" anchorCtr="0"/>
          <a:lstStyle>
            <a:lvl1pPr marL="0" indent="0" algn="l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如果有需要</a:t>
            </a:r>
            <a:endParaRPr lang="en-US" altLang="zh-CN" dirty="0"/>
          </a:p>
          <a:p>
            <a:pPr lvl="0"/>
            <a:r>
              <a:rPr lang="zh-CN" altLang="en-US" dirty="0"/>
              <a:t>这里可以放一句名人名言。</a:t>
            </a:r>
            <a:endParaRPr lang="en-US" altLang="zh-CN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70ECFEE-B0ED-48C7-A59A-DDB4EDC96890}"/>
              </a:ext>
            </a:extLst>
          </p:cNvPr>
          <p:cNvCxnSpPr>
            <a:cxnSpLocks/>
          </p:cNvCxnSpPr>
          <p:nvPr userDrawn="1"/>
        </p:nvCxnSpPr>
        <p:spPr>
          <a:xfrm>
            <a:off x="2179772" y="4278616"/>
            <a:ext cx="792129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7428954-239E-4556-B955-2B632BD9AF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1965" y="4432878"/>
            <a:ext cx="1689100" cy="40005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By </a:t>
            </a:r>
            <a:r>
              <a:rPr lang="zh-CN" altLang="en-US" dirty="0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1427311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单句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片包含 天空, 户外, 建筑物, 水&#10;&#10;自动生成的说明">
            <a:extLst>
              <a:ext uri="{FF2B5EF4-FFF2-40B4-BE49-F238E27FC236}">
                <a16:creationId xmlns:a16="http://schemas.microsoft.com/office/drawing/2014/main" id="{A874C656-D2C2-4FE9-B945-A7D904BEA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8159F30-CD6C-4F1E-B432-F10E8AE9C8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92DB8796-AECB-4625-BB67-75FECA6EDE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F802831-2BDF-4FA2-9A02-3C5F635F6851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D0F0A85-6418-43F8-BAC9-16DF2715B15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F521B0A-9997-4B20-A866-5A0067AFDD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-1828800" y="-4492478"/>
            <a:ext cx="15849600" cy="15842956"/>
          </a:xfrm>
          <a:prstGeom prst="rect">
            <a:avLst/>
          </a:prstGeom>
        </p:spPr>
      </p:pic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D817AD11-D9A9-4A1F-B628-F3F948C56AB3}"/>
              </a:ext>
            </a:extLst>
          </p:cNvPr>
          <p:cNvGrpSpPr/>
          <p:nvPr userDrawn="1"/>
        </p:nvGrpSpPr>
        <p:grpSpPr>
          <a:xfrm>
            <a:off x="2581275" y="1969454"/>
            <a:ext cx="7029450" cy="256858"/>
            <a:chOff x="2581275" y="1751010"/>
            <a:chExt cx="7029450" cy="256858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E707AC63-D1FA-443E-8481-09190A5AF0DE}"/>
                </a:ext>
              </a:extLst>
            </p:cNvPr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9FFA0B1C-0EB0-4D1F-9350-6F3420705835}"/>
                  </a:ext>
                </a:extLst>
              </p:cNvPr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38F013C4-482B-4CC8-AB35-1EE57D142492}"/>
                  </a:ext>
                </a:extLst>
              </p:cNvPr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1C187281-3633-4336-AA5B-ABAD55992733}"/>
                </a:ext>
              </a:extLst>
            </p:cNvPr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D7F425B5-CDF2-41BB-A537-1A9D8AF7F60D}"/>
                  </a:ext>
                </a:extLst>
              </p:cNvPr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6" name="椭圆 135">
                  <a:extLst>
                    <a:ext uri="{FF2B5EF4-FFF2-40B4-BE49-F238E27FC236}">
                      <a16:creationId xmlns:a16="http://schemas.microsoft.com/office/drawing/2014/main" id="{BCCE6605-9595-4EC8-8941-F8183373FABA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7" name="直接连接符 136">
                  <a:extLst>
                    <a:ext uri="{FF2B5EF4-FFF2-40B4-BE49-F238E27FC236}">
                      <a16:creationId xmlns:a16="http://schemas.microsoft.com/office/drawing/2014/main" id="{2E6D0FC9-FA75-448B-9328-3FF5215AF0DF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EFCC56C2-0243-4633-AE8A-04FDDA5C9A02}"/>
                  </a:ext>
                </a:extLst>
              </p:cNvPr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8F7CA999-FABC-4F22-BFAD-983759453D94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BA64B611-0B86-4285-A62A-170EB2C5371A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D82CC4DB-7160-436B-A6B8-6F046228327B}"/>
              </a:ext>
            </a:extLst>
          </p:cNvPr>
          <p:cNvGrpSpPr/>
          <p:nvPr userDrawn="1"/>
        </p:nvGrpSpPr>
        <p:grpSpPr>
          <a:xfrm flipH="1" flipV="1">
            <a:off x="2581275" y="4433254"/>
            <a:ext cx="7029450" cy="256858"/>
            <a:chOff x="2581275" y="1751010"/>
            <a:chExt cx="7029450" cy="256858"/>
          </a:xfrm>
        </p:grpSpPr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4DCC70C2-D460-4DFA-AC7D-4F4F48D45E7F}"/>
                </a:ext>
              </a:extLst>
            </p:cNvPr>
            <p:cNvGrpSpPr/>
            <p:nvPr/>
          </p:nvGrpSpPr>
          <p:grpSpPr>
            <a:xfrm>
              <a:off x="2581275" y="1962149"/>
              <a:ext cx="7029450" cy="45719"/>
              <a:chOff x="838200" y="1962150"/>
              <a:chExt cx="10858500" cy="0"/>
            </a:xfrm>
          </p:grpSpPr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D0E95CCB-E920-470C-B0D3-5B137AAA4ACF}"/>
                  </a:ext>
                </a:extLst>
              </p:cNvPr>
              <p:cNvCxnSpPr/>
              <p:nvPr/>
            </p:nvCxnSpPr>
            <p:spPr>
              <a:xfrm>
                <a:off x="83820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C14A9EAF-C5F4-4039-AD9C-15CE80B034D5}"/>
                  </a:ext>
                </a:extLst>
              </p:cNvPr>
              <p:cNvCxnSpPr/>
              <p:nvPr/>
            </p:nvCxnSpPr>
            <p:spPr>
              <a:xfrm>
                <a:off x="7067550" y="1962150"/>
                <a:ext cx="46291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35807BFA-1181-4512-A15F-AF5EC5AB31F7}"/>
                </a:ext>
              </a:extLst>
            </p:cNvPr>
            <p:cNvGrpSpPr/>
            <p:nvPr/>
          </p:nvGrpSpPr>
          <p:grpSpPr>
            <a:xfrm>
              <a:off x="5931098" y="1751010"/>
              <a:ext cx="329804" cy="255589"/>
              <a:chOff x="6042819" y="923130"/>
              <a:chExt cx="329804" cy="255589"/>
            </a:xfrm>
          </p:grpSpPr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5B2AF27C-4AD7-4E3F-A131-F4D5FE91F937}"/>
                  </a:ext>
                </a:extLst>
              </p:cNvPr>
              <p:cNvGrpSpPr/>
              <p:nvPr/>
            </p:nvGrpSpPr>
            <p:grpSpPr>
              <a:xfrm>
                <a:off x="6042819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0DC240C7-DDB0-4F1C-934E-485666BE6AAF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02035E92-1E17-4445-B404-B5EB2C1F8479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1798C082-A53A-48C6-ADE3-F7330B9CD5D2}"/>
                  </a:ext>
                </a:extLst>
              </p:cNvPr>
              <p:cNvGrpSpPr/>
              <p:nvPr/>
            </p:nvGrpSpPr>
            <p:grpSpPr>
              <a:xfrm>
                <a:off x="6192838" y="923130"/>
                <a:ext cx="179785" cy="255589"/>
                <a:chOff x="6042819" y="923130"/>
                <a:chExt cx="179785" cy="255589"/>
              </a:xfrm>
            </p:grpSpPr>
            <p:sp>
              <p:nvSpPr>
                <p:cNvPr id="145" name="椭圆 144">
                  <a:extLst>
                    <a:ext uri="{FF2B5EF4-FFF2-40B4-BE49-F238E27FC236}">
                      <a16:creationId xmlns:a16="http://schemas.microsoft.com/office/drawing/2014/main" id="{DFBDFF14-C600-4436-8E73-5E60421CDB8C}"/>
                    </a:ext>
                  </a:extLst>
                </p:cNvPr>
                <p:cNvSpPr/>
                <p:nvPr/>
              </p:nvSpPr>
              <p:spPr>
                <a:xfrm flipH="1">
                  <a:off x="6042819" y="1072357"/>
                  <a:ext cx="106362" cy="106362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9CE865D3-DCDD-46B2-96D8-FABD96F29FA7}"/>
                    </a:ext>
                  </a:extLst>
                </p:cNvPr>
                <p:cNvCxnSpPr/>
                <p:nvPr/>
              </p:nvCxnSpPr>
              <p:spPr>
                <a:xfrm flipV="1">
                  <a:off x="6056710" y="923130"/>
                  <a:ext cx="165894" cy="16589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874FA2B-F5B8-4223-B012-22AFA3F99C2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51708" y="2072136"/>
            <a:ext cx="7086600" cy="2335213"/>
          </a:xfrm>
          <a:prstGeom prst="rect">
            <a:avLst/>
          </a:prstGeom>
        </p:spPr>
        <p:txBody>
          <a:bodyPr anchor="ctr" anchorCtr="0"/>
          <a:lstStyle>
            <a:lvl1pPr marL="0" indent="0" algn="ctr" fontAlgn="ctr">
              <a:lnSpc>
                <a:spcPct val="130000"/>
              </a:lnSpc>
              <a:spcBef>
                <a:spcPts val="0"/>
              </a:spcBef>
              <a:buNone/>
              <a:defRPr sz="3600" spc="15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如果你需要用一句话来总结</a:t>
            </a:r>
            <a:endParaRPr lang="en-US" altLang="zh-CN" dirty="0"/>
          </a:p>
          <a:p>
            <a:pPr lvl="0"/>
            <a:r>
              <a:rPr lang="zh-CN" altLang="en-US" dirty="0"/>
              <a:t>你的观点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3731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36985B-9DF6-4676-9B07-BA27078F3A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245E96F-A785-4AA4-ADD1-77443ED7D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6097"/>
            <a:ext cx="12192000" cy="684580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CC9D96B-FD31-4236-984A-094DBE7F54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9A2BD0-92F0-4FCC-A93D-E5E91CAB62E5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C0CF94-660F-4641-864B-7859C6F354A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EAB4CB-EF87-49C8-BC95-E5561C210F5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chemeClr val="accent1">
                  <a:alpha val="27000"/>
                </a:schemeClr>
              </a:gs>
              <a:gs pos="24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ACAD08-3209-41F6-8CA7-8746D24149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1589" t="15782" r="11682" b="57161"/>
          <a:stretch/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72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0794E07-1837-4121-9DF5-445401ED1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114"/>
          <a:stretch/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>
            <a:extLst>
              <a:ext uri="{FF2B5EF4-FFF2-40B4-BE49-F238E27FC236}">
                <a16:creationId xmlns:a16="http://schemas.microsoft.com/office/drawing/2014/main" id="{D068CF5F-DE64-4BA9-A6C3-172C8837321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>
            <a:extLst>
              <a:ext uri="{FF2B5EF4-FFF2-40B4-BE49-F238E27FC236}">
                <a16:creationId xmlns:a16="http://schemas.microsoft.com/office/drawing/2014/main" id="{8B2C0E40-0471-4041-8E7F-AC5BD5830C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814813"/>
            <a:ext cx="12192000" cy="5223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624158"/>
            <a:ext cx="6236023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defRPr lang="zh-CN" altLang="en-US" sz="3600" spc="100" dirty="0"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</p:spTree>
    <p:extLst>
      <p:ext uri="{BB962C8B-B14F-4D97-AF65-F5344CB8AC3E}">
        <p14:creationId xmlns:p14="http://schemas.microsoft.com/office/powerpoint/2010/main" val="31215650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图片 144">
            <a:extLst>
              <a:ext uri="{FF2B5EF4-FFF2-40B4-BE49-F238E27FC236}">
                <a16:creationId xmlns:a16="http://schemas.microsoft.com/office/drawing/2014/main" id="{5D17590A-23E3-490D-A491-97434143CE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8B33910-B43B-4BAF-A1B9-383E87058C77}"/>
              </a:ext>
            </a:extLst>
          </p:cNvPr>
          <p:cNvSpPr txBox="1"/>
          <p:nvPr userDrawn="1"/>
        </p:nvSpPr>
        <p:spPr>
          <a:xfrm>
            <a:off x="347663" y="6474097"/>
            <a:ext cx="1964352" cy="29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竢实扬华 自强不息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>
            <a:extLst>
              <a:ext uri="{FF2B5EF4-FFF2-40B4-BE49-F238E27FC236}">
                <a16:creationId xmlns:a16="http://schemas.microsoft.com/office/drawing/2014/main" id="{321DF5C0-194D-44EC-8AB8-F0210851C8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时间轴母版样式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EBE4093-F4EA-44A6-9776-2B3996682D25}"/>
              </a:ext>
            </a:extLst>
          </p:cNvPr>
          <p:cNvGrpSpPr/>
          <p:nvPr userDrawn="1"/>
        </p:nvGrpSpPr>
        <p:grpSpPr>
          <a:xfrm>
            <a:off x="449272" y="5957888"/>
            <a:ext cx="11304000" cy="146154"/>
            <a:chOff x="449272" y="5957888"/>
            <a:chExt cx="11304000" cy="146154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B0A8AEB-4E74-4BF8-BD8E-8D562A4F49D3}"/>
                </a:ext>
              </a:extLst>
            </p:cNvPr>
            <p:cNvGrpSpPr/>
            <p:nvPr/>
          </p:nvGrpSpPr>
          <p:grpSpPr>
            <a:xfrm>
              <a:off x="449272" y="6021492"/>
              <a:ext cx="11304000" cy="82550"/>
              <a:chOff x="654105" y="2940050"/>
              <a:chExt cx="10686995" cy="82550"/>
            </a:xfrm>
          </p:grpSpPr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F663718C-C025-457A-A87A-AADF177E0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05" y="3022600"/>
                <a:ext cx="10686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DF41D1E2-EBCD-4E48-AD28-446AFE8EB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58550" y="2940050"/>
                <a:ext cx="82550" cy="8255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23BAF7B-A2A9-484D-B9EC-A49AFA9FA828}"/>
                </a:ext>
              </a:extLst>
            </p:cNvPr>
            <p:cNvGrpSpPr/>
            <p:nvPr/>
          </p:nvGrpSpPr>
          <p:grpSpPr>
            <a:xfrm>
              <a:off x="796608" y="5957888"/>
              <a:ext cx="10495281" cy="146154"/>
              <a:chOff x="796608" y="5957888"/>
              <a:chExt cx="10495281" cy="146154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5FD1CBBE-998C-4CBF-8978-A9725DB84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60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53A59643-E87B-4A93-8992-489112F7AE07}"/>
                  </a:ext>
                </a:extLst>
              </p:cNvPr>
              <p:cNvCxnSpPr/>
              <p:nvPr/>
            </p:nvCxnSpPr>
            <p:spPr>
              <a:xfrm>
                <a:off x="97152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D4807B93-74AC-4A88-A976-EDED5C8DA41F}"/>
                  </a:ext>
                </a:extLst>
              </p:cNvPr>
              <p:cNvCxnSpPr/>
              <p:nvPr/>
            </p:nvCxnSpPr>
            <p:spPr>
              <a:xfrm>
                <a:off x="114645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57E9BE28-4EE3-49B5-9E79-7E6E769F3453}"/>
                  </a:ext>
                </a:extLst>
              </p:cNvPr>
              <p:cNvCxnSpPr/>
              <p:nvPr/>
            </p:nvCxnSpPr>
            <p:spPr>
              <a:xfrm>
                <a:off x="132137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8243DB48-E961-4465-A8D4-45CE8AA8D63E}"/>
                  </a:ext>
                </a:extLst>
              </p:cNvPr>
              <p:cNvCxnSpPr/>
              <p:nvPr/>
            </p:nvCxnSpPr>
            <p:spPr>
              <a:xfrm>
                <a:off x="149629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F9B7B943-E855-4E72-96B0-504D1381802C}"/>
                  </a:ext>
                </a:extLst>
              </p:cNvPr>
              <p:cNvCxnSpPr/>
              <p:nvPr/>
            </p:nvCxnSpPr>
            <p:spPr>
              <a:xfrm>
                <a:off x="184613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EC48BACF-5B7C-4C1E-8A37-5A8E07376F99}"/>
                  </a:ext>
                </a:extLst>
              </p:cNvPr>
              <p:cNvCxnSpPr/>
              <p:nvPr/>
            </p:nvCxnSpPr>
            <p:spPr>
              <a:xfrm>
                <a:off x="202105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2229A2D7-7A9E-46F6-89CA-375B35A2560E}"/>
                  </a:ext>
                </a:extLst>
              </p:cNvPr>
              <p:cNvCxnSpPr/>
              <p:nvPr/>
            </p:nvCxnSpPr>
            <p:spPr>
              <a:xfrm>
                <a:off x="219597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176F4F48-DD7E-469A-8F11-A0D566C11D3A}"/>
                  </a:ext>
                </a:extLst>
              </p:cNvPr>
              <p:cNvCxnSpPr/>
              <p:nvPr/>
            </p:nvCxnSpPr>
            <p:spPr>
              <a:xfrm>
                <a:off x="237089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48CC141B-97A0-4289-B88E-EFC490299035}"/>
                  </a:ext>
                </a:extLst>
              </p:cNvPr>
              <p:cNvCxnSpPr/>
              <p:nvPr/>
            </p:nvCxnSpPr>
            <p:spPr>
              <a:xfrm>
                <a:off x="272073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AA2A5B82-F351-4D9F-81D2-401F47A59467}"/>
                  </a:ext>
                </a:extLst>
              </p:cNvPr>
              <p:cNvCxnSpPr/>
              <p:nvPr/>
            </p:nvCxnSpPr>
            <p:spPr>
              <a:xfrm>
                <a:off x="289566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2E840DE-2C62-4B9A-9FA4-ADC8308D5730}"/>
                  </a:ext>
                </a:extLst>
              </p:cNvPr>
              <p:cNvCxnSpPr/>
              <p:nvPr/>
            </p:nvCxnSpPr>
            <p:spPr>
              <a:xfrm>
                <a:off x="307058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CA78CEB6-A815-425E-A082-E3130EA96D15}"/>
                  </a:ext>
                </a:extLst>
              </p:cNvPr>
              <p:cNvCxnSpPr/>
              <p:nvPr/>
            </p:nvCxnSpPr>
            <p:spPr>
              <a:xfrm>
                <a:off x="324550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9363BEED-1604-4926-A6C7-3E55FABA9953}"/>
                  </a:ext>
                </a:extLst>
              </p:cNvPr>
              <p:cNvCxnSpPr/>
              <p:nvPr/>
            </p:nvCxnSpPr>
            <p:spPr>
              <a:xfrm>
                <a:off x="359534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290596C3-5545-4E1E-8508-5EC62D8C81A5}"/>
                  </a:ext>
                </a:extLst>
              </p:cNvPr>
              <p:cNvCxnSpPr/>
              <p:nvPr/>
            </p:nvCxnSpPr>
            <p:spPr>
              <a:xfrm>
                <a:off x="377026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096F5047-792C-45B7-8B2C-658940376821}"/>
                  </a:ext>
                </a:extLst>
              </p:cNvPr>
              <p:cNvCxnSpPr/>
              <p:nvPr/>
            </p:nvCxnSpPr>
            <p:spPr>
              <a:xfrm>
                <a:off x="394518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F2C112E0-992C-4D87-8D89-34C9179B1422}"/>
                  </a:ext>
                </a:extLst>
              </p:cNvPr>
              <p:cNvCxnSpPr/>
              <p:nvPr/>
            </p:nvCxnSpPr>
            <p:spPr>
              <a:xfrm>
                <a:off x="412010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2A088FE2-0CB6-4C98-960C-6CD72BDC0C1B}"/>
                  </a:ext>
                </a:extLst>
              </p:cNvPr>
              <p:cNvCxnSpPr/>
              <p:nvPr/>
            </p:nvCxnSpPr>
            <p:spPr>
              <a:xfrm>
                <a:off x="446994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6C7C230-0014-4AAD-AF4E-331BF01EF6BC}"/>
                  </a:ext>
                </a:extLst>
              </p:cNvPr>
              <p:cNvCxnSpPr/>
              <p:nvPr/>
            </p:nvCxnSpPr>
            <p:spPr>
              <a:xfrm>
                <a:off x="464487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6E715F16-D7CF-46C6-987A-9FBAF39335D9}"/>
                  </a:ext>
                </a:extLst>
              </p:cNvPr>
              <p:cNvCxnSpPr/>
              <p:nvPr/>
            </p:nvCxnSpPr>
            <p:spPr>
              <a:xfrm>
                <a:off x="481979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B729DDE8-BA5F-4283-9AEC-AAABDB20D61E}"/>
                  </a:ext>
                </a:extLst>
              </p:cNvPr>
              <p:cNvCxnSpPr/>
              <p:nvPr/>
            </p:nvCxnSpPr>
            <p:spPr>
              <a:xfrm>
                <a:off x="499471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ED849F34-7D9F-4D51-AF23-69BBE21E06C5}"/>
                  </a:ext>
                </a:extLst>
              </p:cNvPr>
              <p:cNvCxnSpPr/>
              <p:nvPr/>
            </p:nvCxnSpPr>
            <p:spPr>
              <a:xfrm>
                <a:off x="534455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495EEB27-9ABB-4C88-A0C7-64518A13C2C4}"/>
                  </a:ext>
                </a:extLst>
              </p:cNvPr>
              <p:cNvCxnSpPr/>
              <p:nvPr/>
            </p:nvCxnSpPr>
            <p:spPr>
              <a:xfrm>
                <a:off x="551947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001BF52B-20E1-4E48-876F-68B953F3B70F}"/>
                  </a:ext>
                </a:extLst>
              </p:cNvPr>
              <p:cNvCxnSpPr/>
              <p:nvPr/>
            </p:nvCxnSpPr>
            <p:spPr>
              <a:xfrm>
                <a:off x="569439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078FC4F5-E081-4123-9C02-32E812C4A28F}"/>
                  </a:ext>
                </a:extLst>
              </p:cNvPr>
              <p:cNvCxnSpPr/>
              <p:nvPr/>
            </p:nvCxnSpPr>
            <p:spPr>
              <a:xfrm>
                <a:off x="586931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8F268D35-F6F1-412D-887D-D4DDB39B71EC}"/>
                  </a:ext>
                </a:extLst>
              </p:cNvPr>
              <p:cNvCxnSpPr/>
              <p:nvPr/>
            </p:nvCxnSpPr>
            <p:spPr>
              <a:xfrm>
                <a:off x="621915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9335E882-99FF-40F6-A677-79EFF968A01E}"/>
                  </a:ext>
                </a:extLst>
              </p:cNvPr>
              <p:cNvCxnSpPr/>
              <p:nvPr/>
            </p:nvCxnSpPr>
            <p:spPr>
              <a:xfrm>
                <a:off x="639408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AD4D597F-861D-4A0A-8591-B5B2B2140583}"/>
                  </a:ext>
                </a:extLst>
              </p:cNvPr>
              <p:cNvCxnSpPr/>
              <p:nvPr/>
            </p:nvCxnSpPr>
            <p:spPr>
              <a:xfrm>
                <a:off x="656900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D36A8610-5B23-49A9-A98E-2C0B80F7460D}"/>
                  </a:ext>
                </a:extLst>
              </p:cNvPr>
              <p:cNvCxnSpPr/>
              <p:nvPr/>
            </p:nvCxnSpPr>
            <p:spPr>
              <a:xfrm>
                <a:off x="674392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CB4F1BA5-F26D-424D-AAC9-01392890CB84}"/>
                  </a:ext>
                </a:extLst>
              </p:cNvPr>
              <p:cNvCxnSpPr/>
              <p:nvPr/>
            </p:nvCxnSpPr>
            <p:spPr>
              <a:xfrm>
                <a:off x="709376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518D2DF4-762A-4845-8622-0ACB13D46EDB}"/>
                  </a:ext>
                </a:extLst>
              </p:cNvPr>
              <p:cNvCxnSpPr/>
              <p:nvPr/>
            </p:nvCxnSpPr>
            <p:spPr>
              <a:xfrm>
                <a:off x="726868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09AE4831-519A-4FD7-929A-174651E8718E}"/>
                  </a:ext>
                </a:extLst>
              </p:cNvPr>
              <p:cNvCxnSpPr/>
              <p:nvPr/>
            </p:nvCxnSpPr>
            <p:spPr>
              <a:xfrm>
                <a:off x="744360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5B8E0CCE-E427-41D3-8434-DC99760E16D8}"/>
                  </a:ext>
                </a:extLst>
              </p:cNvPr>
              <p:cNvCxnSpPr/>
              <p:nvPr/>
            </p:nvCxnSpPr>
            <p:spPr>
              <a:xfrm>
                <a:off x="761852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C440F224-B6FE-467A-9CB7-C5AB45ED55B6}"/>
                  </a:ext>
                </a:extLst>
              </p:cNvPr>
              <p:cNvCxnSpPr/>
              <p:nvPr/>
            </p:nvCxnSpPr>
            <p:spPr>
              <a:xfrm>
                <a:off x="796836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158C1350-F6DB-473D-ABF8-8486C0B9DB52}"/>
                  </a:ext>
                </a:extLst>
              </p:cNvPr>
              <p:cNvCxnSpPr/>
              <p:nvPr/>
            </p:nvCxnSpPr>
            <p:spPr>
              <a:xfrm>
                <a:off x="814329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6E67FD76-CDA5-47F5-9A2C-764BBD74107C}"/>
                  </a:ext>
                </a:extLst>
              </p:cNvPr>
              <p:cNvCxnSpPr/>
              <p:nvPr/>
            </p:nvCxnSpPr>
            <p:spPr>
              <a:xfrm>
                <a:off x="831821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0709E5A2-A208-4D91-8D61-21E63124C892}"/>
                  </a:ext>
                </a:extLst>
              </p:cNvPr>
              <p:cNvCxnSpPr/>
              <p:nvPr/>
            </p:nvCxnSpPr>
            <p:spPr>
              <a:xfrm>
                <a:off x="849313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3F3ACE24-A987-4F8C-B3C2-689C401CA374}"/>
                  </a:ext>
                </a:extLst>
              </p:cNvPr>
              <p:cNvCxnSpPr/>
              <p:nvPr/>
            </p:nvCxnSpPr>
            <p:spPr>
              <a:xfrm>
                <a:off x="884297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2D92BEE7-4BB3-4204-8045-CC761483B334}"/>
                  </a:ext>
                </a:extLst>
              </p:cNvPr>
              <p:cNvCxnSpPr/>
              <p:nvPr/>
            </p:nvCxnSpPr>
            <p:spPr>
              <a:xfrm>
                <a:off x="901789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9AD011ED-F4DE-43B2-9291-4EA51126D406}"/>
                  </a:ext>
                </a:extLst>
              </p:cNvPr>
              <p:cNvCxnSpPr/>
              <p:nvPr/>
            </p:nvCxnSpPr>
            <p:spPr>
              <a:xfrm>
                <a:off x="919281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495712AC-44D7-4C8C-887B-429C1B10BE60}"/>
                  </a:ext>
                </a:extLst>
              </p:cNvPr>
              <p:cNvCxnSpPr/>
              <p:nvPr/>
            </p:nvCxnSpPr>
            <p:spPr>
              <a:xfrm>
                <a:off x="936773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039A1E04-4EBA-4948-BC95-3F61710E017A}"/>
                  </a:ext>
                </a:extLst>
              </p:cNvPr>
              <p:cNvCxnSpPr/>
              <p:nvPr/>
            </p:nvCxnSpPr>
            <p:spPr>
              <a:xfrm>
                <a:off x="9717579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D9AD221D-D1B1-4E83-B68B-D336EB4E6EB6}"/>
                  </a:ext>
                </a:extLst>
              </p:cNvPr>
              <p:cNvCxnSpPr/>
              <p:nvPr/>
            </p:nvCxnSpPr>
            <p:spPr>
              <a:xfrm>
                <a:off x="9892500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8B692AD0-066F-4188-AE4B-FB0F640C77AD}"/>
                  </a:ext>
                </a:extLst>
              </p:cNvPr>
              <p:cNvCxnSpPr/>
              <p:nvPr/>
            </p:nvCxnSpPr>
            <p:spPr>
              <a:xfrm>
                <a:off x="10067421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8A92CAFC-D200-4C43-9C66-974AEA96AE16}"/>
                  </a:ext>
                </a:extLst>
              </p:cNvPr>
              <p:cNvCxnSpPr/>
              <p:nvPr/>
            </p:nvCxnSpPr>
            <p:spPr>
              <a:xfrm>
                <a:off x="10242342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BF731AA1-6CB7-4553-B8EC-ADB99735C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121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C6790594-0F07-4969-B7E2-4BF8ADEB2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81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1EE0BB32-991B-4BF0-9927-A84DDD704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42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F4A0DED6-A104-46A2-9F7D-D031EEF27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02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4FCC2AB2-5EF4-40F4-AAE1-8063C6632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963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6547BDA7-53B6-43A0-849A-84D523081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423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49AD3E66-65CF-42B0-B662-54D3D0F55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84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7B720CD3-1B8D-454B-8C48-36A03D6EF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344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57E5A130-926D-4584-8C4C-559D9EEE4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805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22AF000B-45D2-4B3A-9A81-B6D6CC000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2658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7F0D14BA-9659-4DD9-B08D-F1AA1475D5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263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145A8308-534A-4C37-88FF-07E779E62B09}"/>
                  </a:ext>
                </a:extLst>
              </p:cNvPr>
              <p:cNvCxnSpPr/>
              <p:nvPr/>
            </p:nvCxnSpPr>
            <p:spPr>
              <a:xfrm>
                <a:off x="10592184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30E35E5C-083C-444B-809F-7F08B4AD6CB2}"/>
                  </a:ext>
                </a:extLst>
              </p:cNvPr>
              <p:cNvCxnSpPr/>
              <p:nvPr/>
            </p:nvCxnSpPr>
            <p:spPr>
              <a:xfrm>
                <a:off x="10767105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D127778C-0EF1-4640-9A2B-C8C5973BCD3B}"/>
                  </a:ext>
                </a:extLst>
              </p:cNvPr>
              <p:cNvCxnSpPr/>
              <p:nvPr/>
            </p:nvCxnSpPr>
            <p:spPr>
              <a:xfrm>
                <a:off x="10942026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C6CE8BFC-A5F3-4FDE-B283-4868657CA8B2}"/>
                  </a:ext>
                </a:extLst>
              </p:cNvPr>
              <p:cNvCxnSpPr/>
              <p:nvPr/>
            </p:nvCxnSpPr>
            <p:spPr>
              <a:xfrm>
                <a:off x="11116947" y="6021492"/>
                <a:ext cx="0" cy="82550"/>
              </a:xfrm>
              <a:prstGeom prst="line">
                <a:avLst/>
              </a:prstGeom>
              <a:ln w="952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7A5177A3-BC7C-4016-95A3-BDA097CB0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91889" y="5957888"/>
                <a:ext cx="0" cy="14615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97748E11-AF3D-4D65-B6BE-15F30A922480}"/>
              </a:ext>
            </a:extLst>
          </p:cNvPr>
          <p:cNvGrpSpPr/>
          <p:nvPr userDrawn="1"/>
        </p:nvGrpSpPr>
        <p:grpSpPr>
          <a:xfrm>
            <a:off x="459520" y="6104042"/>
            <a:ext cx="11172959" cy="325668"/>
            <a:chOff x="459520" y="6104042"/>
            <a:chExt cx="11172959" cy="325668"/>
          </a:xfrm>
        </p:grpSpPr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3A91D08F-53A5-4CEB-B410-3623EE71048A}"/>
                </a:ext>
              </a:extLst>
            </p:cNvPr>
            <p:cNvSpPr txBox="1"/>
            <p:nvPr/>
          </p:nvSpPr>
          <p:spPr>
            <a:xfrm>
              <a:off x="45952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06CF13E9-C3B7-4FFE-86CC-309621D9AA66}"/>
                </a:ext>
              </a:extLst>
            </p:cNvPr>
            <p:cNvSpPr txBox="1"/>
            <p:nvPr/>
          </p:nvSpPr>
          <p:spPr>
            <a:xfrm>
              <a:off x="13338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C38B693F-6B25-4DCC-9F58-1C543B09A9CF}"/>
                </a:ext>
              </a:extLst>
            </p:cNvPr>
            <p:cNvSpPr txBox="1"/>
            <p:nvPr/>
          </p:nvSpPr>
          <p:spPr>
            <a:xfrm>
              <a:off x="220821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3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7C4BFBD6-5745-4AD6-B9C9-F024BDD5F934}"/>
                </a:ext>
              </a:extLst>
            </p:cNvPr>
            <p:cNvSpPr txBox="1"/>
            <p:nvPr/>
          </p:nvSpPr>
          <p:spPr>
            <a:xfrm>
              <a:off x="308255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4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E1CD470B-DAEF-4EAC-A728-46D5D1B6161C}"/>
                </a:ext>
              </a:extLst>
            </p:cNvPr>
            <p:cNvSpPr txBox="1"/>
            <p:nvPr/>
          </p:nvSpPr>
          <p:spPr>
            <a:xfrm>
              <a:off x="395690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5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C2904FC6-A231-4735-9F50-9272B44F7B6D}"/>
                </a:ext>
              </a:extLst>
            </p:cNvPr>
            <p:cNvSpPr txBox="1"/>
            <p:nvPr/>
          </p:nvSpPr>
          <p:spPr>
            <a:xfrm>
              <a:off x="483124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6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11A14016-8FB2-4A27-986D-26BFCCB1266A}"/>
                </a:ext>
              </a:extLst>
            </p:cNvPr>
            <p:cNvSpPr txBox="1"/>
            <p:nvPr/>
          </p:nvSpPr>
          <p:spPr>
            <a:xfrm>
              <a:off x="570559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7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DBA95C84-591B-4062-816E-F8AB3429CA36}"/>
                </a:ext>
              </a:extLst>
            </p:cNvPr>
            <p:cNvSpPr txBox="1"/>
            <p:nvPr/>
          </p:nvSpPr>
          <p:spPr>
            <a:xfrm>
              <a:off x="657993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8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05BAFB29-BDA6-4DBF-AC2E-4529C0113D5D}"/>
                </a:ext>
              </a:extLst>
            </p:cNvPr>
            <p:cNvSpPr txBox="1"/>
            <p:nvPr/>
          </p:nvSpPr>
          <p:spPr>
            <a:xfrm>
              <a:off x="745428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9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2F594260-AF4B-4B6B-BC73-062D83CF4A71}"/>
                </a:ext>
              </a:extLst>
            </p:cNvPr>
            <p:cNvSpPr txBox="1"/>
            <p:nvPr/>
          </p:nvSpPr>
          <p:spPr>
            <a:xfrm>
              <a:off x="832862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10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D22395B8-1431-44D4-A019-AB2C702154F8}"/>
                </a:ext>
              </a:extLst>
            </p:cNvPr>
            <p:cNvSpPr txBox="1"/>
            <p:nvPr/>
          </p:nvSpPr>
          <p:spPr>
            <a:xfrm>
              <a:off x="9202970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A52A73AF-B4C6-4864-B8AF-CAAE01B4E779}"/>
                </a:ext>
              </a:extLst>
            </p:cNvPr>
            <p:cNvSpPr txBox="1"/>
            <p:nvPr/>
          </p:nvSpPr>
          <p:spPr>
            <a:xfrm>
              <a:off x="1007731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12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F2578FDC-16E3-4C53-94A1-1C7240D08CE1}"/>
                </a:ext>
              </a:extLst>
            </p:cNvPr>
            <p:cNvSpPr txBox="1"/>
            <p:nvPr/>
          </p:nvSpPr>
          <p:spPr>
            <a:xfrm>
              <a:off x="10951665" y="6104042"/>
              <a:ext cx="680814" cy="325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72000" rIns="72000" bIns="72000" rtlCol="0">
              <a:no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050" spc="100" dirty="0">
                  <a:solidFill>
                    <a:schemeClr val="accent1"/>
                  </a:solidFill>
                </a:rPr>
                <a:t>1</a:t>
              </a:r>
              <a:r>
                <a:rPr lang="zh-CN" altLang="en-US" sz="1050" spc="100" dirty="0">
                  <a:solidFill>
                    <a:schemeClr val="accent1"/>
                  </a:solidFill>
                </a:rPr>
                <a:t>月</a:t>
              </a:r>
            </a:p>
          </p:txBody>
        </p:sp>
      </p:grpSp>
      <p:sp>
        <p:nvSpPr>
          <p:cNvPr id="147" name="灯片编号占位符 5">
            <a:extLst>
              <a:ext uri="{FF2B5EF4-FFF2-40B4-BE49-F238E27FC236}">
                <a16:creationId xmlns:a16="http://schemas.microsoft.com/office/drawing/2014/main" id="{AEB7330C-4A11-4787-87EB-AF99A0F6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2486141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3FA2BC-EFD9-4738-9301-76AE99A37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114"/>
          <a:stretch/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10" name="PA-矩形 7">
            <a:extLst>
              <a:ext uri="{FF2B5EF4-FFF2-40B4-BE49-F238E27FC236}">
                <a16:creationId xmlns:a16="http://schemas.microsoft.com/office/drawing/2014/main" id="{72F73279-6063-459E-A20F-B2A3620D9EB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20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965661-DE79-4F85-BEC2-32F36F8865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38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说明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72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0794E07-1837-4121-9DF5-445401ED1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114"/>
          <a:stretch/>
        </p:blipFill>
        <p:spPr>
          <a:xfrm>
            <a:off x="-529" y="1169"/>
            <a:ext cx="12193057" cy="6856832"/>
          </a:xfrm>
          <a:prstGeom prst="rect">
            <a:avLst/>
          </a:prstGeom>
        </p:spPr>
      </p:pic>
      <p:sp>
        <p:nvSpPr>
          <p:cNvPr id="35" name="PA-矩形 7">
            <a:extLst>
              <a:ext uri="{FF2B5EF4-FFF2-40B4-BE49-F238E27FC236}">
                <a16:creationId xmlns:a16="http://schemas.microsoft.com/office/drawing/2014/main" id="{D068CF5F-DE64-4BA9-A6C3-172C8837321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2" name="PA-矩形 7">
            <a:extLst>
              <a:ext uri="{FF2B5EF4-FFF2-40B4-BE49-F238E27FC236}">
                <a16:creationId xmlns:a16="http://schemas.microsoft.com/office/drawing/2014/main" id="{8B2C0E40-0471-4041-8E7F-AC5BD5830C3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chemeClr val="accent1">
                  <a:alpha val="7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509324" y="-1035015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907000" y="-1829386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280462" y="-2406228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BEAFC504-C629-4D88-A557-8C6DFC78DC64}"/>
              </a:ext>
            </a:extLst>
          </p:cNvPr>
          <p:cNvSpPr/>
          <p:nvPr userDrawn="1"/>
        </p:nvSpPr>
        <p:spPr>
          <a:xfrm>
            <a:off x="0" y="2989267"/>
            <a:ext cx="12191999" cy="741497"/>
          </a:xfrm>
          <a:custGeom>
            <a:avLst/>
            <a:gdLst>
              <a:gd name="connsiteX0" fmla="*/ 6096002 w 12191999"/>
              <a:gd name="connsiteY0" fmla="*/ 0 h 3805208"/>
              <a:gd name="connsiteX1" fmla="*/ 11517301 w 12191999"/>
              <a:gd name="connsiteY1" fmla="*/ 568339 h 3805208"/>
              <a:gd name="connsiteX2" fmla="*/ 12191999 w 12191999"/>
              <a:gd name="connsiteY2" fmla="*/ 741496 h 3805208"/>
              <a:gd name="connsiteX3" fmla="*/ 12191999 w 12191999"/>
              <a:gd name="connsiteY3" fmla="*/ 3805208 h 3805208"/>
              <a:gd name="connsiteX4" fmla="*/ 0 w 12191999"/>
              <a:gd name="connsiteY4" fmla="*/ 3805208 h 3805208"/>
              <a:gd name="connsiteX5" fmla="*/ 0 w 12191999"/>
              <a:gd name="connsiteY5" fmla="*/ 741497 h 3805208"/>
              <a:gd name="connsiteX6" fmla="*/ 674702 w 12191999"/>
              <a:gd name="connsiteY6" fmla="*/ 568339 h 3805208"/>
              <a:gd name="connsiteX7" fmla="*/ 6096002 w 12191999"/>
              <a:gd name="connsiteY7" fmla="*/ 0 h 3805208"/>
              <a:gd name="connsiteX0" fmla="*/ 12191999 w 12283439"/>
              <a:gd name="connsiteY0" fmla="*/ 3805208 h 3896648"/>
              <a:gd name="connsiteX1" fmla="*/ 0 w 12283439"/>
              <a:gd name="connsiteY1" fmla="*/ 3805208 h 3896648"/>
              <a:gd name="connsiteX2" fmla="*/ 0 w 12283439"/>
              <a:gd name="connsiteY2" fmla="*/ 741497 h 3896648"/>
              <a:gd name="connsiteX3" fmla="*/ 674702 w 12283439"/>
              <a:gd name="connsiteY3" fmla="*/ 568339 h 3896648"/>
              <a:gd name="connsiteX4" fmla="*/ 6096002 w 12283439"/>
              <a:gd name="connsiteY4" fmla="*/ 0 h 3896648"/>
              <a:gd name="connsiteX5" fmla="*/ 11517301 w 12283439"/>
              <a:gd name="connsiteY5" fmla="*/ 568339 h 3896648"/>
              <a:gd name="connsiteX6" fmla="*/ 12191999 w 12283439"/>
              <a:gd name="connsiteY6" fmla="*/ 741496 h 3896648"/>
              <a:gd name="connsiteX7" fmla="*/ 12283439 w 12283439"/>
              <a:gd name="connsiteY7" fmla="*/ 3896648 h 3896648"/>
              <a:gd name="connsiteX0" fmla="*/ 12191999 w 12191999"/>
              <a:gd name="connsiteY0" fmla="*/ 3805208 h 3805208"/>
              <a:gd name="connsiteX1" fmla="*/ 0 w 12191999"/>
              <a:gd name="connsiteY1" fmla="*/ 3805208 h 3805208"/>
              <a:gd name="connsiteX2" fmla="*/ 0 w 12191999"/>
              <a:gd name="connsiteY2" fmla="*/ 741497 h 3805208"/>
              <a:gd name="connsiteX3" fmla="*/ 674702 w 12191999"/>
              <a:gd name="connsiteY3" fmla="*/ 568339 h 3805208"/>
              <a:gd name="connsiteX4" fmla="*/ 6096002 w 12191999"/>
              <a:gd name="connsiteY4" fmla="*/ 0 h 3805208"/>
              <a:gd name="connsiteX5" fmla="*/ 11517301 w 12191999"/>
              <a:gd name="connsiteY5" fmla="*/ 568339 h 3805208"/>
              <a:gd name="connsiteX6" fmla="*/ 12191999 w 12191999"/>
              <a:gd name="connsiteY6" fmla="*/ 741496 h 3805208"/>
              <a:gd name="connsiteX0" fmla="*/ 0 w 12191999"/>
              <a:gd name="connsiteY0" fmla="*/ 3805208 h 3805208"/>
              <a:gd name="connsiteX1" fmla="*/ 0 w 12191999"/>
              <a:gd name="connsiteY1" fmla="*/ 741497 h 3805208"/>
              <a:gd name="connsiteX2" fmla="*/ 674702 w 12191999"/>
              <a:gd name="connsiteY2" fmla="*/ 568339 h 3805208"/>
              <a:gd name="connsiteX3" fmla="*/ 6096002 w 12191999"/>
              <a:gd name="connsiteY3" fmla="*/ 0 h 3805208"/>
              <a:gd name="connsiteX4" fmla="*/ 11517301 w 12191999"/>
              <a:gd name="connsiteY4" fmla="*/ 568339 h 3805208"/>
              <a:gd name="connsiteX5" fmla="*/ 12191999 w 12191999"/>
              <a:gd name="connsiteY5" fmla="*/ 741496 h 3805208"/>
              <a:gd name="connsiteX0" fmla="*/ 0 w 12191999"/>
              <a:gd name="connsiteY0" fmla="*/ 741497 h 741497"/>
              <a:gd name="connsiteX1" fmla="*/ 674702 w 12191999"/>
              <a:gd name="connsiteY1" fmla="*/ 568339 h 741497"/>
              <a:gd name="connsiteX2" fmla="*/ 6096002 w 12191999"/>
              <a:gd name="connsiteY2" fmla="*/ 0 h 741497"/>
              <a:gd name="connsiteX3" fmla="*/ 11517301 w 12191999"/>
              <a:gd name="connsiteY3" fmla="*/ 568339 h 741497"/>
              <a:gd name="connsiteX4" fmla="*/ 12191999 w 12191999"/>
              <a:gd name="connsiteY4" fmla="*/ 741496 h 741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741497">
                <a:moveTo>
                  <a:pt x="0" y="741497"/>
                </a:move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15C07CD-4B78-4CD8-A5C4-13822994026E}"/>
              </a:ext>
            </a:extLst>
          </p:cNvPr>
          <p:cNvGrpSpPr/>
          <p:nvPr userDrawn="1"/>
        </p:nvGrpSpPr>
        <p:grpSpPr>
          <a:xfrm>
            <a:off x="606425" y="934201"/>
            <a:ext cx="3917445" cy="1122034"/>
            <a:chOff x="4614863" y="4973638"/>
            <a:chExt cx="642937" cy="184150"/>
          </a:xfrm>
        </p:grpSpPr>
        <p:sp>
          <p:nvSpPr>
            <p:cNvPr id="65" name="Freeform 250">
              <a:extLst>
                <a:ext uri="{FF2B5EF4-FFF2-40B4-BE49-F238E27FC236}">
                  <a16:creationId xmlns:a16="http://schemas.microsoft.com/office/drawing/2014/main" id="{D810D942-1FDE-44E5-97E4-3E7EFE17C6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51">
              <a:extLst>
                <a:ext uri="{FF2B5EF4-FFF2-40B4-BE49-F238E27FC236}">
                  <a16:creationId xmlns:a16="http://schemas.microsoft.com/office/drawing/2014/main" id="{5423698E-3B02-43AF-A4D2-0F126BE10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252">
              <a:extLst>
                <a:ext uri="{FF2B5EF4-FFF2-40B4-BE49-F238E27FC236}">
                  <a16:creationId xmlns:a16="http://schemas.microsoft.com/office/drawing/2014/main" id="{E7A305B1-4CDF-4AFD-92B5-BAFEEFCBE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253">
              <a:extLst>
                <a:ext uri="{FF2B5EF4-FFF2-40B4-BE49-F238E27FC236}">
                  <a16:creationId xmlns:a16="http://schemas.microsoft.com/office/drawing/2014/main" id="{E534BC80-AA2D-45EC-8E98-0872918A6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254">
              <a:extLst>
                <a:ext uri="{FF2B5EF4-FFF2-40B4-BE49-F238E27FC236}">
                  <a16:creationId xmlns:a16="http://schemas.microsoft.com/office/drawing/2014/main" id="{9145C0C1-3D34-4754-9E4A-2708C537F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55">
              <a:extLst>
                <a:ext uri="{FF2B5EF4-FFF2-40B4-BE49-F238E27FC236}">
                  <a16:creationId xmlns:a16="http://schemas.microsoft.com/office/drawing/2014/main" id="{A5E9427B-E46A-468B-BBE2-4EA72C40B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56">
              <a:extLst>
                <a:ext uri="{FF2B5EF4-FFF2-40B4-BE49-F238E27FC236}">
                  <a16:creationId xmlns:a16="http://schemas.microsoft.com/office/drawing/2014/main" id="{68D230EF-09F9-4917-BB32-05E0438F3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57">
              <a:extLst>
                <a:ext uri="{FF2B5EF4-FFF2-40B4-BE49-F238E27FC236}">
                  <a16:creationId xmlns:a16="http://schemas.microsoft.com/office/drawing/2014/main" id="{54A6BB88-32BC-469F-A453-CEA29820C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58">
              <a:extLst>
                <a:ext uri="{FF2B5EF4-FFF2-40B4-BE49-F238E27FC236}">
                  <a16:creationId xmlns:a16="http://schemas.microsoft.com/office/drawing/2014/main" id="{644C5BDF-9374-4F9B-A844-1DA6781A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59">
              <a:extLst>
                <a:ext uri="{FF2B5EF4-FFF2-40B4-BE49-F238E27FC236}">
                  <a16:creationId xmlns:a16="http://schemas.microsoft.com/office/drawing/2014/main" id="{4046AF53-FAD0-4A9F-8493-34DDA9CA5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60">
              <a:extLst>
                <a:ext uri="{FF2B5EF4-FFF2-40B4-BE49-F238E27FC236}">
                  <a16:creationId xmlns:a16="http://schemas.microsoft.com/office/drawing/2014/main" id="{28756097-FEAB-4CCB-94A4-27C3FB851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1">
              <a:extLst>
                <a:ext uri="{FF2B5EF4-FFF2-40B4-BE49-F238E27FC236}">
                  <a16:creationId xmlns:a16="http://schemas.microsoft.com/office/drawing/2014/main" id="{049BA8B2-3B7D-4D16-B216-C0715C209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62">
              <a:extLst>
                <a:ext uri="{FF2B5EF4-FFF2-40B4-BE49-F238E27FC236}">
                  <a16:creationId xmlns:a16="http://schemas.microsoft.com/office/drawing/2014/main" id="{E5205674-3984-45CC-8727-CE2A2B009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63">
              <a:extLst>
                <a:ext uri="{FF2B5EF4-FFF2-40B4-BE49-F238E27FC236}">
                  <a16:creationId xmlns:a16="http://schemas.microsoft.com/office/drawing/2014/main" id="{B8A693A0-C140-4B68-8826-82A0C34EB3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64">
              <a:extLst>
                <a:ext uri="{FF2B5EF4-FFF2-40B4-BE49-F238E27FC236}">
                  <a16:creationId xmlns:a16="http://schemas.microsoft.com/office/drawing/2014/main" id="{5877DA3B-0B1C-4E89-A312-B27A517A7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265">
              <a:extLst>
                <a:ext uri="{FF2B5EF4-FFF2-40B4-BE49-F238E27FC236}">
                  <a16:creationId xmlns:a16="http://schemas.microsoft.com/office/drawing/2014/main" id="{C109CDF9-80E7-4367-805E-8BE47B8B3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266">
              <a:extLst>
                <a:ext uri="{FF2B5EF4-FFF2-40B4-BE49-F238E27FC236}">
                  <a16:creationId xmlns:a16="http://schemas.microsoft.com/office/drawing/2014/main" id="{6835E438-C6BB-4E94-9849-27C574DEA7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285">
              <a:extLst>
                <a:ext uri="{FF2B5EF4-FFF2-40B4-BE49-F238E27FC236}">
                  <a16:creationId xmlns:a16="http://schemas.microsoft.com/office/drawing/2014/main" id="{00DCC40A-13FE-41BC-9695-F2D20004D3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286">
              <a:extLst>
                <a:ext uri="{FF2B5EF4-FFF2-40B4-BE49-F238E27FC236}">
                  <a16:creationId xmlns:a16="http://schemas.microsoft.com/office/drawing/2014/main" id="{20BC4DD5-A3EA-4A7A-AE80-90BAB8530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4103459"/>
            <a:ext cx="11160124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400" spc="1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西南交通大学特色主题模板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E708FBFA-E4C1-4E7C-A9C8-D6955813FA05}"/>
              </a:ext>
            </a:extLst>
          </p:cNvPr>
          <p:cNvGrpSpPr/>
          <p:nvPr userDrawn="1"/>
        </p:nvGrpSpPr>
        <p:grpSpPr>
          <a:xfrm>
            <a:off x="1069127" y="6445964"/>
            <a:ext cx="565239" cy="101600"/>
            <a:chOff x="658189" y="1028700"/>
            <a:chExt cx="565239" cy="101600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36B05B43-F9BC-4A48-87A3-DEE1DB3F84D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5818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667BEBC9-AA74-4312-9643-56EA78698E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3086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A94FFEF2-9B00-469E-A7E6-61CACB36D6D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354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419A8465-3CF5-426B-993C-020E3DE3562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76217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DFC01378-8039-407E-A149-DF4F5173C11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48893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2947C6AD-7702-44CB-9735-FD2D8F0FED0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21569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5D817432-421E-4FDC-873B-66DA73249E7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094245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B45D13E9-FB5F-424D-B9B5-12B2067A1E8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166921" y="1028700"/>
              <a:ext cx="56507" cy="101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04CEF05-50CD-4509-AF5A-A9954758E81C}"/>
              </a:ext>
            </a:extLst>
          </p:cNvPr>
          <p:cNvSpPr txBox="1"/>
          <p:nvPr userDrawn="1"/>
        </p:nvSpPr>
        <p:spPr>
          <a:xfrm>
            <a:off x="515938" y="6448093"/>
            <a:ext cx="479734" cy="97343"/>
          </a:xfrm>
          <a:custGeom>
            <a:avLst/>
            <a:gdLst/>
            <a:ahLst/>
            <a:cxnLst/>
            <a:rect l="l" t="t" r="r" b="b"/>
            <a:pathLst>
              <a:path w="479734" h="97343">
                <a:moveTo>
                  <a:pt x="413529" y="1512"/>
                </a:moveTo>
                <a:lnTo>
                  <a:pt x="422296" y="1512"/>
                </a:lnTo>
                <a:lnTo>
                  <a:pt x="402953" y="58380"/>
                </a:lnTo>
                <a:cubicBezTo>
                  <a:pt x="395983" y="78874"/>
                  <a:pt x="400748" y="89120"/>
                  <a:pt x="417248" y="89120"/>
                </a:cubicBezTo>
                <a:cubicBezTo>
                  <a:pt x="433195" y="89120"/>
                  <a:pt x="444553" y="79170"/>
                  <a:pt x="451322" y="59269"/>
                </a:cubicBezTo>
                <a:lnTo>
                  <a:pt x="470967" y="1512"/>
                </a:lnTo>
                <a:lnTo>
                  <a:pt x="479734" y="1512"/>
                </a:lnTo>
                <a:lnTo>
                  <a:pt x="460574" y="57844"/>
                </a:lnTo>
                <a:cubicBezTo>
                  <a:pt x="451617" y="84177"/>
                  <a:pt x="435828" y="97343"/>
                  <a:pt x="413206" y="97343"/>
                </a:cubicBezTo>
                <a:cubicBezTo>
                  <a:pt x="391691" y="97343"/>
                  <a:pt x="385251" y="84651"/>
                  <a:pt x="393885" y="59267"/>
                </a:cubicBezTo>
                <a:close/>
                <a:moveTo>
                  <a:pt x="321093" y="1512"/>
                </a:moveTo>
                <a:lnTo>
                  <a:pt x="382824" y="1512"/>
                </a:lnTo>
                <a:lnTo>
                  <a:pt x="380007" y="9795"/>
                </a:lnTo>
                <a:lnTo>
                  <a:pt x="353524" y="9795"/>
                </a:lnTo>
                <a:lnTo>
                  <a:pt x="324281" y="95771"/>
                </a:lnTo>
                <a:lnTo>
                  <a:pt x="315514" y="95771"/>
                </a:lnTo>
                <a:lnTo>
                  <a:pt x="344758" y="9795"/>
                </a:lnTo>
                <a:lnTo>
                  <a:pt x="318275" y="9795"/>
                </a:lnTo>
                <a:close/>
                <a:moveTo>
                  <a:pt x="275398" y="1512"/>
                </a:moveTo>
                <a:lnTo>
                  <a:pt x="284165" y="1512"/>
                </a:lnTo>
                <a:lnTo>
                  <a:pt x="263290" y="62882"/>
                </a:lnTo>
                <a:cubicBezTo>
                  <a:pt x="255476" y="85856"/>
                  <a:pt x="243461" y="97343"/>
                  <a:pt x="227244" y="97343"/>
                </a:cubicBezTo>
                <a:cubicBezTo>
                  <a:pt x="224738" y="97343"/>
                  <a:pt x="222143" y="96935"/>
                  <a:pt x="219458" y="96118"/>
                </a:cubicBezTo>
                <a:lnTo>
                  <a:pt x="222281" y="87816"/>
                </a:lnTo>
                <a:cubicBezTo>
                  <a:pt x="225437" y="88685"/>
                  <a:pt x="228063" y="89120"/>
                  <a:pt x="230158" y="89120"/>
                </a:cubicBezTo>
                <a:cubicBezTo>
                  <a:pt x="235575" y="89120"/>
                  <a:pt x="240213" y="87031"/>
                  <a:pt x="244073" y="82854"/>
                </a:cubicBezTo>
                <a:cubicBezTo>
                  <a:pt x="247932" y="78676"/>
                  <a:pt x="251429" y="71980"/>
                  <a:pt x="254563" y="62767"/>
                </a:cubicBezTo>
                <a:close/>
                <a:moveTo>
                  <a:pt x="110878" y="1512"/>
                </a:moveTo>
                <a:lnTo>
                  <a:pt x="120156" y="1512"/>
                </a:lnTo>
                <a:lnTo>
                  <a:pt x="116000" y="75981"/>
                </a:lnTo>
                <a:lnTo>
                  <a:pt x="115681" y="79733"/>
                </a:lnTo>
                <a:lnTo>
                  <a:pt x="117989" y="76261"/>
                </a:lnTo>
                <a:lnTo>
                  <a:pt x="166358" y="1512"/>
                </a:lnTo>
                <a:lnTo>
                  <a:pt x="171422" y="1512"/>
                </a:lnTo>
                <a:lnTo>
                  <a:pt x="167145" y="75981"/>
                </a:lnTo>
                <a:lnTo>
                  <a:pt x="166832" y="79721"/>
                </a:lnTo>
                <a:lnTo>
                  <a:pt x="215113" y="1512"/>
                </a:lnTo>
                <a:lnTo>
                  <a:pt x="224182" y="1512"/>
                </a:lnTo>
                <a:lnTo>
                  <a:pt x="164901" y="95771"/>
                </a:lnTo>
                <a:lnTo>
                  <a:pt x="157750" y="95771"/>
                </a:lnTo>
                <a:lnTo>
                  <a:pt x="160864" y="26696"/>
                </a:lnTo>
                <a:lnTo>
                  <a:pt x="161166" y="22745"/>
                </a:lnTo>
                <a:lnTo>
                  <a:pt x="158715" y="26578"/>
                </a:lnTo>
                <a:lnTo>
                  <a:pt x="113511" y="95771"/>
                </a:lnTo>
                <a:lnTo>
                  <a:pt x="106367" y="95771"/>
                </a:lnTo>
                <a:close/>
                <a:moveTo>
                  <a:pt x="60747" y="0"/>
                </a:moveTo>
                <a:cubicBezTo>
                  <a:pt x="66361" y="0"/>
                  <a:pt x="71904" y="1052"/>
                  <a:pt x="77376" y="3156"/>
                </a:cubicBezTo>
                <a:lnTo>
                  <a:pt x="74423" y="11839"/>
                </a:lnTo>
                <a:cubicBezTo>
                  <a:pt x="68819" y="9428"/>
                  <a:pt x="63052" y="8223"/>
                  <a:pt x="57122" y="8223"/>
                </a:cubicBezTo>
                <a:cubicBezTo>
                  <a:pt x="51237" y="8223"/>
                  <a:pt x="46100" y="9681"/>
                  <a:pt x="41713" y="12596"/>
                </a:cubicBezTo>
                <a:cubicBezTo>
                  <a:pt x="37325" y="15512"/>
                  <a:pt x="34359" y="19242"/>
                  <a:pt x="32813" y="23785"/>
                </a:cubicBezTo>
                <a:cubicBezTo>
                  <a:pt x="31322" y="28169"/>
                  <a:pt x="31302" y="31668"/>
                  <a:pt x="32753" y="34284"/>
                </a:cubicBezTo>
                <a:cubicBezTo>
                  <a:pt x="34204" y="36900"/>
                  <a:pt x="38216" y="40559"/>
                  <a:pt x="44789" y="45262"/>
                </a:cubicBezTo>
                <a:cubicBezTo>
                  <a:pt x="51866" y="50223"/>
                  <a:pt x="56222" y="54675"/>
                  <a:pt x="57857" y="58617"/>
                </a:cubicBezTo>
                <a:cubicBezTo>
                  <a:pt x="59492" y="62559"/>
                  <a:pt x="59434" y="67105"/>
                  <a:pt x="57683" y="72254"/>
                </a:cubicBezTo>
                <a:cubicBezTo>
                  <a:pt x="55175" y="79628"/>
                  <a:pt x="50544" y="85652"/>
                  <a:pt x="43790" y="90329"/>
                </a:cubicBezTo>
                <a:cubicBezTo>
                  <a:pt x="37037" y="95005"/>
                  <a:pt x="29042" y="97343"/>
                  <a:pt x="19806" y="97343"/>
                </a:cubicBezTo>
                <a:cubicBezTo>
                  <a:pt x="16505" y="97343"/>
                  <a:pt x="12913" y="96839"/>
                  <a:pt x="9031" y="95830"/>
                </a:cubicBezTo>
                <a:cubicBezTo>
                  <a:pt x="5149" y="94821"/>
                  <a:pt x="2138" y="93543"/>
                  <a:pt x="0" y="91995"/>
                </a:cubicBezTo>
                <a:lnTo>
                  <a:pt x="3114" y="82836"/>
                </a:lnTo>
                <a:cubicBezTo>
                  <a:pt x="9295" y="87026"/>
                  <a:pt x="15653" y="89120"/>
                  <a:pt x="22187" y="89120"/>
                </a:cubicBezTo>
                <a:cubicBezTo>
                  <a:pt x="29107" y="89120"/>
                  <a:pt x="34754" y="87744"/>
                  <a:pt x="39127" y="84991"/>
                </a:cubicBezTo>
                <a:cubicBezTo>
                  <a:pt x="43499" y="82239"/>
                  <a:pt x="46527" y="78388"/>
                  <a:pt x="48210" y="73440"/>
                </a:cubicBezTo>
                <a:cubicBezTo>
                  <a:pt x="49702" y="69054"/>
                  <a:pt x="49725" y="65543"/>
                  <a:pt x="48280" y="62908"/>
                </a:cubicBezTo>
                <a:cubicBezTo>
                  <a:pt x="46835" y="60273"/>
                  <a:pt x="42794" y="56572"/>
                  <a:pt x="36159" y="51804"/>
                </a:cubicBezTo>
                <a:cubicBezTo>
                  <a:pt x="28580" y="46302"/>
                  <a:pt x="24147" y="41636"/>
                  <a:pt x="22859" y="37808"/>
                </a:cubicBezTo>
                <a:cubicBezTo>
                  <a:pt x="21571" y="33980"/>
                  <a:pt x="21785" y="29543"/>
                  <a:pt x="23502" y="24496"/>
                </a:cubicBezTo>
                <a:cubicBezTo>
                  <a:pt x="25826" y="17663"/>
                  <a:pt x="30443" y="11872"/>
                  <a:pt x="37352" y="7123"/>
                </a:cubicBezTo>
                <a:cubicBezTo>
                  <a:pt x="44261" y="2375"/>
                  <a:pt x="52060" y="0"/>
                  <a:pt x="60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lang="zh-CN" altLang="en-US" sz="1000" b="1" i="1" spc="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5" name="文本占位符 53">
            <a:extLst>
              <a:ext uri="{FF2B5EF4-FFF2-40B4-BE49-F238E27FC236}">
                <a16:creationId xmlns:a16="http://schemas.microsoft.com/office/drawing/2014/main" id="{2663238A-375F-4908-B3E1-B4303E6E1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737048"/>
            <a:ext cx="11160126" cy="414985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1800" spc="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 dirty="0"/>
              <a:t>Southwest </a:t>
            </a:r>
            <a:r>
              <a:rPr lang="en-US" altLang="zh-CN" dirty="0" err="1"/>
              <a:t>Jiaotong</a:t>
            </a:r>
            <a:r>
              <a:rPr lang="en-US" altLang="zh-CN" dirty="0"/>
              <a:t> University PowerPoint Template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984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F3FFE6-4FA6-421C-9B91-0863FA951E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535" y="8847"/>
            <a:ext cx="7809653" cy="684030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47EEDAF-05EC-440C-9871-831F746D0B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511E38-569E-4F09-83AC-3571EF01A2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848"/>
            <a:ext cx="3956647" cy="684030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24299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-71438"/>
            <a:ext cx="3924299" cy="6929438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42455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523432" y="3075749"/>
            <a:ext cx="2843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3600" dirty="0">
                <a:solidFill>
                  <a:schemeClr val="bg1"/>
                </a:solidFill>
              </a:rPr>
              <a:t>CONTENTS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5FEE076-AB9D-4492-8D88-959A4B06BB6A}"/>
              </a:ext>
            </a:extLst>
          </p:cNvPr>
          <p:cNvGrpSpPr/>
          <p:nvPr userDrawn="1"/>
        </p:nvGrpSpPr>
        <p:grpSpPr>
          <a:xfrm>
            <a:off x="1173648" y="2288430"/>
            <a:ext cx="1486818" cy="425854"/>
            <a:chOff x="4614863" y="4973638"/>
            <a:chExt cx="642937" cy="184150"/>
          </a:xfrm>
        </p:grpSpPr>
        <p:sp>
          <p:nvSpPr>
            <p:cNvPr id="47" name="Freeform 250">
              <a:extLst>
                <a:ext uri="{FF2B5EF4-FFF2-40B4-BE49-F238E27FC236}">
                  <a16:creationId xmlns:a16="http://schemas.microsoft.com/office/drawing/2014/main" id="{1D14A0A7-3388-4036-B0AC-DD24EE9BC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251">
              <a:extLst>
                <a:ext uri="{FF2B5EF4-FFF2-40B4-BE49-F238E27FC236}">
                  <a16:creationId xmlns:a16="http://schemas.microsoft.com/office/drawing/2014/main" id="{87754589-40D3-4D12-9D79-A7D7DEF4F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252">
              <a:extLst>
                <a:ext uri="{FF2B5EF4-FFF2-40B4-BE49-F238E27FC236}">
                  <a16:creationId xmlns:a16="http://schemas.microsoft.com/office/drawing/2014/main" id="{ABC79351-8352-4720-9658-C50A0DD7A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253">
              <a:extLst>
                <a:ext uri="{FF2B5EF4-FFF2-40B4-BE49-F238E27FC236}">
                  <a16:creationId xmlns:a16="http://schemas.microsoft.com/office/drawing/2014/main" id="{4AB2664E-75A8-45E7-A8E4-85DB25BC9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254">
              <a:extLst>
                <a:ext uri="{FF2B5EF4-FFF2-40B4-BE49-F238E27FC236}">
                  <a16:creationId xmlns:a16="http://schemas.microsoft.com/office/drawing/2014/main" id="{3983019E-CB27-4A46-B86E-502E5F033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255">
              <a:extLst>
                <a:ext uri="{FF2B5EF4-FFF2-40B4-BE49-F238E27FC236}">
                  <a16:creationId xmlns:a16="http://schemas.microsoft.com/office/drawing/2014/main" id="{F83240D7-13BC-4C03-8622-2F725EFC5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256">
              <a:extLst>
                <a:ext uri="{FF2B5EF4-FFF2-40B4-BE49-F238E27FC236}">
                  <a16:creationId xmlns:a16="http://schemas.microsoft.com/office/drawing/2014/main" id="{A116C706-C46E-4049-BD74-BD9A11A35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257">
              <a:extLst>
                <a:ext uri="{FF2B5EF4-FFF2-40B4-BE49-F238E27FC236}">
                  <a16:creationId xmlns:a16="http://schemas.microsoft.com/office/drawing/2014/main" id="{69ED233F-8B5B-451A-9422-481BC515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258">
              <a:extLst>
                <a:ext uri="{FF2B5EF4-FFF2-40B4-BE49-F238E27FC236}">
                  <a16:creationId xmlns:a16="http://schemas.microsoft.com/office/drawing/2014/main" id="{AF4F4AFD-CF9D-41A9-BEFD-CA6465F1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259">
              <a:extLst>
                <a:ext uri="{FF2B5EF4-FFF2-40B4-BE49-F238E27FC236}">
                  <a16:creationId xmlns:a16="http://schemas.microsoft.com/office/drawing/2014/main" id="{3D27F2B3-726B-4705-B6FE-168C4F842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60">
              <a:extLst>
                <a:ext uri="{FF2B5EF4-FFF2-40B4-BE49-F238E27FC236}">
                  <a16:creationId xmlns:a16="http://schemas.microsoft.com/office/drawing/2014/main" id="{9F00B319-338D-4185-A0B5-CCE065EA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61">
              <a:extLst>
                <a:ext uri="{FF2B5EF4-FFF2-40B4-BE49-F238E27FC236}">
                  <a16:creationId xmlns:a16="http://schemas.microsoft.com/office/drawing/2014/main" id="{9FFAD4C8-366A-479B-83D9-2EB8E5685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62">
              <a:extLst>
                <a:ext uri="{FF2B5EF4-FFF2-40B4-BE49-F238E27FC236}">
                  <a16:creationId xmlns:a16="http://schemas.microsoft.com/office/drawing/2014/main" id="{7593B0D1-1693-4513-9CE0-71A78D84D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63">
              <a:extLst>
                <a:ext uri="{FF2B5EF4-FFF2-40B4-BE49-F238E27FC236}">
                  <a16:creationId xmlns:a16="http://schemas.microsoft.com/office/drawing/2014/main" id="{E4A3C45F-A61B-4EC8-BAA9-9D1A0E1B70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64">
              <a:extLst>
                <a:ext uri="{FF2B5EF4-FFF2-40B4-BE49-F238E27FC236}">
                  <a16:creationId xmlns:a16="http://schemas.microsoft.com/office/drawing/2014/main" id="{22EC1CA0-9D28-47D3-A5CD-8FEFC7054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65">
              <a:extLst>
                <a:ext uri="{FF2B5EF4-FFF2-40B4-BE49-F238E27FC236}">
                  <a16:creationId xmlns:a16="http://schemas.microsoft.com/office/drawing/2014/main" id="{CD00B8C5-2FBD-484F-AE60-B5CF723CF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6">
              <a:extLst>
                <a:ext uri="{FF2B5EF4-FFF2-40B4-BE49-F238E27FC236}">
                  <a16:creationId xmlns:a16="http://schemas.microsoft.com/office/drawing/2014/main" id="{984E158A-0D48-463E-8C06-EA9876011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85">
              <a:extLst>
                <a:ext uri="{FF2B5EF4-FFF2-40B4-BE49-F238E27FC236}">
                  <a16:creationId xmlns:a16="http://schemas.microsoft.com/office/drawing/2014/main" id="{0F70B90D-9905-49E4-B8F1-7A980B8AB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6">
              <a:extLst>
                <a:ext uri="{FF2B5EF4-FFF2-40B4-BE49-F238E27FC236}">
                  <a16:creationId xmlns:a16="http://schemas.microsoft.com/office/drawing/2014/main" id="{9A7F0809-249A-4DAC-83DC-1261B26D88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9C41D4B-76C7-4B0E-8874-9AEE5B9C4229}"/>
              </a:ext>
            </a:extLst>
          </p:cNvPr>
          <p:cNvGrpSpPr/>
          <p:nvPr userDrawn="1"/>
        </p:nvGrpSpPr>
        <p:grpSpPr>
          <a:xfrm>
            <a:off x="7650779" y="2611490"/>
            <a:ext cx="5505027" cy="5508683"/>
            <a:chOff x="3184526" y="2443163"/>
            <a:chExt cx="2390775" cy="2392363"/>
          </a:xfrm>
          <a:solidFill>
            <a:schemeClr val="tx1">
              <a:alpha val="3000"/>
            </a:schemeClr>
          </a:solidFill>
        </p:grpSpPr>
        <p:sp>
          <p:nvSpPr>
            <p:cNvPr id="18" name="Freeform 789">
              <a:extLst>
                <a:ext uri="{FF2B5EF4-FFF2-40B4-BE49-F238E27FC236}">
                  <a16:creationId xmlns:a16="http://schemas.microsoft.com/office/drawing/2014/main" id="{D9B5C035-24B8-4168-9BEA-17CCCC2BE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790">
              <a:extLst>
                <a:ext uri="{FF2B5EF4-FFF2-40B4-BE49-F238E27FC236}">
                  <a16:creationId xmlns:a16="http://schemas.microsoft.com/office/drawing/2014/main" id="{673BF6E9-61BB-400A-9D91-5D63E0644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791">
              <a:extLst>
                <a:ext uri="{FF2B5EF4-FFF2-40B4-BE49-F238E27FC236}">
                  <a16:creationId xmlns:a16="http://schemas.microsoft.com/office/drawing/2014/main" id="{DDC7BB9D-1BCE-4E9A-A061-7850F98DA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792">
              <a:extLst>
                <a:ext uri="{FF2B5EF4-FFF2-40B4-BE49-F238E27FC236}">
                  <a16:creationId xmlns:a16="http://schemas.microsoft.com/office/drawing/2014/main" id="{88AD8630-6A86-45E3-A143-13BEE14F2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793">
              <a:extLst>
                <a:ext uri="{FF2B5EF4-FFF2-40B4-BE49-F238E27FC236}">
                  <a16:creationId xmlns:a16="http://schemas.microsoft.com/office/drawing/2014/main" id="{CBB2A6B6-40F5-4AB5-8EE7-E3BF32E69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794">
              <a:extLst>
                <a:ext uri="{FF2B5EF4-FFF2-40B4-BE49-F238E27FC236}">
                  <a16:creationId xmlns:a16="http://schemas.microsoft.com/office/drawing/2014/main" id="{EADCA4A7-6D2B-42FF-89EB-BCC60E8C6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795">
              <a:extLst>
                <a:ext uri="{FF2B5EF4-FFF2-40B4-BE49-F238E27FC236}">
                  <a16:creationId xmlns:a16="http://schemas.microsoft.com/office/drawing/2014/main" id="{C378CD24-0276-4486-B405-481A94EAF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796">
              <a:extLst>
                <a:ext uri="{FF2B5EF4-FFF2-40B4-BE49-F238E27FC236}">
                  <a16:creationId xmlns:a16="http://schemas.microsoft.com/office/drawing/2014/main" id="{F422A071-9681-43A6-BD9C-29418AEE2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797">
              <a:extLst>
                <a:ext uri="{FF2B5EF4-FFF2-40B4-BE49-F238E27FC236}">
                  <a16:creationId xmlns:a16="http://schemas.microsoft.com/office/drawing/2014/main" id="{DA0873B6-D947-4A9F-A41D-92BF3F80C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798">
              <a:extLst>
                <a:ext uri="{FF2B5EF4-FFF2-40B4-BE49-F238E27FC236}">
                  <a16:creationId xmlns:a16="http://schemas.microsoft.com/office/drawing/2014/main" id="{5121A446-AF9A-45C0-9796-C5708FD36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799">
              <a:extLst>
                <a:ext uri="{FF2B5EF4-FFF2-40B4-BE49-F238E27FC236}">
                  <a16:creationId xmlns:a16="http://schemas.microsoft.com/office/drawing/2014/main" id="{3D9ADAAF-DCAC-4EA7-80A7-618DD931D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800">
              <a:extLst>
                <a:ext uri="{FF2B5EF4-FFF2-40B4-BE49-F238E27FC236}">
                  <a16:creationId xmlns:a16="http://schemas.microsoft.com/office/drawing/2014/main" id="{B5D8D7AA-58D8-4EC3-854A-2B5932286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801">
              <a:extLst>
                <a:ext uri="{FF2B5EF4-FFF2-40B4-BE49-F238E27FC236}">
                  <a16:creationId xmlns:a16="http://schemas.microsoft.com/office/drawing/2014/main" id="{AA894F6B-6D7D-4C43-A9BC-1C8D32671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802">
              <a:extLst>
                <a:ext uri="{FF2B5EF4-FFF2-40B4-BE49-F238E27FC236}">
                  <a16:creationId xmlns:a16="http://schemas.microsoft.com/office/drawing/2014/main" id="{5C34D31E-388A-45EC-973A-AE9D30EDAC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803">
              <a:extLst>
                <a:ext uri="{FF2B5EF4-FFF2-40B4-BE49-F238E27FC236}">
                  <a16:creationId xmlns:a16="http://schemas.microsoft.com/office/drawing/2014/main" id="{EED0627D-5123-4087-BE05-D13B87B73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804">
              <a:extLst>
                <a:ext uri="{FF2B5EF4-FFF2-40B4-BE49-F238E27FC236}">
                  <a16:creationId xmlns:a16="http://schemas.microsoft.com/office/drawing/2014/main" id="{4CF8086F-7C0F-448F-AD7E-9E1C84623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805">
              <a:extLst>
                <a:ext uri="{FF2B5EF4-FFF2-40B4-BE49-F238E27FC236}">
                  <a16:creationId xmlns:a16="http://schemas.microsoft.com/office/drawing/2014/main" id="{D1830F02-15F7-4A1C-9A43-A26F2F078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807">
              <a:extLst>
                <a:ext uri="{FF2B5EF4-FFF2-40B4-BE49-F238E27FC236}">
                  <a16:creationId xmlns:a16="http://schemas.microsoft.com/office/drawing/2014/main" id="{9BA7B253-99B3-4DA5-B8F4-EF1676F51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810">
              <a:extLst>
                <a:ext uri="{FF2B5EF4-FFF2-40B4-BE49-F238E27FC236}">
                  <a16:creationId xmlns:a16="http://schemas.microsoft.com/office/drawing/2014/main" id="{501CC583-464F-4ED9-BF50-857929ACE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811">
              <a:extLst>
                <a:ext uri="{FF2B5EF4-FFF2-40B4-BE49-F238E27FC236}">
                  <a16:creationId xmlns:a16="http://schemas.microsoft.com/office/drawing/2014/main" id="{DFFE4DBE-7240-4179-A915-6D90C69CB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16">
              <a:extLst>
                <a:ext uri="{FF2B5EF4-FFF2-40B4-BE49-F238E27FC236}">
                  <a16:creationId xmlns:a16="http://schemas.microsoft.com/office/drawing/2014/main" id="{1217BB39-6444-47FB-8115-4C54375B0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8" name="文本占位符 6">
            <a:extLst>
              <a:ext uri="{FF2B5EF4-FFF2-40B4-BE49-F238E27FC236}">
                <a16:creationId xmlns:a16="http://schemas.microsoft.com/office/drawing/2014/main" id="{37E6D45E-F391-4834-ADCA-FBDF2F146DC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829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0ACAB90-FCC8-4290-99A4-32CD773C7581}"/>
              </a:ext>
            </a:extLst>
          </p:cNvPr>
          <p:cNvGrpSpPr/>
          <p:nvPr/>
        </p:nvGrpSpPr>
        <p:grpSpPr>
          <a:xfrm>
            <a:off x="3889952" y="8848"/>
            <a:ext cx="7806748" cy="6840305"/>
            <a:chOff x="4385252" y="8848"/>
            <a:chExt cx="7806748" cy="684030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3E4D00C-4DBF-4FF3-A981-2F4D280B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35353" y="8848"/>
              <a:ext cx="3956647" cy="684030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EF9B19E-AF00-487D-ACE6-D6D456090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385252" y="8848"/>
              <a:ext cx="3956647" cy="6840305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47EEDAF-05EC-440C-9871-831F746D0B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3934424" y="1"/>
            <a:ext cx="8257576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59D4D0D-A731-4864-B8F9-CC976AC35021}"/>
              </a:ext>
            </a:extLst>
          </p:cNvPr>
          <p:cNvGrpSpPr/>
          <p:nvPr userDrawn="1"/>
        </p:nvGrpSpPr>
        <p:grpSpPr>
          <a:xfrm>
            <a:off x="7740053" y="2796797"/>
            <a:ext cx="5505027" cy="5508683"/>
            <a:chOff x="3184526" y="2443163"/>
            <a:chExt cx="2390775" cy="2392363"/>
          </a:xfrm>
          <a:solidFill>
            <a:schemeClr val="accent1">
              <a:lumMod val="50000"/>
              <a:alpha val="5000"/>
            </a:schemeClr>
          </a:solidFill>
        </p:grpSpPr>
        <p:sp>
          <p:nvSpPr>
            <p:cNvPr id="58" name="Freeform 789">
              <a:extLst>
                <a:ext uri="{FF2B5EF4-FFF2-40B4-BE49-F238E27FC236}">
                  <a16:creationId xmlns:a16="http://schemas.microsoft.com/office/drawing/2014/main" id="{594D27A8-C7F9-413E-A79A-B6EA0E90E3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790">
              <a:extLst>
                <a:ext uri="{FF2B5EF4-FFF2-40B4-BE49-F238E27FC236}">
                  <a16:creationId xmlns:a16="http://schemas.microsoft.com/office/drawing/2014/main" id="{91970844-3588-412A-B726-B708D854E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791">
              <a:extLst>
                <a:ext uri="{FF2B5EF4-FFF2-40B4-BE49-F238E27FC236}">
                  <a16:creationId xmlns:a16="http://schemas.microsoft.com/office/drawing/2014/main" id="{0289152A-B440-4A46-BF42-BC562A57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792">
              <a:extLst>
                <a:ext uri="{FF2B5EF4-FFF2-40B4-BE49-F238E27FC236}">
                  <a16:creationId xmlns:a16="http://schemas.microsoft.com/office/drawing/2014/main" id="{4B2EFFB1-B944-4527-BA21-006FC55B8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793">
              <a:extLst>
                <a:ext uri="{FF2B5EF4-FFF2-40B4-BE49-F238E27FC236}">
                  <a16:creationId xmlns:a16="http://schemas.microsoft.com/office/drawing/2014/main" id="{80409A30-3E0C-4339-BA81-21462C03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794">
              <a:extLst>
                <a:ext uri="{FF2B5EF4-FFF2-40B4-BE49-F238E27FC236}">
                  <a16:creationId xmlns:a16="http://schemas.microsoft.com/office/drawing/2014/main" id="{0A0A10C2-D0BD-463E-A665-C362A9C8F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795">
              <a:extLst>
                <a:ext uri="{FF2B5EF4-FFF2-40B4-BE49-F238E27FC236}">
                  <a16:creationId xmlns:a16="http://schemas.microsoft.com/office/drawing/2014/main" id="{337012E4-85B1-4613-B11E-01B3D8939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796">
              <a:extLst>
                <a:ext uri="{FF2B5EF4-FFF2-40B4-BE49-F238E27FC236}">
                  <a16:creationId xmlns:a16="http://schemas.microsoft.com/office/drawing/2014/main" id="{CD4F1E5A-58CD-4606-954A-501F4578F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797">
              <a:extLst>
                <a:ext uri="{FF2B5EF4-FFF2-40B4-BE49-F238E27FC236}">
                  <a16:creationId xmlns:a16="http://schemas.microsoft.com/office/drawing/2014/main" id="{B925D40D-3723-40E7-A2BE-FD85EA551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798">
              <a:extLst>
                <a:ext uri="{FF2B5EF4-FFF2-40B4-BE49-F238E27FC236}">
                  <a16:creationId xmlns:a16="http://schemas.microsoft.com/office/drawing/2014/main" id="{2E8A9268-9A51-4287-B7CC-70817B793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799">
              <a:extLst>
                <a:ext uri="{FF2B5EF4-FFF2-40B4-BE49-F238E27FC236}">
                  <a16:creationId xmlns:a16="http://schemas.microsoft.com/office/drawing/2014/main" id="{AA4219DE-15AC-45DD-82AD-431B3C3BD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800">
              <a:extLst>
                <a:ext uri="{FF2B5EF4-FFF2-40B4-BE49-F238E27FC236}">
                  <a16:creationId xmlns:a16="http://schemas.microsoft.com/office/drawing/2014/main" id="{D6647BDA-0F85-48C5-A140-059EE0991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801">
              <a:extLst>
                <a:ext uri="{FF2B5EF4-FFF2-40B4-BE49-F238E27FC236}">
                  <a16:creationId xmlns:a16="http://schemas.microsoft.com/office/drawing/2014/main" id="{3194F8C3-3547-46AF-88D8-BDEF7742D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802">
              <a:extLst>
                <a:ext uri="{FF2B5EF4-FFF2-40B4-BE49-F238E27FC236}">
                  <a16:creationId xmlns:a16="http://schemas.microsoft.com/office/drawing/2014/main" id="{431D1D46-C446-484A-A4D3-B8A5F6A43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803">
              <a:extLst>
                <a:ext uri="{FF2B5EF4-FFF2-40B4-BE49-F238E27FC236}">
                  <a16:creationId xmlns:a16="http://schemas.microsoft.com/office/drawing/2014/main" id="{375FF399-586F-426C-A783-3D9B4DA0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804">
              <a:extLst>
                <a:ext uri="{FF2B5EF4-FFF2-40B4-BE49-F238E27FC236}">
                  <a16:creationId xmlns:a16="http://schemas.microsoft.com/office/drawing/2014/main" id="{EBD65481-6A08-41DD-97E2-BD47BC244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805">
              <a:extLst>
                <a:ext uri="{FF2B5EF4-FFF2-40B4-BE49-F238E27FC236}">
                  <a16:creationId xmlns:a16="http://schemas.microsoft.com/office/drawing/2014/main" id="{3EC36FF8-0809-4F1F-B7F5-A79B9944B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807">
              <a:extLst>
                <a:ext uri="{FF2B5EF4-FFF2-40B4-BE49-F238E27FC236}">
                  <a16:creationId xmlns:a16="http://schemas.microsoft.com/office/drawing/2014/main" id="{C445389B-6295-4715-9035-67C1D933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810">
              <a:extLst>
                <a:ext uri="{FF2B5EF4-FFF2-40B4-BE49-F238E27FC236}">
                  <a16:creationId xmlns:a16="http://schemas.microsoft.com/office/drawing/2014/main" id="{48745F41-03BF-4221-9F7F-81AC069969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811">
              <a:extLst>
                <a:ext uri="{FF2B5EF4-FFF2-40B4-BE49-F238E27FC236}">
                  <a16:creationId xmlns:a16="http://schemas.microsoft.com/office/drawing/2014/main" id="{FDF80038-5F0D-4D15-9CE6-F98AFAC6F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538" y="3051175"/>
              <a:ext cx="1171575" cy="1319213"/>
            </a:xfrm>
            <a:custGeom>
              <a:avLst/>
              <a:gdLst>
                <a:gd name="T0" fmla="*/ 775 w 2213"/>
                <a:gd name="T1" fmla="*/ 2392 h 2492"/>
                <a:gd name="T2" fmla="*/ 480 w 2213"/>
                <a:gd name="T3" fmla="*/ 1030 h 2492"/>
                <a:gd name="T4" fmla="*/ 439 w 2213"/>
                <a:gd name="T5" fmla="*/ 999 h 2492"/>
                <a:gd name="T6" fmla="*/ 395 w 2213"/>
                <a:gd name="T7" fmla="*/ 1002 h 2492"/>
                <a:gd name="T8" fmla="*/ 512 w 2213"/>
                <a:gd name="T9" fmla="*/ 892 h 2492"/>
                <a:gd name="T10" fmla="*/ 441 w 2213"/>
                <a:gd name="T11" fmla="*/ 944 h 2492"/>
                <a:gd name="T12" fmla="*/ 781 w 2213"/>
                <a:gd name="T13" fmla="*/ 982 h 2492"/>
                <a:gd name="T14" fmla="*/ 803 w 2213"/>
                <a:gd name="T15" fmla="*/ 898 h 2492"/>
                <a:gd name="T16" fmla="*/ 757 w 2213"/>
                <a:gd name="T17" fmla="*/ 1059 h 2492"/>
                <a:gd name="T18" fmla="*/ 1281 w 2213"/>
                <a:gd name="T19" fmla="*/ 1033 h 2492"/>
                <a:gd name="T20" fmla="*/ 1284 w 2213"/>
                <a:gd name="T21" fmla="*/ 954 h 2492"/>
                <a:gd name="T22" fmla="*/ 1195 w 2213"/>
                <a:gd name="T23" fmla="*/ 960 h 2492"/>
                <a:gd name="T24" fmla="*/ 1300 w 2213"/>
                <a:gd name="T25" fmla="*/ 894 h 2492"/>
                <a:gd name="T26" fmla="*/ 1004 w 2213"/>
                <a:gd name="T27" fmla="*/ 991 h 2492"/>
                <a:gd name="T28" fmla="*/ 1037 w 2213"/>
                <a:gd name="T29" fmla="*/ 854 h 2492"/>
                <a:gd name="T30" fmla="*/ 1489 w 2213"/>
                <a:gd name="T31" fmla="*/ 976 h 2492"/>
                <a:gd name="T32" fmla="*/ 1494 w 2213"/>
                <a:gd name="T33" fmla="*/ 919 h 2492"/>
                <a:gd name="T34" fmla="*/ 1226 w 2213"/>
                <a:gd name="T35" fmla="*/ 1424 h 2492"/>
                <a:gd name="T36" fmla="*/ 1114 w 2213"/>
                <a:gd name="T37" fmla="*/ 1491 h 2492"/>
                <a:gd name="T38" fmla="*/ 1098 w 2213"/>
                <a:gd name="T39" fmla="*/ 1397 h 2492"/>
                <a:gd name="T40" fmla="*/ 1123 w 2213"/>
                <a:gd name="T41" fmla="*/ 1761 h 2492"/>
                <a:gd name="T42" fmla="*/ 1204 w 2213"/>
                <a:gd name="T43" fmla="*/ 2145 h 2492"/>
                <a:gd name="T44" fmla="*/ 1557 w 2213"/>
                <a:gd name="T45" fmla="*/ 156 h 2492"/>
                <a:gd name="T46" fmla="*/ 1670 w 2213"/>
                <a:gd name="T47" fmla="*/ 310 h 2492"/>
                <a:gd name="T48" fmla="*/ 1568 w 2213"/>
                <a:gd name="T49" fmla="*/ 329 h 2492"/>
                <a:gd name="T50" fmla="*/ 1522 w 2213"/>
                <a:gd name="T51" fmla="*/ 227 h 2492"/>
                <a:gd name="T52" fmla="*/ 1617 w 2213"/>
                <a:gd name="T53" fmla="*/ 259 h 2492"/>
                <a:gd name="T54" fmla="*/ 1406 w 2213"/>
                <a:gd name="T55" fmla="*/ 195 h 2492"/>
                <a:gd name="T56" fmla="*/ 1281 w 2213"/>
                <a:gd name="T57" fmla="*/ 196 h 2492"/>
                <a:gd name="T58" fmla="*/ 263 w 2213"/>
                <a:gd name="T59" fmla="*/ 1485 h 2492"/>
                <a:gd name="T60" fmla="*/ 349 w 2213"/>
                <a:gd name="T61" fmla="*/ 1432 h 2492"/>
                <a:gd name="T62" fmla="*/ 265 w 2213"/>
                <a:gd name="T63" fmla="*/ 1617 h 2492"/>
                <a:gd name="T64" fmla="*/ 239 w 2213"/>
                <a:gd name="T65" fmla="*/ 1664 h 2492"/>
                <a:gd name="T66" fmla="*/ 561 w 2213"/>
                <a:gd name="T67" fmla="*/ 1237 h 2492"/>
                <a:gd name="T68" fmla="*/ 613 w 2213"/>
                <a:gd name="T69" fmla="*/ 1219 h 2492"/>
                <a:gd name="T70" fmla="*/ 630 w 2213"/>
                <a:gd name="T71" fmla="*/ 1397 h 2492"/>
                <a:gd name="T72" fmla="*/ 448 w 2213"/>
                <a:gd name="T73" fmla="*/ 1425 h 2492"/>
                <a:gd name="T74" fmla="*/ 550 w 2213"/>
                <a:gd name="T75" fmla="*/ 1439 h 2492"/>
                <a:gd name="T76" fmla="*/ 807 w 2213"/>
                <a:gd name="T77" fmla="*/ 1769 h 2492"/>
                <a:gd name="T78" fmla="*/ 933 w 2213"/>
                <a:gd name="T79" fmla="*/ 1569 h 2492"/>
                <a:gd name="T80" fmla="*/ 764 w 2213"/>
                <a:gd name="T81" fmla="*/ 1369 h 2492"/>
                <a:gd name="T82" fmla="*/ 846 w 2213"/>
                <a:gd name="T83" fmla="*/ 1469 h 2492"/>
                <a:gd name="T84" fmla="*/ 259 w 2213"/>
                <a:gd name="T85" fmla="*/ 208 h 2492"/>
                <a:gd name="T86" fmla="*/ 643 w 2213"/>
                <a:gd name="T87" fmla="*/ 1880 h 2492"/>
                <a:gd name="T88" fmla="*/ 508 w 2213"/>
                <a:gd name="T89" fmla="*/ 2067 h 2492"/>
                <a:gd name="T90" fmla="*/ 520 w 2213"/>
                <a:gd name="T91" fmla="*/ 1901 h 2492"/>
                <a:gd name="T92" fmla="*/ 387 w 2213"/>
                <a:gd name="T93" fmla="*/ 1743 h 2492"/>
                <a:gd name="T94" fmla="*/ 288 w 2213"/>
                <a:gd name="T95" fmla="*/ 1697 h 2492"/>
                <a:gd name="T96" fmla="*/ 651 w 2213"/>
                <a:gd name="T97" fmla="*/ 1712 h 2492"/>
                <a:gd name="T98" fmla="*/ 907 w 2213"/>
                <a:gd name="T99" fmla="*/ 1787 h 2492"/>
                <a:gd name="T100" fmla="*/ 608 w 2213"/>
                <a:gd name="T101" fmla="*/ 1813 h 2492"/>
                <a:gd name="T102" fmla="*/ 1928 w 2213"/>
                <a:gd name="T103" fmla="*/ 1398 h 2492"/>
                <a:gd name="T104" fmla="*/ 756 w 2213"/>
                <a:gd name="T105" fmla="*/ 298 h 2492"/>
                <a:gd name="T106" fmla="*/ 1695 w 2213"/>
                <a:gd name="T107" fmla="*/ 914 h 2492"/>
                <a:gd name="T108" fmla="*/ 1678 w 2213"/>
                <a:gd name="T109" fmla="*/ 1055 h 2492"/>
                <a:gd name="T110" fmla="*/ 1836 w 2213"/>
                <a:gd name="T111" fmla="*/ 843 h 2492"/>
                <a:gd name="T112" fmla="*/ 1654 w 2213"/>
                <a:gd name="T113" fmla="*/ 1005 h 2492"/>
                <a:gd name="T114" fmla="*/ 1728 w 2213"/>
                <a:gd name="T115" fmla="*/ 871 h 2492"/>
                <a:gd name="T116" fmla="*/ 1757 w 2213"/>
                <a:gd name="T117" fmla="*/ 885 h 2492"/>
                <a:gd name="T118" fmla="*/ 1663 w 2213"/>
                <a:gd name="T119" fmla="*/ 567 h 2492"/>
                <a:gd name="T120" fmla="*/ 1726 w 2213"/>
                <a:gd name="T121" fmla="*/ 674 h 2492"/>
                <a:gd name="T122" fmla="*/ 1737 w 2213"/>
                <a:gd name="T123" fmla="*/ 618 h 2492"/>
                <a:gd name="T124" fmla="*/ 1879 w 2213"/>
                <a:gd name="T125" fmla="*/ 627 h 2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3" h="2492">
                  <a:moveTo>
                    <a:pt x="2213" y="1342"/>
                  </a:moveTo>
                  <a:lnTo>
                    <a:pt x="2211" y="321"/>
                  </a:lnTo>
                  <a:lnTo>
                    <a:pt x="2191" y="310"/>
                  </a:lnTo>
                  <a:lnTo>
                    <a:pt x="2168" y="298"/>
                  </a:lnTo>
                  <a:lnTo>
                    <a:pt x="2144" y="283"/>
                  </a:lnTo>
                  <a:lnTo>
                    <a:pt x="2120" y="267"/>
                  </a:lnTo>
                  <a:lnTo>
                    <a:pt x="2093" y="249"/>
                  </a:lnTo>
                  <a:lnTo>
                    <a:pt x="2068" y="230"/>
                  </a:lnTo>
                  <a:lnTo>
                    <a:pt x="2042" y="209"/>
                  </a:lnTo>
                  <a:lnTo>
                    <a:pt x="2017" y="188"/>
                  </a:lnTo>
                  <a:lnTo>
                    <a:pt x="1993" y="166"/>
                  </a:lnTo>
                  <a:lnTo>
                    <a:pt x="1970" y="143"/>
                  </a:lnTo>
                  <a:lnTo>
                    <a:pt x="1949" y="119"/>
                  </a:lnTo>
                  <a:lnTo>
                    <a:pt x="1931" y="96"/>
                  </a:lnTo>
                  <a:lnTo>
                    <a:pt x="1922" y="84"/>
                  </a:lnTo>
                  <a:lnTo>
                    <a:pt x="1914" y="72"/>
                  </a:lnTo>
                  <a:lnTo>
                    <a:pt x="1907" y="60"/>
                  </a:lnTo>
                  <a:lnTo>
                    <a:pt x="1902" y="47"/>
                  </a:lnTo>
                  <a:lnTo>
                    <a:pt x="1896" y="35"/>
                  </a:lnTo>
                  <a:lnTo>
                    <a:pt x="1892" y="23"/>
                  </a:lnTo>
                  <a:lnTo>
                    <a:pt x="1889" y="12"/>
                  </a:lnTo>
                  <a:lnTo>
                    <a:pt x="1887" y="0"/>
                  </a:lnTo>
                  <a:lnTo>
                    <a:pt x="1106" y="1"/>
                  </a:lnTo>
                  <a:lnTo>
                    <a:pt x="327" y="0"/>
                  </a:lnTo>
                  <a:lnTo>
                    <a:pt x="325" y="12"/>
                  </a:lnTo>
                  <a:lnTo>
                    <a:pt x="321" y="23"/>
                  </a:lnTo>
                  <a:lnTo>
                    <a:pt x="318" y="35"/>
                  </a:lnTo>
                  <a:lnTo>
                    <a:pt x="313" y="47"/>
                  </a:lnTo>
                  <a:lnTo>
                    <a:pt x="306" y="60"/>
                  </a:lnTo>
                  <a:lnTo>
                    <a:pt x="299" y="72"/>
                  </a:lnTo>
                  <a:lnTo>
                    <a:pt x="292" y="84"/>
                  </a:lnTo>
                  <a:lnTo>
                    <a:pt x="284" y="96"/>
                  </a:lnTo>
                  <a:lnTo>
                    <a:pt x="264" y="120"/>
                  </a:lnTo>
                  <a:lnTo>
                    <a:pt x="243" y="144"/>
                  </a:lnTo>
                  <a:lnTo>
                    <a:pt x="220" y="167"/>
                  </a:lnTo>
                  <a:lnTo>
                    <a:pt x="196" y="190"/>
                  </a:lnTo>
                  <a:lnTo>
                    <a:pt x="170" y="211"/>
                  </a:lnTo>
                  <a:lnTo>
                    <a:pt x="144" y="232"/>
                  </a:lnTo>
                  <a:lnTo>
                    <a:pt x="118" y="252"/>
                  </a:lnTo>
                  <a:lnTo>
                    <a:pt x="92" y="269"/>
                  </a:lnTo>
                  <a:lnTo>
                    <a:pt x="68" y="285"/>
                  </a:lnTo>
                  <a:lnTo>
                    <a:pt x="43" y="299"/>
                  </a:lnTo>
                  <a:lnTo>
                    <a:pt x="21" y="311"/>
                  </a:lnTo>
                  <a:lnTo>
                    <a:pt x="2" y="321"/>
                  </a:lnTo>
                  <a:lnTo>
                    <a:pt x="0" y="1335"/>
                  </a:lnTo>
                  <a:lnTo>
                    <a:pt x="0" y="1360"/>
                  </a:lnTo>
                  <a:lnTo>
                    <a:pt x="2" y="1383"/>
                  </a:lnTo>
                  <a:lnTo>
                    <a:pt x="3" y="1407"/>
                  </a:lnTo>
                  <a:lnTo>
                    <a:pt x="5" y="1431"/>
                  </a:lnTo>
                  <a:lnTo>
                    <a:pt x="8" y="1454"/>
                  </a:lnTo>
                  <a:lnTo>
                    <a:pt x="13" y="1479"/>
                  </a:lnTo>
                  <a:lnTo>
                    <a:pt x="17" y="1502"/>
                  </a:lnTo>
                  <a:lnTo>
                    <a:pt x="22" y="1526"/>
                  </a:lnTo>
                  <a:lnTo>
                    <a:pt x="33" y="1570"/>
                  </a:lnTo>
                  <a:lnTo>
                    <a:pt x="47" y="1614"/>
                  </a:lnTo>
                  <a:lnTo>
                    <a:pt x="61" y="1657"/>
                  </a:lnTo>
                  <a:lnTo>
                    <a:pt x="79" y="1698"/>
                  </a:lnTo>
                  <a:lnTo>
                    <a:pt x="97" y="1740"/>
                  </a:lnTo>
                  <a:lnTo>
                    <a:pt x="117" y="1782"/>
                  </a:lnTo>
                  <a:lnTo>
                    <a:pt x="139" y="1823"/>
                  </a:lnTo>
                  <a:lnTo>
                    <a:pt x="163" y="1863"/>
                  </a:lnTo>
                  <a:lnTo>
                    <a:pt x="188" y="1902"/>
                  </a:lnTo>
                  <a:lnTo>
                    <a:pt x="216" y="1940"/>
                  </a:lnTo>
                  <a:lnTo>
                    <a:pt x="243" y="1979"/>
                  </a:lnTo>
                  <a:lnTo>
                    <a:pt x="274" y="2015"/>
                  </a:lnTo>
                  <a:lnTo>
                    <a:pt x="305" y="2051"/>
                  </a:lnTo>
                  <a:lnTo>
                    <a:pt x="338" y="2086"/>
                  </a:lnTo>
                  <a:lnTo>
                    <a:pt x="372" y="2120"/>
                  </a:lnTo>
                  <a:lnTo>
                    <a:pt x="407" y="2153"/>
                  </a:lnTo>
                  <a:lnTo>
                    <a:pt x="443" y="2184"/>
                  </a:lnTo>
                  <a:lnTo>
                    <a:pt x="481" y="2215"/>
                  </a:lnTo>
                  <a:lnTo>
                    <a:pt x="520" y="2245"/>
                  </a:lnTo>
                  <a:lnTo>
                    <a:pt x="560" y="2272"/>
                  </a:lnTo>
                  <a:lnTo>
                    <a:pt x="602" y="2300"/>
                  </a:lnTo>
                  <a:lnTo>
                    <a:pt x="643" y="2325"/>
                  </a:lnTo>
                  <a:lnTo>
                    <a:pt x="686" y="2349"/>
                  </a:lnTo>
                  <a:lnTo>
                    <a:pt x="730" y="2371"/>
                  </a:lnTo>
                  <a:lnTo>
                    <a:pt x="775" y="2392"/>
                  </a:lnTo>
                  <a:lnTo>
                    <a:pt x="822" y="2412"/>
                  </a:lnTo>
                  <a:lnTo>
                    <a:pt x="868" y="2429"/>
                  </a:lnTo>
                  <a:lnTo>
                    <a:pt x="915" y="2445"/>
                  </a:lnTo>
                  <a:lnTo>
                    <a:pt x="963" y="2459"/>
                  </a:lnTo>
                  <a:lnTo>
                    <a:pt x="1012" y="2472"/>
                  </a:lnTo>
                  <a:lnTo>
                    <a:pt x="1061" y="2482"/>
                  </a:lnTo>
                  <a:lnTo>
                    <a:pt x="1111" y="2491"/>
                  </a:lnTo>
                  <a:lnTo>
                    <a:pt x="1111" y="2492"/>
                  </a:lnTo>
                  <a:lnTo>
                    <a:pt x="1162" y="2481"/>
                  </a:lnTo>
                  <a:lnTo>
                    <a:pt x="1214" y="2470"/>
                  </a:lnTo>
                  <a:lnTo>
                    <a:pt x="1263" y="2457"/>
                  </a:lnTo>
                  <a:lnTo>
                    <a:pt x="1313" y="2441"/>
                  </a:lnTo>
                  <a:lnTo>
                    <a:pt x="1361" y="2426"/>
                  </a:lnTo>
                  <a:lnTo>
                    <a:pt x="1408" y="2408"/>
                  </a:lnTo>
                  <a:lnTo>
                    <a:pt x="1455" y="2389"/>
                  </a:lnTo>
                  <a:lnTo>
                    <a:pt x="1500" y="2369"/>
                  </a:lnTo>
                  <a:lnTo>
                    <a:pt x="1544" y="2348"/>
                  </a:lnTo>
                  <a:lnTo>
                    <a:pt x="1587" y="2325"/>
                  </a:lnTo>
                  <a:lnTo>
                    <a:pt x="1627" y="2301"/>
                  </a:lnTo>
                  <a:lnTo>
                    <a:pt x="1668" y="2275"/>
                  </a:lnTo>
                  <a:lnTo>
                    <a:pt x="1707" y="2250"/>
                  </a:lnTo>
                  <a:lnTo>
                    <a:pt x="1745" y="2223"/>
                  </a:lnTo>
                  <a:lnTo>
                    <a:pt x="1782" y="2194"/>
                  </a:lnTo>
                  <a:lnTo>
                    <a:pt x="1817" y="2166"/>
                  </a:lnTo>
                  <a:lnTo>
                    <a:pt x="1851" y="2135"/>
                  </a:lnTo>
                  <a:lnTo>
                    <a:pt x="1883" y="2104"/>
                  </a:lnTo>
                  <a:lnTo>
                    <a:pt x="1915" y="2072"/>
                  </a:lnTo>
                  <a:lnTo>
                    <a:pt x="1945" y="2039"/>
                  </a:lnTo>
                  <a:lnTo>
                    <a:pt x="1973" y="2005"/>
                  </a:lnTo>
                  <a:lnTo>
                    <a:pt x="2001" y="1971"/>
                  </a:lnTo>
                  <a:lnTo>
                    <a:pt x="2026" y="1935"/>
                  </a:lnTo>
                  <a:lnTo>
                    <a:pt x="2050" y="1900"/>
                  </a:lnTo>
                  <a:lnTo>
                    <a:pt x="2072" y="1863"/>
                  </a:lnTo>
                  <a:lnTo>
                    <a:pt x="2093" y="1826"/>
                  </a:lnTo>
                  <a:lnTo>
                    <a:pt x="2113" y="1787"/>
                  </a:lnTo>
                  <a:lnTo>
                    <a:pt x="2131" y="1749"/>
                  </a:lnTo>
                  <a:lnTo>
                    <a:pt x="2147" y="1710"/>
                  </a:lnTo>
                  <a:lnTo>
                    <a:pt x="2161" y="1671"/>
                  </a:lnTo>
                  <a:lnTo>
                    <a:pt x="2173" y="1631"/>
                  </a:lnTo>
                  <a:lnTo>
                    <a:pt x="2184" y="1592"/>
                  </a:lnTo>
                  <a:lnTo>
                    <a:pt x="2192" y="1560"/>
                  </a:lnTo>
                  <a:lnTo>
                    <a:pt x="2199" y="1529"/>
                  </a:lnTo>
                  <a:lnTo>
                    <a:pt x="2203" y="1498"/>
                  </a:lnTo>
                  <a:lnTo>
                    <a:pt x="2206" y="1468"/>
                  </a:lnTo>
                  <a:lnTo>
                    <a:pt x="2210" y="1437"/>
                  </a:lnTo>
                  <a:lnTo>
                    <a:pt x="2212" y="1405"/>
                  </a:lnTo>
                  <a:lnTo>
                    <a:pt x="2213" y="1374"/>
                  </a:lnTo>
                  <a:lnTo>
                    <a:pt x="2213" y="1342"/>
                  </a:lnTo>
                  <a:close/>
                  <a:moveTo>
                    <a:pt x="468" y="1056"/>
                  </a:moveTo>
                  <a:lnTo>
                    <a:pt x="464" y="1059"/>
                  </a:lnTo>
                  <a:lnTo>
                    <a:pt x="460" y="1060"/>
                  </a:lnTo>
                  <a:lnTo>
                    <a:pt x="452" y="1061"/>
                  </a:lnTo>
                  <a:lnTo>
                    <a:pt x="445" y="1060"/>
                  </a:lnTo>
                  <a:lnTo>
                    <a:pt x="437" y="1059"/>
                  </a:lnTo>
                  <a:lnTo>
                    <a:pt x="431" y="1058"/>
                  </a:lnTo>
                  <a:lnTo>
                    <a:pt x="426" y="1058"/>
                  </a:lnTo>
                  <a:lnTo>
                    <a:pt x="424" y="1056"/>
                  </a:lnTo>
                  <a:lnTo>
                    <a:pt x="424" y="1053"/>
                  </a:lnTo>
                  <a:lnTo>
                    <a:pt x="424" y="1051"/>
                  </a:lnTo>
                  <a:lnTo>
                    <a:pt x="424" y="1050"/>
                  </a:lnTo>
                  <a:lnTo>
                    <a:pt x="424" y="1048"/>
                  </a:lnTo>
                  <a:lnTo>
                    <a:pt x="425" y="1045"/>
                  </a:lnTo>
                  <a:lnTo>
                    <a:pt x="427" y="1044"/>
                  </a:lnTo>
                  <a:lnTo>
                    <a:pt x="429" y="1043"/>
                  </a:lnTo>
                  <a:lnTo>
                    <a:pt x="431" y="1042"/>
                  </a:lnTo>
                  <a:lnTo>
                    <a:pt x="446" y="1037"/>
                  </a:lnTo>
                  <a:lnTo>
                    <a:pt x="452" y="1033"/>
                  </a:lnTo>
                  <a:lnTo>
                    <a:pt x="456" y="1032"/>
                  </a:lnTo>
                  <a:lnTo>
                    <a:pt x="459" y="1031"/>
                  </a:lnTo>
                  <a:lnTo>
                    <a:pt x="463" y="1030"/>
                  </a:lnTo>
                  <a:lnTo>
                    <a:pt x="468" y="1029"/>
                  </a:lnTo>
                  <a:lnTo>
                    <a:pt x="470" y="1028"/>
                  </a:lnTo>
                  <a:lnTo>
                    <a:pt x="472" y="1028"/>
                  </a:lnTo>
                  <a:lnTo>
                    <a:pt x="473" y="1028"/>
                  </a:lnTo>
                  <a:lnTo>
                    <a:pt x="475" y="1029"/>
                  </a:lnTo>
                  <a:lnTo>
                    <a:pt x="476" y="1029"/>
                  </a:lnTo>
                  <a:lnTo>
                    <a:pt x="476" y="1029"/>
                  </a:lnTo>
                  <a:lnTo>
                    <a:pt x="480" y="1030"/>
                  </a:lnTo>
                  <a:lnTo>
                    <a:pt x="483" y="1031"/>
                  </a:lnTo>
                  <a:lnTo>
                    <a:pt x="485" y="1032"/>
                  </a:lnTo>
                  <a:lnTo>
                    <a:pt x="487" y="1034"/>
                  </a:lnTo>
                  <a:lnTo>
                    <a:pt x="488" y="1034"/>
                  </a:lnTo>
                  <a:lnTo>
                    <a:pt x="490" y="1034"/>
                  </a:lnTo>
                  <a:lnTo>
                    <a:pt x="492" y="1034"/>
                  </a:lnTo>
                  <a:lnTo>
                    <a:pt x="495" y="1033"/>
                  </a:lnTo>
                  <a:lnTo>
                    <a:pt x="497" y="1031"/>
                  </a:lnTo>
                  <a:lnTo>
                    <a:pt x="498" y="1029"/>
                  </a:lnTo>
                  <a:lnTo>
                    <a:pt x="499" y="1026"/>
                  </a:lnTo>
                  <a:lnTo>
                    <a:pt x="501" y="1020"/>
                  </a:lnTo>
                  <a:lnTo>
                    <a:pt x="502" y="1014"/>
                  </a:lnTo>
                  <a:lnTo>
                    <a:pt x="502" y="1007"/>
                  </a:lnTo>
                  <a:lnTo>
                    <a:pt x="506" y="997"/>
                  </a:lnTo>
                  <a:lnTo>
                    <a:pt x="509" y="989"/>
                  </a:lnTo>
                  <a:lnTo>
                    <a:pt x="510" y="987"/>
                  </a:lnTo>
                  <a:lnTo>
                    <a:pt x="513" y="983"/>
                  </a:lnTo>
                  <a:lnTo>
                    <a:pt x="517" y="974"/>
                  </a:lnTo>
                  <a:lnTo>
                    <a:pt x="523" y="966"/>
                  </a:lnTo>
                  <a:lnTo>
                    <a:pt x="524" y="963"/>
                  </a:lnTo>
                  <a:lnTo>
                    <a:pt x="525" y="961"/>
                  </a:lnTo>
                  <a:lnTo>
                    <a:pt x="529" y="956"/>
                  </a:lnTo>
                  <a:lnTo>
                    <a:pt x="531" y="951"/>
                  </a:lnTo>
                  <a:lnTo>
                    <a:pt x="534" y="948"/>
                  </a:lnTo>
                  <a:lnTo>
                    <a:pt x="535" y="947"/>
                  </a:lnTo>
                  <a:lnTo>
                    <a:pt x="535" y="944"/>
                  </a:lnTo>
                  <a:lnTo>
                    <a:pt x="535" y="942"/>
                  </a:lnTo>
                  <a:lnTo>
                    <a:pt x="532" y="941"/>
                  </a:lnTo>
                  <a:lnTo>
                    <a:pt x="531" y="940"/>
                  </a:lnTo>
                  <a:lnTo>
                    <a:pt x="528" y="940"/>
                  </a:lnTo>
                  <a:lnTo>
                    <a:pt x="524" y="942"/>
                  </a:lnTo>
                  <a:lnTo>
                    <a:pt x="523" y="942"/>
                  </a:lnTo>
                  <a:lnTo>
                    <a:pt x="521" y="943"/>
                  </a:lnTo>
                  <a:lnTo>
                    <a:pt x="519" y="944"/>
                  </a:lnTo>
                  <a:lnTo>
                    <a:pt x="518" y="945"/>
                  </a:lnTo>
                  <a:lnTo>
                    <a:pt x="521" y="943"/>
                  </a:lnTo>
                  <a:lnTo>
                    <a:pt x="517" y="945"/>
                  </a:lnTo>
                  <a:lnTo>
                    <a:pt x="514" y="948"/>
                  </a:lnTo>
                  <a:lnTo>
                    <a:pt x="510" y="950"/>
                  </a:lnTo>
                  <a:lnTo>
                    <a:pt x="506" y="953"/>
                  </a:lnTo>
                  <a:lnTo>
                    <a:pt x="501" y="958"/>
                  </a:lnTo>
                  <a:lnTo>
                    <a:pt x="496" y="962"/>
                  </a:lnTo>
                  <a:lnTo>
                    <a:pt x="492" y="966"/>
                  </a:lnTo>
                  <a:lnTo>
                    <a:pt x="491" y="969"/>
                  </a:lnTo>
                  <a:lnTo>
                    <a:pt x="490" y="970"/>
                  </a:lnTo>
                  <a:lnTo>
                    <a:pt x="488" y="971"/>
                  </a:lnTo>
                  <a:lnTo>
                    <a:pt x="488" y="973"/>
                  </a:lnTo>
                  <a:lnTo>
                    <a:pt x="488" y="976"/>
                  </a:lnTo>
                  <a:lnTo>
                    <a:pt x="487" y="981"/>
                  </a:lnTo>
                  <a:lnTo>
                    <a:pt x="486" y="983"/>
                  </a:lnTo>
                  <a:lnTo>
                    <a:pt x="485" y="984"/>
                  </a:lnTo>
                  <a:lnTo>
                    <a:pt x="485" y="988"/>
                  </a:lnTo>
                  <a:lnTo>
                    <a:pt x="484" y="991"/>
                  </a:lnTo>
                  <a:lnTo>
                    <a:pt x="483" y="992"/>
                  </a:lnTo>
                  <a:lnTo>
                    <a:pt x="482" y="993"/>
                  </a:lnTo>
                  <a:lnTo>
                    <a:pt x="479" y="994"/>
                  </a:lnTo>
                  <a:lnTo>
                    <a:pt x="475" y="994"/>
                  </a:lnTo>
                  <a:lnTo>
                    <a:pt x="473" y="992"/>
                  </a:lnTo>
                  <a:lnTo>
                    <a:pt x="472" y="988"/>
                  </a:lnTo>
                  <a:lnTo>
                    <a:pt x="471" y="986"/>
                  </a:lnTo>
                  <a:lnTo>
                    <a:pt x="470" y="983"/>
                  </a:lnTo>
                  <a:lnTo>
                    <a:pt x="470" y="981"/>
                  </a:lnTo>
                  <a:lnTo>
                    <a:pt x="470" y="977"/>
                  </a:lnTo>
                  <a:lnTo>
                    <a:pt x="468" y="975"/>
                  </a:lnTo>
                  <a:lnTo>
                    <a:pt x="465" y="974"/>
                  </a:lnTo>
                  <a:lnTo>
                    <a:pt x="461" y="976"/>
                  </a:lnTo>
                  <a:lnTo>
                    <a:pt x="457" y="980"/>
                  </a:lnTo>
                  <a:lnTo>
                    <a:pt x="456" y="980"/>
                  </a:lnTo>
                  <a:lnTo>
                    <a:pt x="456" y="981"/>
                  </a:lnTo>
                  <a:lnTo>
                    <a:pt x="452" y="983"/>
                  </a:lnTo>
                  <a:lnTo>
                    <a:pt x="451" y="985"/>
                  </a:lnTo>
                  <a:lnTo>
                    <a:pt x="450" y="985"/>
                  </a:lnTo>
                  <a:lnTo>
                    <a:pt x="449" y="986"/>
                  </a:lnTo>
                  <a:lnTo>
                    <a:pt x="445" y="991"/>
                  </a:lnTo>
                  <a:lnTo>
                    <a:pt x="442" y="994"/>
                  </a:lnTo>
                  <a:lnTo>
                    <a:pt x="441" y="996"/>
                  </a:lnTo>
                  <a:lnTo>
                    <a:pt x="440" y="998"/>
                  </a:lnTo>
                  <a:lnTo>
                    <a:pt x="439" y="999"/>
                  </a:lnTo>
                  <a:lnTo>
                    <a:pt x="438" y="1000"/>
                  </a:lnTo>
                  <a:lnTo>
                    <a:pt x="437" y="1002"/>
                  </a:lnTo>
                  <a:lnTo>
                    <a:pt x="436" y="1003"/>
                  </a:lnTo>
                  <a:lnTo>
                    <a:pt x="435" y="1007"/>
                  </a:lnTo>
                  <a:lnTo>
                    <a:pt x="432" y="1010"/>
                  </a:lnTo>
                  <a:lnTo>
                    <a:pt x="431" y="1013"/>
                  </a:lnTo>
                  <a:lnTo>
                    <a:pt x="431" y="1015"/>
                  </a:lnTo>
                  <a:lnTo>
                    <a:pt x="430" y="1018"/>
                  </a:lnTo>
                  <a:lnTo>
                    <a:pt x="429" y="1020"/>
                  </a:lnTo>
                  <a:lnTo>
                    <a:pt x="428" y="1024"/>
                  </a:lnTo>
                  <a:lnTo>
                    <a:pt x="427" y="1027"/>
                  </a:lnTo>
                  <a:lnTo>
                    <a:pt x="425" y="1027"/>
                  </a:lnTo>
                  <a:lnTo>
                    <a:pt x="423" y="1028"/>
                  </a:lnTo>
                  <a:lnTo>
                    <a:pt x="420" y="1027"/>
                  </a:lnTo>
                  <a:lnTo>
                    <a:pt x="419" y="1027"/>
                  </a:lnTo>
                  <a:lnTo>
                    <a:pt x="419" y="1025"/>
                  </a:lnTo>
                  <a:lnTo>
                    <a:pt x="419" y="1022"/>
                  </a:lnTo>
                  <a:lnTo>
                    <a:pt x="418" y="1017"/>
                  </a:lnTo>
                  <a:lnTo>
                    <a:pt x="418" y="1013"/>
                  </a:lnTo>
                  <a:lnTo>
                    <a:pt x="418" y="1009"/>
                  </a:lnTo>
                  <a:lnTo>
                    <a:pt x="419" y="1006"/>
                  </a:lnTo>
                  <a:lnTo>
                    <a:pt x="418" y="1004"/>
                  </a:lnTo>
                  <a:lnTo>
                    <a:pt x="417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6" y="1003"/>
                  </a:lnTo>
                  <a:lnTo>
                    <a:pt x="415" y="1003"/>
                  </a:lnTo>
                  <a:lnTo>
                    <a:pt x="415" y="1003"/>
                  </a:lnTo>
                  <a:lnTo>
                    <a:pt x="414" y="1003"/>
                  </a:lnTo>
                  <a:lnTo>
                    <a:pt x="412" y="1004"/>
                  </a:lnTo>
                  <a:lnTo>
                    <a:pt x="409" y="1005"/>
                  </a:lnTo>
                  <a:lnTo>
                    <a:pt x="407" y="1007"/>
                  </a:lnTo>
                  <a:lnTo>
                    <a:pt x="403" y="1011"/>
                  </a:lnTo>
                  <a:lnTo>
                    <a:pt x="398" y="1016"/>
                  </a:lnTo>
                  <a:lnTo>
                    <a:pt x="391" y="1027"/>
                  </a:lnTo>
                  <a:lnTo>
                    <a:pt x="385" y="1039"/>
                  </a:lnTo>
                  <a:lnTo>
                    <a:pt x="383" y="1045"/>
                  </a:lnTo>
                  <a:lnTo>
                    <a:pt x="380" y="1053"/>
                  </a:lnTo>
                  <a:lnTo>
                    <a:pt x="377" y="1056"/>
                  </a:lnTo>
                  <a:lnTo>
                    <a:pt x="375" y="1060"/>
                  </a:lnTo>
                  <a:lnTo>
                    <a:pt x="371" y="1061"/>
                  </a:lnTo>
                  <a:lnTo>
                    <a:pt x="365" y="1061"/>
                  </a:lnTo>
                  <a:lnTo>
                    <a:pt x="362" y="1061"/>
                  </a:lnTo>
                  <a:lnTo>
                    <a:pt x="360" y="1060"/>
                  </a:lnTo>
                  <a:lnTo>
                    <a:pt x="359" y="1060"/>
                  </a:lnTo>
                  <a:lnTo>
                    <a:pt x="358" y="1059"/>
                  </a:lnTo>
                  <a:lnTo>
                    <a:pt x="355" y="1058"/>
                  </a:lnTo>
                  <a:lnTo>
                    <a:pt x="354" y="1056"/>
                  </a:lnTo>
                  <a:lnTo>
                    <a:pt x="353" y="1055"/>
                  </a:lnTo>
                  <a:lnTo>
                    <a:pt x="352" y="1054"/>
                  </a:lnTo>
                  <a:lnTo>
                    <a:pt x="350" y="1054"/>
                  </a:lnTo>
                  <a:lnTo>
                    <a:pt x="349" y="1053"/>
                  </a:lnTo>
                  <a:lnTo>
                    <a:pt x="349" y="1053"/>
                  </a:lnTo>
                  <a:lnTo>
                    <a:pt x="348" y="1052"/>
                  </a:lnTo>
                  <a:lnTo>
                    <a:pt x="348" y="1048"/>
                  </a:lnTo>
                  <a:lnTo>
                    <a:pt x="348" y="1042"/>
                  </a:lnTo>
                  <a:lnTo>
                    <a:pt x="349" y="1037"/>
                  </a:lnTo>
                  <a:lnTo>
                    <a:pt x="350" y="1028"/>
                  </a:lnTo>
                  <a:lnTo>
                    <a:pt x="350" y="1025"/>
                  </a:lnTo>
                  <a:lnTo>
                    <a:pt x="351" y="1021"/>
                  </a:lnTo>
                  <a:lnTo>
                    <a:pt x="351" y="1019"/>
                  </a:lnTo>
                  <a:lnTo>
                    <a:pt x="351" y="1018"/>
                  </a:lnTo>
                  <a:lnTo>
                    <a:pt x="352" y="1017"/>
                  </a:lnTo>
                  <a:lnTo>
                    <a:pt x="355" y="1017"/>
                  </a:lnTo>
                  <a:lnTo>
                    <a:pt x="358" y="1018"/>
                  </a:lnTo>
                  <a:lnTo>
                    <a:pt x="360" y="1020"/>
                  </a:lnTo>
                  <a:lnTo>
                    <a:pt x="363" y="1022"/>
                  </a:lnTo>
                  <a:lnTo>
                    <a:pt x="364" y="1024"/>
                  </a:lnTo>
                  <a:lnTo>
                    <a:pt x="366" y="1025"/>
                  </a:lnTo>
                  <a:lnTo>
                    <a:pt x="368" y="1025"/>
                  </a:lnTo>
                  <a:lnTo>
                    <a:pt x="369" y="1024"/>
                  </a:lnTo>
                  <a:lnTo>
                    <a:pt x="370" y="1024"/>
                  </a:lnTo>
                  <a:lnTo>
                    <a:pt x="374" y="1019"/>
                  </a:lnTo>
                  <a:lnTo>
                    <a:pt x="380" y="1016"/>
                  </a:lnTo>
                  <a:lnTo>
                    <a:pt x="382" y="1014"/>
                  </a:lnTo>
                  <a:lnTo>
                    <a:pt x="386" y="1010"/>
                  </a:lnTo>
                  <a:lnTo>
                    <a:pt x="395" y="1002"/>
                  </a:lnTo>
                  <a:lnTo>
                    <a:pt x="401" y="996"/>
                  </a:lnTo>
                  <a:lnTo>
                    <a:pt x="404" y="993"/>
                  </a:lnTo>
                  <a:lnTo>
                    <a:pt x="408" y="989"/>
                  </a:lnTo>
                  <a:lnTo>
                    <a:pt x="410" y="987"/>
                  </a:lnTo>
                  <a:lnTo>
                    <a:pt x="412" y="987"/>
                  </a:lnTo>
                  <a:lnTo>
                    <a:pt x="416" y="983"/>
                  </a:lnTo>
                  <a:lnTo>
                    <a:pt x="425" y="975"/>
                  </a:lnTo>
                  <a:lnTo>
                    <a:pt x="427" y="972"/>
                  </a:lnTo>
                  <a:lnTo>
                    <a:pt x="429" y="970"/>
                  </a:lnTo>
                  <a:lnTo>
                    <a:pt x="430" y="969"/>
                  </a:lnTo>
                  <a:lnTo>
                    <a:pt x="430" y="966"/>
                  </a:lnTo>
                  <a:lnTo>
                    <a:pt x="431" y="962"/>
                  </a:lnTo>
                  <a:lnTo>
                    <a:pt x="431" y="958"/>
                  </a:lnTo>
                  <a:lnTo>
                    <a:pt x="431" y="952"/>
                  </a:lnTo>
                  <a:lnTo>
                    <a:pt x="430" y="948"/>
                  </a:lnTo>
                  <a:lnTo>
                    <a:pt x="430" y="942"/>
                  </a:lnTo>
                  <a:lnTo>
                    <a:pt x="430" y="939"/>
                  </a:lnTo>
                  <a:lnTo>
                    <a:pt x="430" y="937"/>
                  </a:lnTo>
                  <a:lnTo>
                    <a:pt x="430" y="936"/>
                  </a:lnTo>
                  <a:lnTo>
                    <a:pt x="430" y="934"/>
                  </a:lnTo>
                  <a:lnTo>
                    <a:pt x="430" y="933"/>
                  </a:lnTo>
                  <a:lnTo>
                    <a:pt x="431" y="932"/>
                  </a:lnTo>
                  <a:lnTo>
                    <a:pt x="431" y="931"/>
                  </a:lnTo>
                  <a:lnTo>
                    <a:pt x="431" y="930"/>
                  </a:lnTo>
                  <a:lnTo>
                    <a:pt x="432" y="929"/>
                  </a:lnTo>
                  <a:lnTo>
                    <a:pt x="435" y="927"/>
                  </a:lnTo>
                  <a:lnTo>
                    <a:pt x="437" y="925"/>
                  </a:lnTo>
                  <a:lnTo>
                    <a:pt x="442" y="920"/>
                  </a:lnTo>
                  <a:lnTo>
                    <a:pt x="448" y="915"/>
                  </a:lnTo>
                  <a:lnTo>
                    <a:pt x="449" y="914"/>
                  </a:lnTo>
                  <a:lnTo>
                    <a:pt x="449" y="911"/>
                  </a:lnTo>
                  <a:lnTo>
                    <a:pt x="449" y="910"/>
                  </a:lnTo>
                  <a:lnTo>
                    <a:pt x="449" y="909"/>
                  </a:lnTo>
                  <a:lnTo>
                    <a:pt x="446" y="908"/>
                  </a:lnTo>
                  <a:lnTo>
                    <a:pt x="442" y="907"/>
                  </a:lnTo>
                  <a:lnTo>
                    <a:pt x="440" y="906"/>
                  </a:lnTo>
                  <a:lnTo>
                    <a:pt x="438" y="905"/>
                  </a:lnTo>
                  <a:lnTo>
                    <a:pt x="431" y="900"/>
                  </a:lnTo>
                  <a:lnTo>
                    <a:pt x="425" y="895"/>
                  </a:lnTo>
                  <a:lnTo>
                    <a:pt x="424" y="894"/>
                  </a:lnTo>
                  <a:lnTo>
                    <a:pt x="424" y="892"/>
                  </a:lnTo>
                  <a:lnTo>
                    <a:pt x="424" y="891"/>
                  </a:lnTo>
                  <a:lnTo>
                    <a:pt x="425" y="891"/>
                  </a:lnTo>
                  <a:lnTo>
                    <a:pt x="435" y="889"/>
                  </a:lnTo>
                  <a:lnTo>
                    <a:pt x="447" y="891"/>
                  </a:lnTo>
                  <a:lnTo>
                    <a:pt x="453" y="891"/>
                  </a:lnTo>
                  <a:lnTo>
                    <a:pt x="459" y="889"/>
                  </a:lnTo>
                  <a:lnTo>
                    <a:pt x="464" y="887"/>
                  </a:lnTo>
                  <a:lnTo>
                    <a:pt x="472" y="885"/>
                  </a:lnTo>
                  <a:lnTo>
                    <a:pt x="482" y="882"/>
                  </a:lnTo>
                  <a:lnTo>
                    <a:pt x="491" y="877"/>
                  </a:lnTo>
                  <a:lnTo>
                    <a:pt x="494" y="875"/>
                  </a:lnTo>
                  <a:lnTo>
                    <a:pt x="501" y="871"/>
                  </a:lnTo>
                  <a:lnTo>
                    <a:pt x="503" y="870"/>
                  </a:lnTo>
                  <a:lnTo>
                    <a:pt x="505" y="869"/>
                  </a:lnTo>
                  <a:lnTo>
                    <a:pt x="507" y="867"/>
                  </a:lnTo>
                  <a:lnTo>
                    <a:pt x="510" y="865"/>
                  </a:lnTo>
                  <a:lnTo>
                    <a:pt x="517" y="862"/>
                  </a:lnTo>
                  <a:lnTo>
                    <a:pt x="524" y="858"/>
                  </a:lnTo>
                  <a:lnTo>
                    <a:pt x="527" y="855"/>
                  </a:lnTo>
                  <a:lnTo>
                    <a:pt x="529" y="854"/>
                  </a:lnTo>
                  <a:lnTo>
                    <a:pt x="534" y="851"/>
                  </a:lnTo>
                  <a:lnTo>
                    <a:pt x="538" y="849"/>
                  </a:lnTo>
                  <a:lnTo>
                    <a:pt x="540" y="849"/>
                  </a:lnTo>
                  <a:lnTo>
                    <a:pt x="543" y="850"/>
                  </a:lnTo>
                  <a:lnTo>
                    <a:pt x="545" y="851"/>
                  </a:lnTo>
                  <a:lnTo>
                    <a:pt x="546" y="852"/>
                  </a:lnTo>
                  <a:lnTo>
                    <a:pt x="548" y="854"/>
                  </a:lnTo>
                  <a:lnTo>
                    <a:pt x="550" y="858"/>
                  </a:lnTo>
                  <a:lnTo>
                    <a:pt x="551" y="860"/>
                  </a:lnTo>
                  <a:lnTo>
                    <a:pt x="552" y="864"/>
                  </a:lnTo>
                  <a:lnTo>
                    <a:pt x="552" y="869"/>
                  </a:lnTo>
                  <a:lnTo>
                    <a:pt x="550" y="874"/>
                  </a:lnTo>
                  <a:lnTo>
                    <a:pt x="545" y="875"/>
                  </a:lnTo>
                  <a:lnTo>
                    <a:pt x="537" y="877"/>
                  </a:lnTo>
                  <a:lnTo>
                    <a:pt x="532" y="881"/>
                  </a:lnTo>
                  <a:lnTo>
                    <a:pt x="527" y="884"/>
                  </a:lnTo>
                  <a:lnTo>
                    <a:pt x="512" y="892"/>
                  </a:lnTo>
                  <a:lnTo>
                    <a:pt x="499" y="900"/>
                  </a:lnTo>
                  <a:lnTo>
                    <a:pt x="498" y="902"/>
                  </a:lnTo>
                  <a:lnTo>
                    <a:pt x="498" y="903"/>
                  </a:lnTo>
                  <a:lnTo>
                    <a:pt x="497" y="905"/>
                  </a:lnTo>
                  <a:lnTo>
                    <a:pt x="498" y="906"/>
                  </a:lnTo>
                  <a:lnTo>
                    <a:pt x="502" y="910"/>
                  </a:lnTo>
                  <a:lnTo>
                    <a:pt x="504" y="914"/>
                  </a:lnTo>
                  <a:lnTo>
                    <a:pt x="505" y="920"/>
                  </a:lnTo>
                  <a:lnTo>
                    <a:pt x="505" y="927"/>
                  </a:lnTo>
                  <a:lnTo>
                    <a:pt x="506" y="930"/>
                  </a:lnTo>
                  <a:lnTo>
                    <a:pt x="508" y="932"/>
                  </a:lnTo>
                  <a:lnTo>
                    <a:pt x="510" y="933"/>
                  </a:lnTo>
                  <a:lnTo>
                    <a:pt x="513" y="933"/>
                  </a:lnTo>
                  <a:lnTo>
                    <a:pt x="515" y="932"/>
                  </a:lnTo>
                  <a:lnTo>
                    <a:pt x="517" y="931"/>
                  </a:lnTo>
                  <a:lnTo>
                    <a:pt x="525" y="928"/>
                  </a:lnTo>
                  <a:lnTo>
                    <a:pt x="534" y="925"/>
                  </a:lnTo>
                  <a:lnTo>
                    <a:pt x="541" y="919"/>
                  </a:lnTo>
                  <a:lnTo>
                    <a:pt x="546" y="916"/>
                  </a:lnTo>
                  <a:lnTo>
                    <a:pt x="548" y="915"/>
                  </a:lnTo>
                  <a:lnTo>
                    <a:pt x="551" y="914"/>
                  </a:lnTo>
                  <a:lnTo>
                    <a:pt x="553" y="914"/>
                  </a:lnTo>
                  <a:lnTo>
                    <a:pt x="556" y="914"/>
                  </a:lnTo>
                  <a:lnTo>
                    <a:pt x="560" y="915"/>
                  </a:lnTo>
                  <a:lnTo>
                    <a:pt x="563" y="917"/>
                  </a:lnTo>
                  <a:lnTo>
                    <a:pt x="568" y="919"/>
                  </a:lnTo>
                  <a:lnTo>
                    <a:pt x="570" y="921"/>
                  </a:lnTo>
                  <a:lnTo>
                    <a:pt x="572" y="925"/>
                  </a:lnTo>
                  <a:lnTo>
                    <a:pt x="573" y="927"/>
                  </a:lnTo>
                  <a:lnTo>
                    <a:pt x="573" y="930"/>
                  </a:lnTo>
                  <a:lnTo>
                    <a:pt x="572" y="933"/>
                  </a:lnTo>
                  <a:lnTo>
                    <a:pt x="571" y="937"/>
                  </a:lnTo>
                  <a:lnTo>
                    <a:pt x="570" y="939"/>
                  </a:lnTo>
                  <a:lnTo>
                    <a:pt x="569" y="941"/>
                  </a:lnTo>
                  <a:lnTo>
                    <a:pt x="564" y="947"/>
                  </a:lnTo>
                  <a:lnTo>
                    <a:pt x="561" y="952"/>
                  </a:lnTo>
                  <a:lnTo>
                    <a:pt x="560" y="954"/>
                  </a:lnTo>
                  <a:lnTo>
                    <a:pt x="559" y="958"/>
                  </a:lnTo>
                  <a:lnTo>
                    <a:pt x="557" y="963"/>
                  </a:lnTo>
                  <a:lnTo>
                    <a:pt x="554" y="967"/>
                  </a:lnTo>
                  <a:lnTo>
                    <a:pt x="549" y="974"/>
                  </a:lnTo>
                  <a:lnTo>
                    <a:pt x="546" y="981"/>
                  </a:lnTo>
                  <a:lnTo>
                    <a:pt x="545" y="984"/>
                  </a:lnTo>
                  <a:lnTo>
                    <a:pt x="543" y="986"/>
                  </a:lnTo>
                  <a:lnTo>
                    <a:pt x="538" y="999"/>
                  </a:lnTo>
                  <a:lnTo>
                    <a:pt x="534" y="1011"/>
                  </a:lnTo>
                  <a:lnTo>
                    <a:pt x="532" y="1015"/>
                  </a:lnTo>
                  <a:lnTo>
                    <a:pt x="531" y="1017"/>
                  </a:lnTo>
                  <a:lnTo>
                    <a:pt x="528" y="1028"/>
                  </a:lnTo>
                  <a:lnTo>
                    <a:pt x="525" y="1038"/>
                  </a:lnTo>
                  <a:lnTo>
                    <a:pt x="523" y="1043"/>
                  </a:lnTo>
                  <a:lnTo>
                    <a:pt x="520" y="1049"/>
                  </a:lnTo>
                  <a:lnTo>
                    <a:pt x="518" y="1053"/>
                  </a:lnTo>
                  <a:lnTo>
                    <a:pt x="516" y="1056"/>
                  </a:lnTo>
                  <a:lnTo>
                    <a:pt x="515" y="1056"/>
                  </a:lnTo>
                  <a:lnTo>
                    <a:pt x="513" y="1058"/>
                  </a:lnTo>
                  <a:lnTo>
                    <a:pt x="509" y="1060"/>
                  </a:lnTo>
                  <a:lnTo>
                    <a:pt x="506" y="1061"/>
                  </a:lnTo>
                  <a:lnTo>
                    <a:pt x="502" y="1061"/>
                  </a:lnTo>
                  <a:lnTo>
                    <a:pt x="497" y="1061"/>
                  </a:lnTo>
                  <a:lnTo>
                    <a:pt x="493" y="1061"/>
                  </a:lnTo>
                  <a:lnTo>
                    <a:pt x="491" y="1060"/>
                  </a:lnTo>
                  <a:lnTo>
                    <a:pt x="487" y="1054"/>
                  </a:lnTo>
                  <a:lnTo>
                    <a:pt x="485" y="1048"/>
                  </a:lnTo>
                  <a:lnTo>
                    <a:pt x="483" y="1045"/>
                  </a:lnTo>
                  <a:lnTo>
                    <a:pt x="482" y="1043"/>
                  </a:lnTo>
                  <a:lnTo>
                    <a:pt x="479" y="1041"/>
                  </a:lnTo>
                  <a:lnTo>
                    <a:pt x="476" y="1041"/>
                  </a:lnTo>
                  <a:lnTo>
                    <a:pt x="474" y="1042"/>
                  </a:lnTo>
                  <a:lnTo>
                    <a:pt x="472" y="1043"/>
                  </a:lnTo>
                  <a:lnTo>
                    <a:pt x="470" y="1045"/>
                  </a:lnTo>
                  <a:lnTo>
                    <a:pt x="469" y="1049"/>
                  </a:lnTo>
                  <a:lnTo>
                    <a:pt x="469" y="1053"/>
                  </a:lnTo>
                  <a:lnTo>
                    <a:pt x="468" y="1056"/>
                  </a:lnTo>
                  <a:close/>
                  <a:moveTo>
                    <a:pt x="441" y="931"/>
                  </a:moveTo>
                  <a:lnTo>
                    <a:pt x="439" y="934"/>
                  </a:lnTo>
                  <a:lnTo>
                    <a:pt x="439" y="940"/>
                  </a:lnTo>
                  <a:lnTo>
                    <a:pt x="441" y="944"/>
                  </a:lnTo>
                  <a:lnTo>
                    <a:pt x="445" y="951"/>
                  </a:lnTo>
                  <a:lnTo>
                    <a:pt x="449" y="955"/>
                  </a:lnTo>
                  <a:lnTo>
                    <a:pt x="451" y="956"/>
                  </a:lnTo>
                  <a:lnTo>
                    <a:pt x="453" y="956"/>
                  </a:lnTo>
                  <a:lnTo>
                    <a:pt x="456" y="956"/>
                  </a:lnTo>
                  <a:lnTo>
                    <a:pt x="461" y="955"/>
                  </a:lnTo>
                  <a:lnTo>
                    <a:pt x="472" y="951"/>
                  </a:lnTo>
                  <a:lnTo>
                    <a:pt x="480" y="945"/>
                  </a:lnTo>
                  <a:lnTo>
                    <a:pt x="483" y="943"/>
                  </a:lnTo>
                  <a:lnTo>
                    <a:pt x="485" y="941"/>
                  </a:lnTo>
                  <a:lnTo>
                    <a:pt x="486" y="937"/>
                  </a:lnTo>
                  <a:lnTo>
                    <a:pt x="487" y="927"/>
                  </a:lnTo>
                  <a:lnTo>
                    <a:pt x="487" y="919"/>
                  </a:lnTo>
                  <a:lnTo>
                    <a:pt x="487" y="917"/>
                  </a:lnTo>
                  <a:lnTo>
                    <a:pt x="485" y="916"/>
                  </a:lnTo>
                  <a:lnTo>
                    <a:pt x="482" y="912"/>
                  </a:lnTo>
                  <a:lnTo>
                    <a:pt x="476" y="911"/>
                  </a:lnTo>
                  <a:lnTo>
                    <a:pt x="473" y="911"/>
                  </a:lnTo>
                  <a:lnTo>
                    <a:pt x="469" y="914"/>
                  </a:lnTo>
                  <a:lnTo>
                    <a:pt x="461" y="918"/>
                  </a:lnTo>
                  <a:lnTo>
                    <a:pt x="456" y="921"/>
                  </a:lnTo>
                  <a:lnTo>
                    <a:pt x="450" y="925"/>
                  </a:lnTo>
                  <a:lnTo>
                    <a:pt x="446" y="928"/>
                  </a:lnTo>
                  <a:lnTo>
                    <a:pt x="441" y="931"/>
                  </a:lnTo>
                  <a:close/>
                  <a:moveTo>
                    <a:pt x="692" y="1053"/>
                  </a:moveTo>
                  <a:lnTo>
                    <a:pt x="691" y="1045"/>
                  </a:lnTo>
                  <a:lnTo>
                    <a:pt x="691" y="1038"/>
                  </a:lnTo>
                  <a:lnTo>
                    <a:pt x="692" y="1031"/>
                  </a:lnTo>
                  <a:lnTo>
                    <a:pt x="693" y="1025"/>
                  </a:lnTo>
                  <a:lnTo>
                    <a:pt x="694" y="1015"/>
                  </a:lnTo>
                  <a:lnTo>
                    <a:pt x="695" y="1004"/>
                  </a:lnTo>
                  <a:lnTo>
                    <a:pt x="696" y="1003"/>
                  </a:lnTo>
                  <a:lnTo>
                    <a:pt x="696" y="1002"/>
                  </a:lnTo>
                  <a:lnTo>
                    <a:pt x="697" y="1000"/>
                  </a:lnTo>
                  <a:lnTo>
                    <a:pt x="700" y="1000"/>
                  </a:lnTo>
                  <a:lnTo>
                    <a:pt x="702" y="1002"/>
                  </a:lnTo>
                  <a:lnTo>
                    <a:pt x="704" y="1006"/>
                  </a:lnTo>
                  <a:lnTo>
                    <a:pt x="707" y="1013"/>
                  </a:lnTo>
                  <a:lnTo>
                    <a:pt x="710" y="1016"/>
                  </a:lnTo>
                  <a:lnTo>
                    <a:pt x="714" y="1020"/>
                  </a:lnTo>
                  <a:lnTo>
                    <a:pt x="717" y="1025"/>
                  </a:lnTo>
                  <a:lnTo>
                    <a:pt x="719" y="1029"/>
                  </a:lnTo>
                  <a:lnTo>
                    <a:pt x="720" y="1037"/>
                  </a:lnTo>
                  <a:lnTo>
                    <a:pt x="721" y="1047"/>
                  </a:lnTo>
                  <a:lnTo>
                    <a:pt x="721" y="1052"/>
                  </a:lnTo>
                  <a:lnTo>
                    <a:pt x="719" y="1061"/>
                  </a:lnTo>
                  <a:lnTo>
                    <a:pt x="717" y="1064"/>
                  </a:lnTo>
                  <a:lnTo>
                    <a:pt x="714" y="1067"/>
                  </a:lnTo>
                  <a:lnTo>
                    <a:pt x="712" y="1067"/>
                  </a:lnTo>
                  <a:lnTo>
                    <a:pt x="707" y="1066"/>
                  </a:lnTo>
                  <a:lnTo>
                    <a:pt x="703" y="1063"/>
                  </a:lnTo>
                  <a:lnTo>
                    <a:pt x="696" y="1059"/>
                  </a:lnTo>
                  <a:lnTo>
                    <a:pt x="692" y="1053"/>
                  </a:lnTo>
                  <a:close/>
                  <a:moveTo>
                    <a:pt x="806" y="1013"/>
                  </a:moveTo>
                  <a:lnTo>
                    <a:pt x="808" y="1002"/>
                  </a:lnTo>
                  <a:lnTo>
                    <a:pt x="808" y="991"/>
                  </a:lnTo>
                  <a:lnTo>
                    <a:pt x="809" y="985"/>
                  </a:lnTo>
                  <a:lnTo>
                    <a:pt x="812" y="977"/>
                  </a:lnTo>
                  <a:lnTo>
                    <a:pt x="814" y="970"/>
                  </a:lnTo>
                  <a:lnTo>
                    <a:pt x="815" y="962"/>
                  </a:lnTo>
                  <a:lnTo>
                    <a:pt x="815" y="955"/>
                  </a:lnTo>
                  <a:lnTo>
                    <a:pt x="815" y="949"/>
                  </a:lnTo>
                  <a:lnTo>
                    <a:pt x="812" y="947"/>
                  </a:lnTo>
                  <a:lnTo>
                    <a:pt x="811" y="945"/>
                  </a:lnTo>
                  <a:lnTo>
                    <a:pt x="807" y="945"/>
                  </a:lnTo>
                  <a:lnTo>
                    <a:pt x="805" y="945"/>
                  </a:lnTo>
                  <a:lnTo>
                    <a:pt x="803" y="945"/>
                  </a:lnTo>
                  <a:lnTo>
                    <a:pt x="801" y="947"/>
                  </a:lnTo>
                  <a:lnTo>
                    <a:pt x="797" y="949"/>
                  </a:lnTo>
                  <a:lnTo>
                    <a:pt x="794" y="951"/>
                  </a:lnTo>
                  <a:lnTo>
                    <a:pt x="791" y="953"/>
                  </a:lnTo>
                  <a:lnTo>
                    <a:pt x="787" y="955"/>
                  </a:lnTo>
                  <a:lnTo>
                    <a:pt x="785" y="959"/>
                  </a:lnTo>
                  <a:lnTo>
                    <a:pt x="783" y="963"/>
                  </a:lnTo>
                  <a:lnTo>
                    <a:pt x="783" y="972"/>
                  </a:lnTo>
                  <a:lnTo>
                    <a:pt x="783" y="980"/>
                  </a:lnTo>
                  <a:lnTo>
                    <a:pt x="782" y="981"/>
                  </a:lnTo>
                  <a:lnTo>
                    <a:pt x="781" y="982"/>
                  </a:lnTo>
                  <a:lnTo>
                    <a:pt x="771" y="983"/>
                  </a:lnTo>
                  <a:lnTo>
                    <a:pt x="762" y="987"/>
                  </a:lnTo>
                  <a:lnTo>
                    <a:pt x="752" y="994"/>
                  </a:lnTo>
                  <a:lnTo>
                    <a:pt x="745" y="999"/>
                  </a:lnTo>
                  <a:lnTo>
                    <a:pt x="731" y="1000"/>
                  </a:lnTo>
                  <a:lnTo>
                    <a:pt x="719" y="999"/>
                  </a:lnTo>
                  <a:lnTo>
                    <a:pt x="715" y="997"/>
                  </a:lnTo>
                  <a:lnTo>
                    <a:pt x="713" y="995"/>
                  </a:lnTo>
                  <a:lnTo>
                    <a:pt x="710" y="989"/>
                  </a:lnTo>
                  <a:lnTo>
                    <a:pt x="709" y="985"/>
                  </a:lnTo>
                  <a:lnTo>
                    <a:pt x="710" y="984"/>
                  </a:lnTo>
                  <a:lnTo>
                    <a:pt x="712" y="983"/>
                  </a:lnTo>
                  <a:lnTo>
                    <a:pt x="715" y="982"/>
                  </a:lnTo>
                  <a:lnTo>
                    <a:pt x="718" y="982"/>
                  </a:lnTo>
                  <a:lnTo>
                    <a:pt x="724" y="981"/>
                  </a:lnTo>
                  <a:lnTo>
                    <a:pt x="728" y="978"/>
                  </a:lnTo>
                  <a:lnTo>
                    <a:pt x="736" y="975"/>
                  </a:lnTo>
                  <a:lnTo>
                    <a:pt x="743" y="972"/>
                  </a:lnTo>
                  <a:lnTo>
                    <a:pt x="746" y="971"/>
                  </a:lnTo>
                  <a:lnTo>
                    <a:pt x="748" y="969"/>
                  </a:lnTo>
                  <a:lnTo>
                    <a:pt x="750" y="966"/>
                  </a:lnTo>
                  <a:lnTo>
                    <a:pt x="751" y="964"/>
                  </a:lnTo>
                  <a:lnTo>
                    <a:pt x="751" y="962"/>
                  </a:lnTo>
                  <a:lnTo>
                    <a:pt x="750" y="961"/>
                  </a:lnTo>
                  <a:lnTo>
                    <a:pt x="747" y="956"/>
                  </a:lnTo>
                  <a:lnTo>
                    <a:pt x="743" y="954"/>
                  </a:lnTo>
                  <a:lnTo>
                    <a:pt x="739" y="954"/>
                  </a:lnTo>
                  <a:lnTo>
                    <a:pt x="735" y="956"/>
                  </a:lnTo>
                  <a:lnTo>
                    <a:pt x="731" y="958"/>
                  </a:lnTo>
                  <a:lnTo>
                    <a:pt x="727" y="960"/>
                  </a:lnTo>
                  <a:lnTo>
                    <a:pt x="720" y="956"/>
                  </a:lnTo>
                  <a:lnTo>
                    <a:pt x="714" y="951"/>
                  </a:lnTo>
                  <a:lnTo>
                    <a:pt x="713" y="950"/>
                  </a:lnTo>
                  <a:lnTo>
                    <a:pt x="713" y="949"/>
                  </a:lnTo>
                  <a:lnTo>
                    <a:pt x="712" y="948"/>
                  </a:lnTo>
                  <a:lnTo>
                    <a:pt x="712" y="948"/>
                  </a:lnTo>
                  <a:lnTo>
                    <a:pt x="712" y="945"/>
                  </a:lnTo>
                  <a:lnTo>
                    <a:pt x="710" y="943"/>
                  </a:lnTo>
                  <a:lnTo>
                    <a:pt x="710" y="941"/>
                  </a:lnTo>
                  <a:lnTo>
                    <a:pt x="712" y="939"/>
                  </a:lnTo>
                  <a:lnTo>
                    <a:pt x="713" y="938"/>
                  </a:lnTo>
                  <a:lnTo>
                    <a:pt x="713" y="938"/>
                  </a:lnTo>
                  <a:lnTo>
                    <a:pt x="717" y="938"/>
                  </a:lnTo>
                  <a:lnTo>
                    <a:pt x="725" y="938"/>
                  </a:lnTo>
                  <a:lnTo>
                    <a:pt x="728" y="938"/>
                  </a:lnTo>
                  <a:lnTo>
                    <a:pt x="730" y="937"/>
                  </a:lnTo>
                  <a:lnTo>
                    <a:pt x="731" y="936"/>
                  </a:lnTo>
                  <a:lnTo>
                    <a:pt x="734" y="936"/>
                  </a:lnTo>
                  <a:lnTo>
                    <a:pt x="739" y="933"/>
                  </a:lnTo>
                  <a:lnTo>
                    <a:pt x="746" y="932"/>
                  </a:lnTo>
                  <a:lnTo>
                    <a:pt x="750" y="930"/>
                  </a:lnTo>
                  <a:lnTo>
                    <a:pt x="754" y="928"/>
                  </a:lnTo>
                  <a:lnTo>
                    <a:pt x="759" y="925"/>
                  </a:lnTo>
                  <a:lnTo>
                    <a:pt x="763" y="920"/>
                  </a:lnTo>
                  <a:lnTo>
                    <a:pt x="767" y="915"/>
                  </a:lnTo>
                  <a:lnTo>
                    <a:pt x="770" y="906"/>
                  </a:lnTo>
                  <a:lnTo>
                    <a:pt x="772" y="900"/>
                  </a:lnTo>
                  <a:lnTo>
                    <a:pt x="774" y="894"/>
                  </a:lnTo>
                  <a:lnTo>
                    <a:pt x="775" y="888"/>
                  </a:lnTo>
                  <a:lnTo>
                    <a:pt x="776" y="884"/>
                  </a:lnTo>
                  <a:lnTo>
                    <a:pt x="778" y="882"/>
                  </a:lnTo>
                  <a:lnTo>
                    <a:pt x="778" y="880"/>
                  </a:lnTo>
                  <a:lnTo>
                    <a:pt x="779" y="875"/>
                  </a:lnTo>
                  <a:lnTo>
                    <a:pt x="781" y="871"/>
                  </a:lnTo>
                  <a:lnTo>
                    <a:pt x="782" y="865"/>
                  </a:lnTo>
                  <a:lnTo>
                    <a:pt x="783" y="861"/>
                  </a:lnTo>
                  <a:lnTo>
                    <a:pt x="785" y="858"/>
                  </a:lnTo>
                  <a:lnTo>
                    <a:pt x="787" y="856"/>
                  </a:lnTo>
                  <a:lnTo>
                    <a:pt x="791" y="856"/>
                  </a:lnTo>
                  <a:lnTo>
                    <a:pt x="794" y="856"/>
                  </a:lnTo>
                  <a:lnTo>
                    <a:pt x="796" y="858"/>
                  </a:lnTo>
                  <a:lnTo>
                    <a:pt x="798" y="859"/>
                  </a:lnTo>
                  <a:lnTo>
                    <a:pt x="804" y="871"/>
                  </a:lnTo>
                  <a:lnTo>
                    <a:pt x="805" y="876"/>
                  </a:lnTo>
                  <a:lnTo>
                    <a:pt x="804" y="884"/>
                  </a:lnTo>
                  <a:lnTo>
                    <a:pt x="801" y="897"/>
                  </a:lnTo>
                  <a:lnTo>
                    <a:pt x="801" y="898"/>
                  </a:lnTo>
                  <a:lnTo>
                    <a:pt x="803" y="898"/>
                  </a:lnTo>
                  <a:lnTo>
                    <a:pt x="805" y="898"/>
                  </a:lnTo>
                  <a:lnTo>
                    <a:pt x="808" y="897"/>
                  </a:lnTo>
                  <a:lnTo>
                    <a:pt x="812" y="895"/>
                  </a:lnTo>
                  <a:lnTo>
                    <a:pt x="812" y="895"/>
                  </a:lnTo>
                  <a:lnTo>
                    <a:pt x="814" y="894"/>
                  </a:lnTo>
                  <a:lnTo>
                    <a:pt x="818" y="889"/>
                  </a:lnTo>
                  <a:lnTo>
                    <a:pt x="822" y="886"/>
                  </a:lnTo>
                  <a:lnTo>
                    <a:pt x="825" y="884"/>
                  </a:lnTo>
                  <a:lnTo>
                    <a:pt x="829" y="882"/>
                  </a:lnTo>
                  <a:lnTo>
                    <a:pt x="836" y="883"/>
                  </a:lnTo>
                  <a:lnTo>
                    <a:pt x="839" y="885"/>
                  </a:lnTo>
                  <a:lnTo>
                    <a:pt x="840" y="888"/>
                  </a:lnTo>
                  <a:lnTo>
                    <a:pt x="840" y="891"/>
                  </a:lnTo>
                  <a:lnTo>
                    <a:pt x="839" y="895"/>
                  </a:lnTo>
                  <a:lnTo>
                    <a:pt x="835" y="898"/>
                  </a:lnTo>
                  <a:lnTo>
                    <a:pt x="833" y="902"/>
                  </a:lnTo>
                  <a:lnTo>
                    <a:pt x="829" y="903"/>
                  </a:lnTo>
                  <a:lnTo>
                    <a:pt x="826" y="904"/>
                  </a:lnTo>
                  <a:lnTo>
                    <a:pt x="813" y="910"/>
                  </a:lnTo>
                  <a:lnTo>
                    <a:pt x="803" y="915"/>
                  </a:lnTo>
                  <a:lnTo>
                    <a:pt x="796" y="918"/>
                  </a:lnTo>
                  <a:lnTo>
                    <a:pt x="790" y="921"/>
                  </a:lnTo>
                  <a:lnTo>
                    <a:pt x="782" y="929"/>
                  </a:lnTo>
                  <a:lnTo>
                    <a:pt x="772" y="940"/>
                  </a:lnTo>
                  <a:lnTo>
                    <a:pt x="767" y="945"/>
                  </a:lnTo>
                  <a:lnTo>
                    <a:pt x="763" y="949"/>
                  </a:lnTo>
                  <a:lnTo>
                    <a:pt x="763" y="951"/>
                  </a:lnTo>
                  <a:lnTo>
                    <a:pt x="764" y="953"/>
                  </a:lnTo>
                  <a:lnTo>
                    <a:pt x="767" y="955"/>
                  </a:lnTo>
                  <a:lnTo>
                    <a:pt x="769" y="956"/>
                  </a:lnTo>
                  <a:lnTo>
                    <a:pt x="772" y="955"/>
                  </a:lnTo>
                  <a:lnTo>
                    <a:pt x="778" y="952"/>
                  </a:lnTo>
                  <a:lnTo>
                    <a:pt x="783" y="948"/>
                  </a:lnTo>
                  <a:lnTo>
                    <a:pt x="789" y="944"/>
                  </a:lnTo>
                  <a:lnTo>
                    <a:pt x="795" y="941"/>
                  </a:lnTo>
                  <a:lnTo>
                    <a:pt x="805" y="936"/>
                  </a:lnTo>
                  <a:lnTo>
                    <a:pt x="809" y="933"/>
                  </a:lnTo>
                  <a:lnTo>
                    <a:pt x="813" y="931"/>
                  </a:lnTo>
                  <a:lnTo>
                    <a:pt x="818" y="928"/>
                  </a:lnTo>
                  <a:lnTo>
                    <a:pt x="823" y="923"/>
                  </a:lnTo>
                  <a:lnTo>
                    <a:pt x="825" y="922"/>
                  </a:lnTo>
                  <a:lnTo>
                    <a:pt x="826" y="922"/>
                  </a:lnTo>
                  <a:lnTo>
                    <a:pt x="830" y="922"/>
                  </a:lnTo>
                  <a:lnTo>
                    <a:pt x="835" y="922"/>
                  </a:lnTo>
                  <a:lnTo>
                    <a:pt x="839" y="923"/>
                  </a:lnTo>
                  <a:lnTo>
                    <a:pt x="842" y="926"/>
                  </a:lnTo>
                  <a:lnTo>
                    <a:pt x="842" y="930"/>
                  </a:lnTo>
                  <a:lnTo>
                    <a:pt x="842" y="938"/>
                  </a:lnTo>
                  <a:lnTo>
                    <a:pt x="841" y="948"/>
                  </a:lnTo>
                  <a:lnTo>
                    <a:pt x="837" y="960"/>
                  </a:lnTo>
                  <a:lnTo>
                    <a:pt x="833" y="969"/>
                  </a:lnTo>
                  <a:lnTo>
                    <a:pt x="829" y="976"/>
                  </a:lnTo>
                  <a:lnTo>
                    <a:pt x="824" y="997"/>
                  </a:lnTo>
                  <a:lnTo>
                    <a:pt x="819" y="1017"/>
                  </a:lnTo>
                  <a:lnTo>
                    <a:pt x="817" y="1036"/>
                  </a:lnTo>
                  <a:lnTo>
                    <a:pt x="814" y="1051"/>
                  </a:lnTo>
                  <a:lnTo>
                    <a:pt x="813" y="1054"/>
                  </a:lnTo>
                  <a:lnTo>
                    <a:pt x="809" y="1055"/>
                  </a:lnTo>
                  <a:lnTo>
                    <a:pt x="805" y="1054"/>
                  </a:lnTo>
                  <a:lnTo>
                    <a:pt x="801" y="1053"/>
                  </a:lnTo>
                  <a:lnTo>
                    <a:pt x="797" y="1050"/>
                  </a:lnTo>
                  <a:lnTo>
                    <a:pt x="794" y="1047"/>
                  </a:lnTo>
                  <a:lnTo>
                    <a:pt x="791" y="1042"/>
                  </a:lnTo>
                  <a:lnTo>
                    <a:pt x="787" y="1037"/>
                  </a:lnTo>
                  <a:lnTo>
                    <a:pt x="785" y="1034"/>
                  </a:lnTo>
                  <a:lnTo>
                    <a:pt x="783" y="1033"/>
                  </a:lnTo>
                  <a:lnTo>
                    <a:pt x="780" y="1031"/>
                  </a:lnTo>
                  <a:lnTo>
                    <a:pt x="778" y="1029"/>
                  </a:lnTo>
                  <a:lnTo>
                    <a:pt x="774" y="1029"/>
                  </a:lnTo>
                  <a:lnTo>
                    <a:pt x="770" y="1031"/>
                  </a:lnTo>
                  <a:lnTo>
                    <a:pt x="768" y="1033"/>
                  </a:lnTo>
                  <a:lnTo>
                    <a:pt x="767" y="1036"/>
                  </a:lnTo>
                  <a:lnTo>
                    <a:pt x="767" y="1040"/>
                  </a:lnTo>
                  <a:lnTo>
                    <a:pt x="763" y="1051"/>
                  </a:lnTo>
                  <a:lnTo>
                    <a:pt x="762" y="1053"/>
                  </a:lnTo>
                  <a:lnTo>
                    <a:pt x="760" y="1055"/>
                  </a:lnTo>
                  <a:lnTo>
                    <a:pt x="759" y="1058"/>
                  </a:lnTo>
                  <a:lnTo>
                    <a:pt x="757" y="1059"/>
                  </a:lnTo>
                  <a:lnTo>
                    <a:pt x="753" y="1060"/>
                  </a:lnTo>
                  <a:lnTo>
                    <a:pt x="750" y="1059"/>
                  </a:lnTo>
                  <a:lnTo>
                    <a:pt x="749" y="1059"/>
                  </a:lnTo>
                  <a:lnTo>
                    <a:pt x="747" y="1058"/>
                  </a:lnTo>
                  <a:lnTo>
                    <a:pt x="748" y="1050"/>
                  </a:lnTo>
                  <a:lnTo>
                    <a:pt x="747" y="1042"/>
                  </a:lnTo>
                  <a:lnTo>
                    <a:pt x="740" y="1039"/>
                  </a:lnTo>
                  <a:lnTo>
                    <a:pt x="737" y="1039"/>
                  </a:lnTo>
                  <a:lnTo>
                    <a:pt x="736" y="1038"/>
                  </a:lnTo>
                  <a:lnTo>
                    <a:pt x="735" y="1036"/>
                  </a:lnTo>
                  <a:lnTo>
                    <a:pt x="736" y="1032"/>
                  </a:lnTo>
                  <a:lnTo>
                    <a:pt x="737" y="1030"/>
                  </a:lnTo>
                  <a:lnTo>
                    <a:pt x="740" y="1029"/>
                  </a:lnTo>
                  <a:lnTo>
                    <a:pt x="742" y="1028"/>
                  </a:lnTo>
                  <a:lnTo>
                    <a:pt x="745" y="1027"/>
                  </a:lnTo>
                  <a:lnTo>
                    <a:pt x="745" y="1025"/>
                  </a:lnTo>
                  <a:lnTo>
                    <a:pt x="745" y="1024"/>
                  </a:lnTo>
                  <a:lnTo>
                    <a:pt x="745" y="1022"/>
                  </a:lnTo>
                  <a:lnTo>
                    <a:pt x="742" y="1021"/>
                  </a:lnTo>
                  <a:lnTo>
                    <a:pt x="741" y="1021"/>
                  </a:lnTo>
                  <a:lnTo>
                    <a:pt x="740" y="1018"/>
                  </a:lnTo>
                  <a:lnTo>
                    <a:pt x="739" y="1015"/>
                  </a:lnTo>
                  <a:lnTo>
                    <a:pt x="740" y="1013"/>
                  </a:lnTo>
                  <a:lnTo>
                    <a:pt x="741" y="1010"/>
                  </a:lnTo>
                  <a:lnTo>
                    <a:pt x="747" y="1007"/>
                  </a:lnTo>
                  <a:lnTo>
                    <a:pt x="756" y="1005"/>
                  </a:lnTo>
                  <a:lnTo>
                    <a:pt x="770" y="1002"/>
                  </a:lnTo>
                  <a:lnTo>
                    <a:pt x="776" y="1002"/>
                  </a:lnTo>
                  <a:lnTo>
                    <a:pt x="778" y="1003"/>
                  </a:lnTo>
                  <a:lnTo>
                    <a:pt x="779" y="1004"/>
                  </a:lnTo>
                  <a:lnTo>
                    <a:pt x="779" y="1006"/>
                  </a:lnTo>
                  <a:lnTo>
                    <a:pt x="778" y="1007"/>
                  </a:lnTo>
                  <a:lnTo>
                    <a:pt x="775" y="1009"/>
                  </a:lnTo>
                  <a:lnTo>
                    <a:pt x="774" y="1014"/>
                  </a:lnTo>
                  <a:lnTo>
                    <a:pt x="775" y="1017"/>
                  </a:lnTo>
                  <a:lnTo>
                    <a:pt x="779" y="1020"/>
                  </a:lnTo>
                  <a:lnTo>
                    <a:pt x="782" y="1024"/>
                  </a:lnTo>
                  <a:lnTo>
                    <a:pt x="785" y="1026"/>
                  </a:lnTo>
                  <a:lnTo>
                    <a:pt x="790" y="1027"/>
                  </a:lnTo>
                  <a:lnTo>
                    <a:pt x="793" y="1026"/>
                  </a:lnTo>
                  <a:lnTo>
                    <a:pt x="797" y="1024"/>
                  </a:lnTo>
                  <a:lnTo>
                    <a:pt x="801" y="1021"/>
                  </a:lnTo>
                  <a:lnTo>
                    <a:pt x="803" y="1017"/>
                  </a:lnTo>
                  <a:lnTo>
                    <a:pt x="806" y="1013"/>
                  </a:lnTo>
                  <a:close/>
                  <a:moveTo>
                    <a:pt x="1236" y="948"/>
                  </a:moveTo>
                  <a:lnTo>
                    <a:pt x="1236" y="954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36" y="960"/>
                  </a:lnTo>
                  <a:lnTo>
                    <a:pt x="1242" y="951"/>
                  </a:lnTo>
                  <a:lnTo>
                    <a:pt x="1248" y="942"/>
                  </a:lnTo>
                  <a:lnTo>
                    <a:pt x="1255" y="934"/>
                  </a:lnTo>
                  <a:lnTo>
                    <a:pt x="1262" y="927"/>
                  </a:lnTo>
                  <a:lnTo>
                    <a:pt x="1270" y="920"/>
                  </a:lnTo>
                  <a:lnTo>
                    <a:pt x="1278" y="914"/>
                  </a:lnTo>
                  <a:lnTo>
                    <a:pt x="1284" y="911"/>
                  </a:lnTo>
                  <a:lnTo>
                    <a:pt x="1294" y="909"/>
                  </a:lnTo>
                  <a:lnTo>
                    <a:pt x="1299" y="909"/>
                  </a:lnTo>
                  <a:lnTo>
                    <a:pt x="1303" y="910"/>
                  </a:lnTo>
                  <a:lnTo>
                    <a:pt x="1306" y="911"/>
                  </a:lnTo>
                  <a:lnTo>
                    <a:pt x="1310" y="914"/>
                  </a:lnTo>
                  <a:lnTo>
                    <a:pt x="1311" y="917"/>
                  </a:lnTo>
                  <a:lnTo>
                    <a:pt x="1311" y="921"/>
                  </a:lnTo>
                  <a:lnTo>
                    <a:pt x="1308" y="927"/>
                  </a:lnTo>
                  <a:lnTo>
                    <a:pt x="1305" y="932"/>
                  </a:lnTo>
                  <a:lnTo>
                    <a:pt x="1302" y="938"/>
                  </a:lnTo>
                  <a:lnTo>
                    <a:pt x="1299" y="945"/>
                  </a:lnTo>
                  <a:lnTo>
                    <a:pt x="1295" y="954"/>
                  </a:lnTo>
                  <a:lnTo>
                    <a:pt x="1294" y="964"/>
                  </a:lnTo>
                  <a:lnTo>
                    <a:pt x="1294" y="969"/>
                  </a:lnTo>
                  <a:lnTo>
                    <a:pt x="1293" y="974"/>
                  </a:lnTo>
                  <a:lnTo>
                    <a:pt x="1291" y="991"/>
                  </a:lnTo>
                  <a:lnTo>
                    <a:pt x="1288" y="1007"/>
                  </a:lnTo>
                  <a:lnTo>
                    <a:pt x="1286" y="1016"/>
                  </a:lnTo>
                  <a:lnTo>
                    <a:pt x="1285" y="1025"/>
                  </a:lnTo>
                  <a:lnTo>
                    <a:pt x="1285" y="1028"/>
                  </a:lnTo>
                  <a:lnTo>
                    <a:pt x="1283" y="1031"/>
                  </a:lnTo>
                  <a:lnTo>
                    <a:pt x="1281" y="1033"/>
                  </a:lnTo>
                  <a:lnTo>
                    <a:pt x="1277" y="1034"/>
                  </a:lnTo>
                  <a:lnTo>
                    <a:pt x="1274" y="1032"/>
                  </a:lnTo>
                  <a:lnTo>
                    <a:pt x="1272" y="1030"/>
                  </a:lnTo>
                  <a:lnTo>
                    <a:pt x="1270" y="1028"/>
                  </a:lnTo>
                  <a:lnTo>
                    <a:pt x="1269" y="1025"/>
                  </a:lnTo>
                  <a:lnTo>
                    <a:pt x="1267" y="1022"/>
                  </a:lnTo>
                  <a:lnTo>
                    <a:pt x="1263" y="1020"/>
                  </a:lnTo>
                  <a:lnTo>
                    <a:pt x="1262" y="1024"/>
                  </a:lnTo>
                  <a:lnTo>
                    <a:pt x="1260" y="1026"/>
                  </a:lnTo>
                  <a:lnTo>
                    <a:pt x="1257" y="1027"/>
                  </a:lnTo>
                  <a:lnTo>
                    <a:pt x="1252" y="1027"/>
                  </a:lnTo>
                  <a:lnTo>
                    <a:pt x="1251" y="1025"/>
                  </a:lnTo>
                  <a:lnTo>
                    <a:pt x="1250" y="1022"/>
                  </a:lnTo>
                  <a:lnTo>
                    <a:pt x="1252" y="1017"/>
                  </a:lnTo>
                  <a:lnTo>
                    <a:pt x="1253" y="1009"/>
                  </a:lnTo>
                  <a:lnTo>
                    <a:pt x="1253" y="1002"/>
                  </a:lnTo>
                  <a:lnTo>
                    <a:pt x="1252" y="995"/>
                  </a:lnTo>
                  <a:lnTo>
                    <a:pt x="1252" y="995"/>
                  </a:lnTo>
                  <a:lnTo>
                    <a:pt x="1251" y="995"/>
                  </a:lnTo>
                  <a:lnTo>
                    <a:pt x="1247" y="995"/>
                  </a:lnTo>
                  <a:lnTo>
                    <a:pt x="1242" y="994"/>
                  </a:lnTo>
                  <a:lnTo>
                    <a:pt x="1241" y="992"/>
                  </a:lnTo>
                  <a:lnTo>
                    <a:pt x="1241" y="989"/>
                  </a:lnTo>
                  <a:lnTo>
                    <a:pt x="1248" y="976"/>
                  </a:lnTo>
                  <a:lnTo>
                    <a:pt x="1252" y="962"/>
                  </a:lnTo>
                  <a:lnTo>
                    <a:pt x="1251" y="961"/>
                  </a:lnTo>
                  <a:lnTo>
                    <a:pt x="1250" y="960"/>
                  </a:lnTo>
                  <a:lnTo>
                    <a:pt x="1251" y="959"/>
                  </a:lnTo>
                  <a:lnTo>
                    <a:pt x="1252" y="958"/>
                  </a:lnTo>
                  <a:lnTo>
                    <a:pt x="1256" y="956"/>
                  </a:lnTo>
                  <a:lnTo>
                    <a:pt x="1257" y="954"/>
                  </a:lnTo>
                  <a:lnTo>
                    <a:pt x="1258" y="951"/>
                  </a:lnTo>
                  <a:lnTo>
                    <a:pt x="1258" y="947"/>
                  </a:lnTo>
                  <a:lnTo>
                    <a:pt x="1258" y="947"/>
                  </a:lnTo>
                  <a:lnTo>
                    <a:pt x="1257" y="947"/>
                  </a:lnTo>
                  <a:lnTo>
                    <a:pt x="1251" y="955"/>
                  </a:lnTo>
                  <a:lnTo>
                    <a:pt x="1246" y="964"/>
                  </a:lnTo>
                  <a:lnTo>
                    <a:pt x="1240" y="974"/>
                  </a:lnTo>
                  <a:lnTo>
                    <a:pt x="1237" y="985"/>
                  </a:lnTo>
                  <a:lnTo>
                    <a:pt x="1237" y="993"/>
                  </a:lnTo>
                  <a:lnTo>
                    <a:pt x="1238" y="999"/>
                  </a:lnTo>
                  <a:lnTo>
                    <a:pt x="1239" y="1003"/>
                  </a:lnTo>
                  <a:lnTo>
                    <a:pt x="1239" y="1006"/>
                  </a:lnTo>
                  <a:lnTo>
                    <a:pt x="1238" y="1009"/>
                  </a:lnTo>
                  <a:lnTo>
                    <a:pt x="1236" y="1013"/>
                  </a:lnTo>
                  <a:lnTo>
                    <a:pt x="1231" y="1014"/>
                  </a:lnTo>
                  <a:lnTo>
                    <a:pt x="1227" y="1015"/>
                  </a:lnTo>
                  <a:lnTo>
                    <a:pt x="1223" y="1009"/>
                  </a:lnTo>
                  <a:lnTo>
                    <a:pt x="1218" y="1003"/>
                  </a:lnTo>
                  <a:lnTo>
                    <a:pt x="1218" y="998"/>
                  </a:lnTo>
                  <a:lnTo>
                    <a:pt x="1218" y="993"/>
                  </a:lnTo>
                  <a:lnTo>
                    <a:pt x="1219" y="988"/>
                  </a:lnTo>
                  <a:lnTo>
                    <a:pt x="1220" y="983"/>
                  </a:lnTo>
                  <a:lnTo>
                    <a:pt x="1223" y="974"/>
                  </a:lnTo>
                  <a:lnTo>
                    <a:pt x="1225" y="966"/>
                  </a:lnTo>
                  <a:lnTo>
                    <a:pt x="1227" y="961"/>
                  </a:lnTo>
                  <a:lnTo>
                    <a:pt x="1228" y="955"/>
                  </a:lnTo>
                  <a:lnTo>
                    <a:pt x="1229" y="952"/>
                  </a:lnTo>
                  <a:lnTo>
                    <a:pt x="1231" y="950"/>
                  </a:lnTo>
                  <a:lnTo>
                    <a:pt x="1234" y="949"/>
                  </a:lnTo>
                  <a:lnTo>
                    <a:pt x="1236" y="948"/>
                  </a:lnTo>
                  <a:close/>
                  <a:moveTo>
                    <a:pt x="1288" y="920"/>
                  </a:moveTo>
                  <a:lnTo>
                    <a:pt x="1284" y="922"/>
                  </a:lnTo>
                  <a:lnTo>
                    <a:pt x="1280" y="925"/>
                  </a:lnTo>
                  <a:lnTo>
                    <a:pt x="1271" y="932"/>
                  </a:lnTo>
                  <a:lnTo>
                    <a:pt x="1263" y="939"/>
                  </a:lnTo>
                  <a:lnTo>
                    <a:pt x="1263" y="939"/>
                  </a:lnTo>
                  <a:lnTo>
                    <a:pt x="1263" y="940"/>
                  </a:lnTo>
                  <a:lnTo>
                    <a:pt x="1266" y="944"/>
                  </a:lnTo>
                  <a:lnTo>
                    <a:pt x="1267" y="950"/>
                  </a:lnTo>
                  <a:lnTo>
                    <a:pt x="1268" y="956"/>
                  </a:lnTo>
                  <a:lnTo>
                    <a:pt x="1269" y="962"/>
                  </a:lnTo>
                  <a:lnTo>
                    <a:pt x="1274" y="963"/>
                  </a:lnTo>
                  <a:lnTo>
                    <a:pt x="1277" y="965"/>
                  </a:lnTo>
                  <a:lnTo>
                    <a:pt x="1279" y="967"/>
                  </a:lnTo>
                  <a:lnTo>
                    <a:pt x="1281" y="972"/>
                  </a:lnTo>
                  <a:lnTo>
                    <a:pt x="1282" y="963"/>
                  </a:lnTo>
                  <a:lnTo>
                    <a:pt x="1284" y="954"/>
                  </a:lnTo>
                  <a:lnTo>
                    <a:pt x="1286" y="945"/>
                  </a:lnTo>
                  <a:lnTo>
                    <a:pt x="1289" y="938"/>
                  </a:lnTo>
                  <a:lnTo>
                    <a:pt x="1290" y="933"/>
                  </a:lnTo>
                  <a:lnTo>
                    <a:pt x="1291" y="928"/>
                  </a:lnTo>
                  <a:lnTo>
                    <a:pt x="1290" y="923"/>
                  </a:lnTo>
                  <a:lnTo>
                    <a:pt x="1289" y="920"/>
                  </a:lnTo>
                  <a:lnTo>
                    <a:pt x="1289" y="920"/>
                  </a:lnTo>
                  <a:lnTo>
                    <a:pt x="1288" y="920"/>
                  </a:lnTo>
                  <a:close/>
                  <a:moveTo>
                    <a:pt x="1279" y="976"/>
                  </a:moveTo>
                  <a:lnTo>
                    <a:pt x="1273" y="983"/>
                  </a:lnTo>
                  <a:lnTo>
                    <a:pt x="1268" y="988"/>
                  </a:lnTo>
                  <a:lnTo>
                    <a:pt x="1267" y="1003"/>
                  </a:lnTo>
                  <a:lnTo>
                    <a:pt x="1266" y="1016"/>
                  </a:lnTo>
                  <a:lnTo>
                    <a:pt x="1270" y="1018"/>
                  </a:lnTo>
                  <a:lnTo>
                    <a:pt x="1274" y="1018"/>
                  </a:lnTo>
                  <a:lnTo>
                    <a:pt x="1275" y="1014"/>
                  </a:lnTo>
                  <a:lnTo>
                    <a:pt x="1275" y="1008"/>
                  </a:lnTo>
                  <a:lnTo>
                    <a:pt x="1279" y="992"/>
                  </a:lnTo>
                  <a:lnTo>
                    <a:pt x="1279" y="976"/>
                  </a:lnTo>
                  <a:close/>
                  <a:moveTo>
                    <a:pt x="1168" y="1022"/>
                  </a:moveTo>
                  <a:lnTo>
                    <a:pt x="1182" y="1025"/>
                  </a:lnTo>
                  <a:lnTo>
                    <a:pt x="1195" y="1030"/>
                  </a:lnTo>
                  <a:lnTo>
                    <a:pt x="1210" y="1032"/>
                  </a:lnTo>
                  <a:lnTo>
                    <a:pt x="1223" y="1036"/>
                  </a:lnTo>
                  <a:lnTo>
                    <a:pt x="1237" y="1041"/>
                  </a:lnTo>
                  <a:lnTo>
                    <a:pt x="1252" y="1045"/>
                  </a:lnTo>
                  <a:lnTo>
                    <a:pt x="1268" y="1050"/>
                  </a:lnTo>
                  <a:lnTo>
                    <a:pt x="1283" y="1054"/>
                  </a:lnTo>
                  <a:lnTo>
                    <a:pt x="1293" y="1055"/>
                  </a:lnTo>
                  <a:lnTo>
                    <a:pt x="1304" y="1054"/>
                  </a:lnTo>
                  <a:lnTo>
                    <a:pt x="1315" y="1053"/>
                  </a:lnTo>
                  <a:lnTo>
                    <a:pt x="1325" y="1052"/>
                  </a:lnTo>
                  <a:lnTo>
                    <a:pt x="1326" y="1054"/>
                  </a:lnTo>
                  <a:lnTo>
                    <a:pt x="1326" y="1055"/>
                  </a:lnTo>
                  <a:lnTo>
                    <a:pt x="1326" y="1056"/>
                  </a:lnTo>
                  <a:lnTo>
                    <a:pt x="1325" y="1058"/>
                  </a:lnTo>
                  <a:lnTo>
                    <a:pt x="1319" y="1061"/>
                  </a:lnTo>
                  <a:lnTo>
                    <a:pt x="1314" y="1064"/>
                  </a:lnTo>
                  <a:lnTo>
                    <a:pt x="1307" y="1066"/>
                  </a:lnTo>
                  <a:lnTo>
                    <a:pt x="1301" y="1069"/>
                  </a:lnTo>
                  <a:lnTo>
                    <a:pt x="1293" y="1075"/>
                  </a:lnTo>
                  <a:lnTo>
                    <a:pt x="1286" y="1082"/>
                  </a:lnTo>
                  <a:lnTo>
                    <a:pt x="1279" y="1082"/>
                  </a:lnTo>
                  <a:lnTo>
                    <a:pt x="1273" y="1081"/>
                  </a:lnTo>
                  <a:lnTo>
                    <a:pt x="1268" y="1078"/>
                  </a:lnTo>
                  <a:lnTo>
                    <a:pt x="1263" y="1076"/>
                  </a:lnTo>
                  <a:lnTo>
                    <a:pt x="1255" y="1070"/>
                  </a:lnTo>
                  <a:lnTo>
                    <a:pt x="1246" y="1064"/>
                  </a:lnTo>
                  <a:lnTo>
                    <a:pt x="1236" y="1058"/>
                  </a:lnTo>
                  <a:lnTo>
                    <a:pt x="1224" y="1052"/>
                  </a:lnTo>
                  <a:lnTo>
                    <a:pt x="1212" y="1047"/>
                  </a:lnTo>
                  <a:lnTo>
                    <a:pt x="1200" y="1041"/>
                  </a:lnTo>
                  <a:lnTo>
                    <a:pt x="1191" y="1038"/>
                  </a:lnTo>
                  <a:lnTo>
                    <a:pt x="1181" y="1034"/>
                  </a:lnTo>
                  <a:lnTo>
                    <a:pt x="1175" y="1032"/>
                  </a:lnTo>
                  <a:lnTo>
                    <a:pt x="1172" y="1030"/>
                  </a:lnTo>
                  <a:lnTo>
                    <a:pt x="1169" y="1026"/>
                  </a:lnTo>
                  <a:lnTo>
                    <a:pt x="1168" y="1022"/>
                  </a:lnTo>
                  <a:close/>
                  <a:moveTo>
                    <a:pt x="1200" y="1006"/>
                  </a:moveTo>
                  <a:lnTo>
                    <a:pt x="1201" y="1006"/>
                  </a:lnTo>
                  <a:lnTo>
                    <a:pt x="1203" y="1006"/>
                  </a:lnTo>
                  <a:lnTo>
                    <a:pt x="1206" y="1010"/>
                  </a:lnTo>
                  <a:lnTo>
                    <a:pt x="1210" y="1014"/>
                  </a:lnTo>
                  <a:lnTo>
                    <a:pt x="1212" y="1018"/>
                  </a:lnTo>
                  <a:lnTo>
                    <a:pt x="1213" y="1026"/>
                  </a:lnTo>
                  <a:lnTo>
                    <a:pt x="1211" y="1027"/>
                  </a:lnTo>
                  <a:lnTo>
                    <a:pt x="1210" y="1028"/>
                  </a:lnTo>
                  <a:lnTo>
                    <a:pt x="1205" y="1028"/>
                  </a:lnTo>
                  <a:lnTo>
                    <a:pt x="1202" y="1028"/>
                  </a:lnTo>
                  <a:lnTo>
                    <a:pt x="1201" y="1026"/>
                  </a:lnTo>
                  <a:lnTo>
                    <a:pt x="1201" y="1022"/>
                  </a:lnTo>
                  <a:lnTo>
                    <a:pt x="1202" y="1019"/>
                  </a:lnTo>
                  <a:lnTo>
                    <a:pt x="1202" y="1015"/>
                  </a:lnTo>
                  <a:lnTo>
                    <a:pt x="1200" y="1010"/>
                  </a:lnTo>
                  <a:lnTo>
                    <a:pt x="1200" y="1006"/>
                  </a:lnTo>
                  <a:close/>
                  <a:moveTo>
                    <a:pt x="1186" y="958"/>
                  </a:moveTo>
                  <a:lnTo>
                    <a:pt x="1191" y="959"/>
                  </a:lnTo>
                  <a:lnTo>
                    <a:pt x="1195" y="960"/>
                  </a:lnTo>
                  <a:lnTo>
                    <a:pt x="1200" y="963"/>
                  </a:lnTo>
                  <a:lnTo>
                    <a:pt x="1203" y="967"/>
                  </a:lnTo>
                  <a:lnTo>
                    <a:pt x="1206" y="972"/>
                  </a:lnTo>
                  <a:lnTo>
                    <a:pt x="1208" y="976"/>
                  </a:lnTo>
                  <a:lnTo>
                    <a:pt x="1210" y="982"/>
                  </a:lnTo>
                  <a:lnTo>
                    <a:pt x="1211" y="987"/>
                  </a:lnTo>
                  <a:lnTo>
                    <a:pt x="1208" y="988"/>
                  </a:lnTo>
                  <a:lnTo>
                    <a:pt x="1206" y="989"/>
                  </a:lnTo>
                  <a:lnTo>
                    <a:pt x="1203" y="989"/>
                  </a:lnTo>
                  <a:lnTo>
                    <a:pt x="1200" y="991"/>
                  </a:lnTo>
                  <a:lnTo>
                    <a:pt x="1196" y="989"/>
                  </a:lnTo>
                  <a:lnTo>
                    <a:pt x="1193" y="988"/>
                  </a:lnTo>
                  <a:lnTo>
                    <a:pt x="1192" y="985"/>
                  </a:lnTo>
                  <a:lnTo>
                    <a:pt x="1192" y="982"/>
                  </a:lnTo>
                  <a:lnTo>
                    <a:pt x="1189" y="971"/>
                  </a:lnTo>
                  <a:lnTo>
                    <a:pt x="1186" y="958"/>
                  </a:lnTo>
                  <a:close/>
                  <a:moveTo>
                    <a:pt x="1263" y="914"/>
                  </a:moveTo>
                  <a:lnTo>
                    <a:pt x="1263" y="912"/>
                  </a:lnTo>
                  <a:lnTo>
                    <a:pt x="1263" y="911"/>
                  </a:lnTo>
                  <a:lnTo>
                    <a:pt x="1271" y="904"/>
                  </a:lnTo>
                  <a:lnTo>
                    <a:pt x="1279" y="896"/>
                  </a:lnTo>
                  <a:lnTo>
                    <a:pt x="1279" y="895"/>
                  </a:lnTo>
                  <a:lnTo>
                    <a:pt x="1279" y="895"/>
                  </a:lnTo>
                  <a:lnTo>
                    <a:pt x="1277" y="893"/>
                  </a:lnTo>
                  <a:lnTo>
                    <a:pt x="1275" y="889"/>
                  </a:lnTo>
                  <a:lnTo>
                    <a:pt x="1275" y="886"/>
                  </a:lnTo>
                  <a:lnTo>
                    <a:pt x="1275" y="882"/>
                  </a:lnTo>
                  <a:lnTo>
                    <a:pt x="1285" y="871"/>
                  </a:lnTo>
                  <a:lnTo>
                    <a:pt x="1293" y="859"/>
                  </a:lnTo>
                  <a:lnTo>
                    <a:pt x="1293" y="859"/>
                  </a:lnTo>
                  <a:lnTo>
                    <a:pt x="1292" y="859"/>
                  </a:lnTo>
                  <a:lnTo>
                    <a:pt x="1286" y="864"/>
                  </a:lnTo>
                  <a:lnTo>
                    <a:pt x="1280" y="869"/>
                  </a:lnTo>
                  <a:lnTo>
                    <a:pt x="1269" y="878"/>
                  </a:lnTo>
                  <a:lnTo>
                    <a:pt x="1257" y="888"/>
                  </a:lnTo>
                  <a:lnTo>
                    <a:pt x="1250" y="896"/>
                  </a:lnTo>
                  <a:lnTo>
                    <a:pt x="1242" y="902"/>
                  </a:lnTo>
                  <a:lnTo>
                    <a:pt x="1234" y="904"/>
                  </a:lnTo>
                  <a:lnTo>
                    <a:pt x="1223" y="906"/>
                  </a:lnTo>
                  <a:lnTo>
                    <a:pt x="1216" y="906"/>
                  </a:lnTo>
                  <a:lnTo>
                    <a:pt x="1212" y="905"/>
                  </a:lnTo>
                  <a:lnTo>
                    <a:pt x="1210" y="904"/>
                  </a:lnTo>
                  <a:lnTo>
                    <a:pt x="1208" y="904"/>
                  </a:lnTo>
                  <a:lnTo>
                    <a:pt x="1207" y="902"/>
                  </a:lnTo>
                  <a:lnTo>
                    <a:pt x="1206" y="900"/>
                  </a:lnTo>
                  <a:lnTo>
                    <a:pt x="1212" y="898"/>
                  </a:lnTo>
                  <a:lnTo>
                    <a:pt x="1216" y="896"/>
                  </a:lnTo>
                  <a:lnTo>
                    <a:pt x="1220" y="894"/>
                  </a:lnTo>
                  <a:lnTo>
                    <a:pt x="1224" y="891"/>
                  </a:lnTo>
                  <a:lnTo>
                    <a:pt x="1231" y="884"/>
                  </a:lnTo>
                  <a:lnTo>
                    <a:pt x="1238" y="878"/>
                  </a:lnTo>
                  <a:lnTo>
                    <a:pt x="1248" y="871"/>
                  </a:lnTo>
                  <a:lnTo>
                    <a:pt x="1258" y="864"/>
                  </a:lnTo>
                  <a:lnTo>
                    <a:pt x="1269" y="858"/>
                  </a:lnTo>
                  <a:lnTo>
                    <a:pt x="1279" y="851"/>
                  </a:lnTo>
                  <a:lnTo>
                    <a:pt x="1282" y="849"/>
                  </a:lnTo>
                  <a:lnTo>
                    <a:pt x="1285" y="847"/>
                  </a:lnTo>
                  <a:lnTo>
                    <a:pt x="1292" y="843"/>
                  </a:lnTo>
                  <a:lnTo>
                    <a:pt x="1297" y="841"/>
                  </a:lnTo>
                  <a:lnTo>
                    <a:pt x="1299" y="839"/>
                  </a:lnTo>
                  <a:lnTo>
                    <a:pt x="1301" y="836"/>
                  </a:lnTo>
                  <a:lnTo>
                    <a:pt x="1307" y="836"/>
                  </a:lnTo>
                  <a:lnTo>
                    <a:pt x="1315" y="836"/>
                  </a:lnTo>
                  <a:lnTo>
                    <a:pt x="1316" y="837"/>
                  </a:lnTo>
                  <a:lnTo>
                    <a:pt x="1316" y="837"/>
                  </a:lnTo>
                  <a:lnTo>
                    <a:pt x="1318" y="841"/>
                  </a:lnTo>
                  <a:lnTo>
                    <a:pt x="1319" y="847"/>
                  </a:lnTo>
                  <a:lnTo>
                    <a:pt x="1315" y="852"/>
                  </a:lnTo>
                  <a:lnTo>
                    <a:pt x="1312" y="859"/>
                  </a:lnTo>
                  <a:lnTo>
                    <a:pt x="1308" y="861"/>
                  </a:lnTo>
                  <a:lnTo>
                    <a:pt x="1305" y="864"/>
                  </a:lnTo>
                  <a:lnTo>
                    <a:pt x="1299" y="874"/>
                  </a:lnTo>
                  <a:lnTo>
                    <a:pt x="1291" y="883"/>
                  </a:lnTo>
                  <a:lnTo>
                    <a:pt x="1292" y="884"/>
                  </a:lnTo>
                  <a:lnTo>
                    <a:pt x="1292" y="884"/>
                  </a:lnTo>
                  <a:lnTo>
                    <a:pt x="1295" y="887"/>
                  </a:lnTo>
                  <a:lnTo>
                    <a:pt x="1300" y="891"/>
                  </a:lnTo>
                  <a:lnTo>
                    <a:pt x="1300" y="894"/>
                  </a:lnTo>
                  <a:lnTo>
                    <a:pt x="1300" y="897"/>
                  </a:lnTo>
                  <a:lnTo>
                    <a:pt x="1293" y="903"/>
                  </a:lnTo>
                  <a:lnTo>
                    <a:pt x="1284" y="908"/>
                  </a:lnTo>
                  <a:lnTo>
                    <a:pt x="1280" y="910"/>
                  </a:lnTo>
                  <a:lnTo>
                    <a:pt x="1274" y="912"/>
                  </a:lnTo>
                  <a:lnTo>
                    <a:pt x="1269" y="912"/>
                  </a:lnTo>
                  <a:lnTo>
                    <a:pt x="1263" y="914"/>
                  </a:lnTo>
                  <a:close/>
                  <a:moveTo>
                    <a:pt x="1020" y="954"/>
                  </a:moveTo>
                  <a:lnTo>
                    <a:pt x="1023" y="954"/>
                  </a:lnTo>
                  <a:lnTo>
                    <a:pt x="1025" y="954"/>
                  </a:lnTo>
                  <a:lnTo>
                    <a:pt x="1029" y="958"/>
                  </a:lnTo>
                  <a:lnTo>
                    <a:pt x="1035" y="962"/>
                  </a:lnTo>
                  <a:lnTo>
                    <a:pt x="1038" y="967"/>
                  </a:lnTo>
                  <a:lnTo>
                    <a:pt x="1041" y="972"/>
                  </a:lnTo>
                  <a:lnTo>
                    <a:pt x="1041" y="980"/>
                  </a:lnTo>
                  <a:lnTo>
                    <a:pt x="1039" y="986"/>
                  </a:lnTo>
                  <a:lnTo>
                    <a:pt x="1037" y="988"/>
                  </a:lnTo>
                  <a:lnTo>
                    <a:pt x="1035" y="991"/>
                  </a:lnTo>
                  <a:lnTo>
                    <a:pt x="1033" y="993"/>
                  </a:lnTo>
                  <a:lnTo>
                    <a:pt x="1031" y="996"/>
                  </a:lnTo>
                  <a:lnTo>
                    <a:pt x="1036" y="1003"/>
                  </a:lnTo>
                  <a:lnTo>
                    <a:pt x="1040" y="1009"/>
                  </a:lnTo>
                  <a:lnTo>
                    <a:pt x="1046" y="1018"/>
                  </a:lnTo>
                  <a:lnTo>
                    <a:pt x="1052" y="1026"/>
                  </a:lnTo>
                  <a:lnTo>
                    <a:pt x="1060" y="1032"/>
                  </a:lnTo>
                  <a:lnTo>
                    <a:pt x="1067" y="1039"/>
                  </a:lnTo>
                  <a:lnTo>
                    <a:pt x="1072" y="1044"/>
                  </a:lnTo>
                  <a:lnTo>
                    <a:pt x="1078" y="1050"/>
                  </a:lnTo>
                  <a:lnTo>
                    <a:pt x="1084" y="1052"/>
                  </a:lnTo>
                  <a:lnTo>
                    <a:pt x="1093" y="1055"/>
                  </a:lnTo>
                  <a:lnTo>
                    <a:pt x="1097" y="1056"/>
                  </a:lnTo>
                  <a:lnTo>
                    <a:pt x="1101" y="1059"/>
                  </a:lnTo>
                  <a:lnTo>
                    <a:pt x="1104" y="1060"/>
                  </a:lnTo>
                  <a:lnTo>
                    <a:pt x="1105" y="1062"/>
                  </a:lnTo>
                  <a:lnTo>
                    <a:pt x="1101" y="1064"/>
                  </a:lnTo>
                  <a:lnTo>
                    <a:pt x="1096" y="1066"/>
                  </a:lnTo>
                  <a:lnTo>
                    <a:pt x="1091" y="1066"/>
                  </a:lnTo>
                  <a:lnTo>
                    <a:pt x="1085" y="1066"/>
                  </a:lnTo>
                  <a:lnTo>
                    <a:pt x="1079" y="1067"/>
                  </a:lnTo>
                  <a:lnTo>
                    <a:pt x="1073" y="1070"/>
                  </a:lnTo>
                  <a:lnTo>
                    <a:pt x="1067" y="1070"/>
                  </a:lnTo>
                  <a:lnTo>
                    <a:pt x="1061" y="1069"/>
                  </a:lnTo>
                  <a:lnTo>
                    <a:pt x="1057" y="1066"/>
                  </a:lnTo>
                  <a:lnTo>
                    <a:pt x="1052" y="1064"/>
                  </a:lnTo>
                  <a:lnTo>
                    <a:pt x="1045" y="1059"/>
                  </a:lnTo>
                  <a:lnTo>
                    <a:pt x="1040" y="1053"/>
                  </a:lnTo>
                  <a:lnTo>
                    <a:pt x="1036" y="1047"/>
                  </a:lnTo>
                  <a:lnTo>
                    <a:pt x="1031" y="1037"/>
                  </a:lnTo>
                  <a:lnTo>
                    <a:pt x="1024" y="1024"/>
                  </a:lnTo>
                  <a:lnTo>
                    <a:pt x="1016" y="1009"/>
                  </a:lnTo>
                  <a:lnTo>
                    <a:pt x="1016" y="1009"/>
                  </a:lnTo>
                  <a:lnTo>
                    <a:pt x="1015" y="1009"/>
                  </a:lnTo>
                  <a:lnTo>
                    <a:pt x="1009" y="1017"/>
                  </a:lnTo>
                  <a:lnTo>
                    <a:pt x="1004" y="1024"/>
                  </a:lnTo>
                  <a:lnTo>
                    <a:pt x="998" y="1030"/>
                  </a:lnTo>
                  <a:lnTo>
                    <a:pt x="993" y="1036"/>
                  </a:lnTo>
                  <a:lnTo>
                    <a:pt x="981" y="1045"/>
                  </a:lnTo>
                  <a:lnTo>
                    <a:pt x="965" y="1055"/>
                  </a:lnTo>
                  <a:lnTo>
                    <a:pt x="957" y="1060"/>
                  </a:lnTo>
                  <a:lnTo>
                    <a:pt x="948" y="1063"/>
                  </a:lnTo>
                  <a:lnTo>
                    <a:pt x="944" y="1065"/>
                  </a:lnTo>
                  <a:lnTo>
                    <a:pt x="938" y="1065"/>
                  </a:lnTo>
                  <a:lnTo>
                    <a:pt x="933" y="1065"/>
                  </a:lnTo>
                  <a:lnTo>
                    <a:pt x="926" y="1065"/>
                  </a:lnTo>
                  <a:lnTo>
                    <a:pt x="926" y="1064"/>
                  </a:lnTo>
                  <a:lnTo>
                    <a:pt x="925" y="1063"/>
                  </a:lnTo>
                  <a:lnTo>
                    <a:pt x="926" y="1063"/>
                  </a:lnTo>
                  <a:lnTo>
                    <a:pt x="927" y="1063"/>
                  </a:lnTo>
                  <a:lnTo>
                    <a:pt x="931" y="1062"/>
                  </a:lnTo>
                  <a:lnTo>
                    <a:pt x="936" y="1061"/>
                  </a:lnTo>
                  <a:lnTo>
                    <a:pt x="946" y="1056"/>
                  </a:lnTo>
                  <a:lnTo>
                    <a:pt x="955" y="1051"/>
                  </a:lnTo>
                  <a:lnTo>
                    <a:pt x="964" y="1041"/>
                  </a:lnTo>
                  <a:lnTo>
                    <a:pt x="974" y="1030"/>
                  </a:lnTo>
                  <a:lnTo>
                    <a:pt x="982" y="1022"/>
                  </a:lnTo>
                  <a:lnTo>
                    <a:pt x="989" y="1014"/>
                  </a:lnTo>
                  <a:lnTo>
                    <a:pt x="996" y="1002"/>
                  </a:lnTo>
                  <a:lnTo>
                    <a:pt x="1004" y="991"/>
                  </a:lnTo>
                  <a:lnTo>
                    <a:pt x="1003" y="985"/>
                  </a:lnTo>
                  <a:lnTo>
                    <a:pt x="1000" y="982"/>
                  </a:lnTo>
                  <a:lnTo>
                    <a:pt x="996" y="977"/>
                  </a:lnTo>
                  <a:lnTo>
                    <a:pt x="993" y="973"/>
                  </a:lnTo>
                  <a:lnTo>
                    <a:pt x="990" y="969"/>
                  </a:lnTo>
                  <a:lnTo>
                    <a:pt x="986" y="965"/>
                  </a:lnTo>
                  <a:lnTo>
                    <a:pt x="984" y="961"/>
                  </a:lnTo>
                  <a:lnTo>
                    <a:pt x="983" y="956"/>
                  </a:lnTo>
                  <a:lnTo>
                    <a:pt x="987" y="958"/>
                  </a:lnTo>
                  <a:lnTo>
                    <a:pt x="991" y="959"/>
                  </a:lnTo>
                  <a:lnTo>
                    <a:pt x="995" y="962"/>
                  </a:lnTo>
                  <a:lnTo>
                    <a:pt x="998" y="964"/>
                  </a:lnTo>
                  <a:lnTo>
                    <a:pt x="1005" y="971"/>
                  </a:lnTo>
                  <a:lnTo>
                    <a:pt x="1009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6"/>
                  </a:lnTo>
                  <a:lnTo>
                    <a:pt x="1011" y="975"/>
                  </a:lnTo>
                  <a:lnTo>
                    <a:pt x="1014" y="972"/>
                  </a:lnTo>
                  <a:lnTo>
                    <a:pt x="1017" y="966"/>
                  </a:lnTo>
                  <a:lnTo>
                    <a:pt x="1019" y="960"/>
                  </a:lnTo>
                  <a:lnTo>
                    <a:pt x="1020" y="954"/>
                  </a:lnTo>
                  <a:close/>
                  <a:moveTo>
                    <a:pt x="1036" y="931"/>
                  </a:moveTo>
                  <a:lnTo>
                    <a:pt x="1037" y="927"/>
                  </a:lnTo>
                  <a:lnTo>
                    <a:pt x="1038" y="923"/>
                  </a:lnTo>
                  <a:lnTo>
                    <a:pt x="1039" y="921"/>
                  </a:lnTo>
                  <a:lnTo>
                    <a:pt x="1039" y="919"/>
                  </a:lnTo>
                  <a:lnTo>
                    <a:pt x="1039" y="918"/>
                  </a:lnTo>
                  <a:lnTo>
                    <a:pt x="1037" y="917"/>
                  </a:lnTo>
                  <a:lnTo>
                    <a:pt x="1037" y="917"/>
                  </a:lnTo>
                  <a:lnTo>
                    <a:pt x="1037" y="916"/>
                  </a:lnTo>
                  <a:lnTo>
                    <a:pt x="1037" y="916"/>
                  </a:lnTo>
                  <a:lnTo>
                    <a:pt x="1037" y="917"/>
                  </a:lnTo>
                  <a:lnTo>
                    <a:pt x="1027" y="925"/>
                  </a:lnTo>
                  <a:lnTo>
                    <a:pt x="1018" y="934"/>
                  </a:lnTo>
                  <a:lnTo>
                    <a:pt x="1003" y="942"/>
                  </a:lnTo>
                  <a:lnTo>
                    <a:pt x="986" y="949"/>
                  </a:lnTo>
                  <a:lnTo>
                    <a:pt x="982" y="952"/>
                  </a:lnTo>
                  <a:lnTo>
                    <a:pt x="976" y="954"/>
                  </a:lnTo>
                  <a:lnTo>
                    <a:pt x="973" y="954"/>
                  </a:lnTo>
                  <a:lnTo>
                    <a:pt x="971" y="953"/>
                  </a:lnTo>
                  <a:lnTo>
                    <a:pt x="970" y="952"/>
                  </a:lnTo>
                  <a:lnTo>
                    <a:pt x="969" y="948"/>
                  </a:lnTo>
                  <a:lnTo>
                    <a:pt x="970" y="945"/>
                  </a:lnTo>
                  <a:lnTo>
                    <a:pt x="972" y="942"/>
                  </a:lnTo>
                  <a:lnTo>
                    <a:pt x="976" y="938"/>
                  </a:lnTo>
                  <a:lnTo>
                    <a:pt x="982" y="933"/>
                  </a:lnTo>
                  <a:lnTo>
                    <a:pt x="987" y="929"/>
                  </a:lnTo>
                  <a:lnTo>
                    <a:pt x="992" y="923"/>
                  </a:lnTo>
                  <a:lnTo>
                    <a:pt x="997" y="919"/>
                  </a:lnTo>
                  <a:lnTo>
                    <a:pt x="1004" y="916"/>
                  </a:lnTo>
                  <a:lnTo>
                    <a:pt x="1004" y="921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04" y="925"/>
                  </a:lnTo>
                  <a:lnTo>
                    <a:pt x="1011" y="922"/>
                  </a:lnTo>
                  <a:lnTo>
                    <a:pt x="1017" y="920"/>
                  </a:lnTo>
                  <a:lnTo>
                    <a:pt x="1023" y="917"/>
                  </a:lnTo>
                  <a:lnTo>
                    <a:pt x="1030" y="911"/>
                  </a:lnTo>
                  <a:lnTo>
                    <a:pt x="1035" y="909"/>
                  </a:lnTo>
                  <a:lnTo>
                    <a:pt x="1039" y="908"/>
                  </a:lnTo>
                  <a:lnTo>
                    <a:pt x="1044" y="908"/>
                  </a:lnTo>
                  <a:lnTo>
                    <a:pt x="1049" y="909"/>
                  </a:lnTo>
                  <a:lnTo>
                    <a:pt x="1055" y="911"/>
                  </a:lnTo>
                  <a:lnTo>
                    <a:pt x="1061" y="912"/>
                  </a:lnTo>
                  <a:lnTo>
                    <a:pt x="1061" y="915"/>
                  </a:lnTo>
                  <a:lnTo>
                    <a:pt x="1062" y="916"/>
                  </a:lnTo>
                  <a:lnTo>
                    <a:pt x="1063" y="921"/>
                  </a:lnTo>
                  <a:lnTo>
                    <a:pt x="1062" y="925"/>
                  </a:lnTo>
                  <a:lnTo>
                    <a:pt x="1060" y="928"/>
                  </a:lnTo>
                  <a:lnTo>
                    <a:pt x="1058" y="930"/>
                  </a:lnTo>
                  <a:lnTo>
                    <a:pt x="1048" y="931"/>
                  </a:lnTo>
                  <a:lnTo>
                    <a:pt x="1036" y="931"/>
                  </a:lnTo>
                  <a:close/>
                  <a:moveTo>
                    <a:pt x="1006" y="844"/>
                  </a:moveTo>
                  <a:lnTo>
                    <a:pt x="1016" y="845"/>
                  </a:lnTo>
                  <a:lnTo>
                    <a:pt x="1027" y="849"/>
                  </a:lnTo>
                  <a:lnTo>
                    <a:pt x="1033" y="852"/>
                  </a:lnTo>
                  <a:lnTo>
                    <a:pt x="1037" y="854"/>
                  </a:lnTo>
                  <a:lnTo>
                    <a:pt x="1040" y="856"/>
                  </a:lnTo>
                  <a:lnTo>
                    <a:pt x="1041" y="860"/>
                  </a:lnTo>
                  <a:lnTo>
                    <a:pt x="1044" y="864"/>
                  </a:lnTo>
                  <a:lnTo>
                    <a:pt x="1044" y="870"/>
                  </a:lnTo>
                  <a:lnTo>
                    <a:pt x="1053" y="869"/>
                  </a:lnTo>
                  <a:lnTo>
                    <a:pt x="1062" y="866"/>
                  </a:lnTo>
                  <a:lnTo>
                    <a:pt x="1064" y="864"/>
                  </a:lnTo>
                  <a:lnTo>
                    <a:pt x="1066" y="863"/>
                  </a:lnTo>
                  <a:lnTo>
                    <a:pt x="1077" y="863"/>
                  </a:lnTo>
                  <a:lnTo>
                    <a:pt x="1086" y="863"/>
                  </a:lnTo>
                  <a:lnTo>
                    <a:pt x="1089" y="866"/>
                  </a:lnTo>
                  <a:lnTo>
                    <a:pt x="1090" y="872"/>
                  </a:lnTo>
                  <a:lnTo>
                    <a:pt x="1089" y="873"/>
                  </a:lnTo>
                  <a:lnTo>
                    <a:pt x="1087" y="874"/>
                  </a:lnTo>
                  <a:lnTo>
                    <a:pt x="1080" y="876"/>
                  </a:lnTo>
                  <a:lnTo>
                    <a:pt x="1072" y="878"/>
                  </a:lnTo>
                  <a:lnTo>
                    <a:pt x="1066" y="882"/>
                  </a:lnTo>
                  <a:lnTo>
                    <a:pt x="1060" y="885"/>
                  </a:lnTo>
                  <a:lnTo>
                    <a:pt x="1053" y="888"/>
                  </a:lnTo>
                  <a:lnTo>
                    <a:pt x="1047" y="891"/>
                  </a:lnTo>
                  <a:lnTo>
                    <a:pt x="1040" y="893"/>
                  </a:lnTo>
                  <a:lnTo>
                    <a:pt x="1033" y="894"/>
                  </a:lnTo>
                  <a:lnTo>
                    <a:pt x="1033" y="893"/>
                  </a:lnTo>
                  <a:lnTo>
                    <a:pt x="1033" y="891"/>
                  </a:lnTo>
                  <a:lnTo>
                    <a:pt x="1035" y="889"/>
                  </a:lnTo>
                  <a:lnTo>
                    <a:pt x="1037" y="887"/>
                  </a:lnTo>
                  <a:lnTo>
                    <a:pt x="1037" y="887"/>
                  </a:lnTo>
                  <a:lnTo>
                    <a:pt x="1037" y="886"/>
                  </a:lnTo>
                  <a:lnTo>
                    <a:pt x="1037" y="886"/>
                  </a:lnTo>
                  <a:lnTo>
                    <a:pt x="1036" y="886"/>
                  </a:lnTo>
                  <a:lnTo>
                    <a:pt x="1031" y="888"/>
                  </a:lnTo>
                  <a:lnTo>
                    <a:pt x="1027" y="888"/>
                  </a:lnTo>
                  <a:lnTo>
                    <a:pt x="1018" y="892"/>
                  </a:lnTo>
                  <a:lnTo>
                    <a:pt x="1009" y="894"/>
                  </a:lnTo>
                  <a:lnTo>
                    <a:pt x="998" y="896"/>
                  </a:lnTo>
                  <a:lnTo>
                    <a:pt x="987" y="897"/>
                  </a:lnTo>
                  <a:lnTo>
                    <a:pt x="987" y="895"/>
                  </a:lnTo>
                  <a:lnTo>
                    <a:pt x="987" y="894"/>
                  </a:lnTo>
                  <a:lnTo>
                    <a:pt x="992" y="893"/>
                  </a:lnTo>
                  <a:lnTo>
                    <a:pt x="997" y="891"/>
                  </a:lnTo>
                  <a:lnTo>
                    <a:pt x="1002" y="888"/>
                  </a:lnTo>
                  <a:lnTo>
                    <a:pt x="1006" y="885"/>
                  </a:lnTo>
                  <a:lnTo>
                    <a:pt x="1009" y="881"/>
                  </a:lnTo>
                  <a:lnTo>
                    <a:pt x="1013" y="876"/>
                  </a:lnTo>
                  <a:lnTo>
                    <a:pt x="1014" y="871"/>
                  </a:lnTo>
                  <a:lnTo>
                    <a:pt x="1015" y="865"/>
                  </a:lnTo>
                  <a:lnTo>
                    <a:pt x="1011" y="855"/>
                  </a:lnTo>
                  <a:lnTo>
                    <a:pt x="1006" y="844"/>
                  </a:lnTo>
                  <a:close/>
                  <a:moveTo>
                    <a:pt x="1521" y="856"/>
                  </a:moveTo>
                  <a:lnTo>
                    <a:pt x="1527" y="858"/>
                  </a:lnTo>
                  <a:lnTo>
                    <a:pt x="1532" y="861"/>
                  </a:lnTo>
                  <a:lnTo>
                    <a:pt x="1535" y="864"/>
                  </a:lnTo>
                  <a:lnTo>
                    <a:pt x="1538" y="869"/>
                  </a:lnTo>
                  <a:lnTo>
                    <a:pt x="1538" y="874"/>
                  </a:lnTo>
                  <a:lnTo>
                    <a:pt x="1538" y="880"/>
                  </a:lnTo>
                  <a:lnTo>
                    <a:pt x="1536" y="884"/>
                  </a:lnTo>
                  <a:lnTo>
                    <a:pt x="1534" y="888"/>
                  </a:lnTo>
                  <a:lnTo>
                    <a:pt x="1529" y="896"/>
                  </a:lnTo>
                  <a:lnTo>
                    <a:pt x="1526" y="905"/>
                  </a:lnTo>
                  <a:lnTo>
                    <a:pt x="1522" y="914"/>
                  </a:lnTo>
                  <a:lnTo>
                    <a:pt x="1517" y="923"/>
                  </a:lnTo>
                  <a:lnTo>
                    <a:pt x="1524" y="922"/>
                  </a:lnTo>
                  <a:lnTo>
                    <a:pt x="1530" y="921"/>
                  </a:lnTo>
                  <a:lnTo>
                    <a:pt x="1530" y="920"/>
                  </a:lnTo>
                  <a:lnTo>
                    <a:pt x="1530" y="919"/>
                  </a:lnTo>
                  <a:lnTo>
                    <a:pt x="1545" y="919"/>
                  </a:lnTo>
                  <a:lnTo>
                    <a:pt x="1557" y="921"/>
                  </a:lnTo>
                  <a:lnTo>
                    <a:pt x="1557" y="923"/>
                  </a:lnTo>
                  <a:lnTo>
                    <a:pt x="1557" y="926"/>
                  </a:lnTo>
                  <a:lnTo>
                    <a:pt x="1555" y="929"/>
                  </a:lnTo>
                  <a:lnTo>
                    <a:pt x="1552" y="932"/>
                  </a:lnTo>
                  <a:lnTo>
                    <a:pt x="1541" y="938"/>
                  </a:lnTo>
                  <a:lnTo>
                    <a:pt x="1530" y="942"/>
                  </a:lnTo>
                  <a:lnTo>
                    <a:pt x="1519" y="944"/>
                  </a:lnTo>
                  <a:lnTo>
                    <a:pt x="1510" y="948"/>
                  </a:lnTo>
                  <a:lnTo>
                    <a:pt x="1504" y="954"/>
                  </a:lnTo>
                  <a:lnTo>
                    <a:pt x="1496" y="964"/>
                  </a:lnTo>
                  <a:lnTo>
                    <a:pt x="1489" y="976"/>
                  </a:lnTo>
                  <a:lnTo>
                    <a:pt x="1485" y="984"/>
                  </a:lnTo>
                  <a:lnTo>
                    <a:pt x="1497" y="993"/>
                  </a:lnTo>
                  <a:lnTo>
                    <a:pt x="1507" y="1002"/>
                  </a:lnTo>
                  <a:lnTo>
                    <a:pt x="1513" y="1007"/>
                  </a:lnTo>
                  <a:lnTo>
                    <a:pt x="1519" y="1011"/>
                  </a:lnTo>
                  <a:lnTo>
                    <a:pt x="1525" y="1015"/>
                  </a:lnTo>
                  <a:lnTo>
                    <a:pt x="1532" y="1018"/>
                  </a:lnTo>
                  <a:lnTo>
                    <a:pt x="1540" y="1020"/>
                  </a:lnTo>
                  <a:lnTo>
                    <a:pt x="1550" y="1021"/>
                  </a:lnTo>
                  <a:lnTo>
                    <a:pt x="1560" y="1021"/>
                  </a:lnTo>
                  <a:lnTo>
                    <a:pt x="1569" y="1021"/>
                  </a:lnTo>
                  <a:lnTo>
                    <a:pt x="1570" y="1024"/>
                  </a:lnTo>
                  <a:lnTo>
                    <a:pt x="1570" y="1026"/>
                  </a:lnTo>
                  <a:lnTo>
                    <a:pt x="1570" y="1026"/>
                  </a:lnTo>
                  <a:lnTo>
                    <a:pt x="1569" y="1027"/>
                  </a:lnTo>
                  <a:lnTo>
                    <a:pt x="1560" y="1030"/>
                  </a:lnTo>
                  <a:lnTo>
                    <a:pt x="1550" y="1034"/>
                  </a:lnTo>
                  <a:lnTo>
                    <a:pt x="1548" y="1039"/>
                  </a:lnTo>
                  <a:lnTo>
                    <a:pt x="1545" y="1042"/>
                  </a:lnTo>
                  <a:lnTo>
                    <a:pt x="1541" y="1044"/>
                  </a:lnTo>
                  <a:lnTo>
                    <a:pt x="1536" y="1045"/>
                  </a:lnTo>
                  <a:lnTo>
                    <a:pt x="1530" y="1047"/>
                  </a:lnTo>
                  <a:lnTo>
                    <a:pt x="1525" y="1047"/>
                  </a:lnTo>
                  <a:lnTo>
                    <a:pt x="1517" y="1041"/>
                  </a:lnTo>
                  <a:lnTo>
                    <a:pt x="1511" y="1036"/>
                  </a:lnTo>
                  <a:lnTo>
                    <a:pt x="1504" y="1024"/>
                  </a:lnTo>
                  <a:lnTo>
                    <a:pt x="1499" y="1011"/>
                  </a:lnTo>
                  <a:lnTo>
                    <a:pt x="1494" y="1005"/>
                  </a:lnTo>
                  <a:lnTo>
                    <a:pt x="1489" y="999"/>
                  </a:lnTo>
                  <a:lnTo>
                    <a:pt x="1488" y="996"/>
                  </a:lnTo>
                  <a:lnTo>
                    <a:pt x="1485" y="994"/>
                  </a:lnTo>
                  <a:lnTo>
                    <a:pt x="1482" y="992"/>
                  </a:lnTo>
                  <a:lnTo>
                    <a:pt x="1479" y="989"/>
                  </a:lnTo>
                  <a:lnTo>
                    <a:pt x="1470" y="1002"/>
                  </a:lnTo>
                  <a:lnTo>
                    <a:pt x="1460" y="1013"/>
                  </a:lnTo>
                  <a:lnTo>
                    <a:pt x="1455" y="1019"/>
                  </a:lnTo>
                  <a:lnTo>
                    <a:pt x="1450" y="1025"/>
                  </a:lnTo>
                  <a:lnTo>
                    <a:pt x="1444" y="1030"/>
                  </a:lnTo>
                  <a:lnTo>
                    <a:pt x="1438" y="1034"/>
                  </a:lnTo>
                  <a:lnTo>
                    <a:pt x="1425" y="1043"/>
                  </a:lnTo>
                  <a:lnTo>
                    <a:pt x="1412" y="1052"/>
                  </a:lnTo>
                  <a:lnTo>
                    <a:pt x="1402" y="1059"/>
                  </a:lnTo>
                  <a:lnTo>
                    <a:pt x="1392" y="1064"/>
                  </a:lnTo>
                  <a:lnTo>
                    <a:pt x="1386" y="1066"/>
                  </a:lnTo>
                  <a:lnTo>
                    <a:pt x="1381" y="1069"/>
                  </a:lnTo>
                  <a:lnTo>
                    <a:pt x="1374" y="1070"/>
                  </a:lnTo>
                  <a:lnTo>
                    <a:pt x="1367" y="1070"/>
                  </a:lnTo>
                  <a:lnTo>
                    <a:pt x="1367" y="1069"/>
                  </a:lnTo>
                  <a:lnTo>
                    <a:pt x="1367" y="1067"/>
                  </a:lnTo>
                  <a:lnTo>
                    <a:pt x="1375" y="1064"/>
                  </a:lnTo>
                  <a:lnTo>
                    <a:pt x="1382" y="1059"/>
                  </a:lnTo>
                  <a:lnTo>
                    <a:pt x="1389" y="1053"/>
                  </a:lnTo>
                  <a:lnTo>
                    <a:pt x="1395" y="1049"/>
                  </a:lnTo>
                  <a:lnTo>
                    <a:pt x="1404" y="1042"/>
                  </a:lnTo>
                  <a:lnTo>
                    <a:pt x="1412" y="1034"/>
                  </a:lnTo>
                  <a:lnTo>
                    <a:pt x="1419" y="1027"/>
                  </a:lnTo>
                  <a:lnTo>
                    <a:pt x="1427" y="1019"/>
                  </a:lnTo>
                  <a:lnTo>
                    <a:pt x="1440" y="1003"/>
                  </a:lnTo>
                  <a:lnTo>
                    <a:pt x="1452" y="984"/>
                  </a:lnTo>
                  <a:lnTo>
                    <a:pt x="1457" y="977"/>
                  </a:lnTo>
                  <a:lnTo>
                    <a:pt x="1462" y="971"/>
                  </a:lnTo>
                  <a:lnTo>
                    <a:pt x="1468" y="963"/>
                  </a:lnTo>
                  <a:lnTo>
                    <a:pt x="1470" y="954"/>
                  </a:lnTo>
                  <a:lnTo>
                    <a:pt x="1463" y="951"/>
                  </a:lnTo>
                  <a:lnTo>
                    <a:pt x="1456" y="944"/>
                  </a:lnTo>
                  <a:lnTo>
                    <a:pt x="1452" y="941"/>
                  </a:lnTo>
                  <a:lnTo>
                    <a:pt x="1449" y="937"/>
                  </a:lnTo>
                  <a:lnTo>
                    <a:pt x="1447" y="933"/>
                  </a:lnTo>
                  <a:lnTo>
                    <a:pt x="1446" y="930"/>
                  </a:lnTo>
                  <a:lnTo>
                    <a:pt x="1448" y="930"/>
                  </a:lnTo>
                  <a:lnTo>
                    <a:pt x="1450" y="930"/>
                  </a:lnTo>
                  <a:lnTo>
                    <a:pt x="1454" y="932"/>
                  </a:lnTo>
                  <a:lnTo>
                    <a:pt x="1458" y="933"/>
                  </a:lnTo>
                  <a:lnTo>
                    <a:pt x="1463" y="933"/>
                  </a:lnTo>
                  <a:lnTo>
                    <a:pt x="1468" y="933"/>
                  </a:lnTo>
                  <a:lnTo>
                    <a:pt x="1479" y="932"/>
                  </a:lnTo>
                  <a:lnTo>
                    <a:pt x="1488" y="930"/>
                  </a:lnTo>
                  <a:lnTo>
                    <a:pt x="1494" y="919"/>
                  </a:lnTo>
                  <a:lnTo>
                    <a:pt x="1501" y="908"/>
                  </a:lnTo>
                  <a:lnTo>
                    <a:pt x="1505" y="898"/>
                  </a:lnTo>
                  <a:lnTo>
                    <a:pt x="1510" y="887"/>
                  </a:lnTo>
                  <a:lnTo>
                    <a:pt x="1513" y="881"/>
                  </a:lnTo>
                  <a:lnTo>
                    <a:pt x="1516" y="873"/>
                  </a:lnTo>
                  <a:lnTo>
                    <a:pt x="1519" y="865"/>
                  </a:lnTo>
                  <a:lnTo>
                    <a:pt x="1521" y="856"/>
                  </a:lnTo>
                  <a:close/>
                  <a:moveTo>
                    <a:pt x="1488" y="1373"/>
                  </a:moveTo>
                  <a:lnTo>
                    <a:pt x="1488" y="1299"/>
                  </a:lnTo>
                  <a:lnTo>
                    <a:pt x="1862" y="1299"/>
                  </a:lnTo>
                  <a:lnTo>
                    <a:pt x="1862" y="1373"/>
                  </a:lnTo>
                  <a:lnTo>
                    <a:pt x="1488" y="1373"/>
                  </a:lnTo>
                  <a:close/>
                  <a:moveTo>
                    <a:pt x="1633" y="1487"/>
                  </a:moveTo>
                  <a:lnTo>
                    <a:pt x="1634" y="1425"/>
                  </a:lnTo>
                  <a:lnTo>
                    <a:pt x="1730" y="1424"/>
                  </a:lnTo>
                  <a:lnTo>
                    <a:pt x="1729" y="1486"/>
                  </a:lnTo>
                  <a:lnTo>
                    <a:pt x="1633" y="1487"/>
                  </a:lnTo>
                  <a:close/>
                  <a:moveTo>
                    <a:pt x="1106" y="1374"/>
                  </a:moveTo>
                  <a:lnTo>
                    <a:pt x="1106" y="1338"/>
                  </a:lnTo>
                  <a:lnTo>
                    <a:pt x="1094" y="1342"/>
                  </a:lnTo>
                  <a:lnTo>
                    <a:pt x="1083" y="1347"/>
                  </a:lnTo>
                  <a:lnTo>
                    <a:pt x="1073" y="1352"/>
                  </a:lnTo>
                  <a:lnTo>
                    <a:pt x="1066" y="1358"/>
                  </a:lnTo>
                  <a:lnTo>
                    <a:pt x="1053" y="1370"/>
                  </a:lnTo>
                  <a:lnTo>
                    <a:pt x="1044" y="1383"/>
                  </a:lnTo>
                  <a:lnTo>
                    <a:pt x="1035" y="1396"/>
                  </a:lnTo>
                  <a:lnTo>
                    <a:pt x="1027" y="1409"/>
                  </a:lnTo>
                  <a:lnTo>
                    <a:pt x="1023" y="1420"/>
                  </a:lnTo>
                  <a:lnTo>
                    <a:pt x="1019" y="1427"/>
                  </a:lnTo>
                  <a:lnTo>
                    <a:pt x="1016" y="1429"/>
                  </a:lnTo>
                  <a:lnTo>
                    <a:pt x="1013" y="1430"/>
                  </a:lnTo>
                  <a:lnTo>
                    <a:pt x="1011" y="1429"/>
                  </a:lnTo>
                  <a:lnTo>
                    <a:pt x="1008" y="1427"/>
                  </a:lnTo>
                  <a:lnTo>
                    <a:pt x="1007" y="1425"/>
                  </a:lnTo>
                  <a:lnTo>
                    <a:pt x="1006" y="1420"/>
                  </a:lnTo>
                  <a:lnTo>
                    <a:pt x="1006" y="1415"/>
                  </a:lnTo>
                  <a:lnTo>
                    <a:pt x="1007" y="1408"/>
                  </a:lnTo>
                  <a:lnTo>
                    <a:pt x="1011" y="1402"/>
                  </a:lnTo>
                  <a:lnTo>
                    <a:pt x="1015" y="1394"/>
                  </a:lnTo>
                  <a:lnTo>
                    <a:pt x="1028" y="1372"/>
                  </a:lnTo>
                  <a:lnTo>
                    <a:pt x="1038" y="1360"/>
                  </a:lnTo>
                  <a:lnTo>
                    <a:pt x="1052" y="1347"/>
                  </a:lnTo>
                  <a:lnTo>
                    <a:pt x="1060" y="1340"/>
                  </a:lnTo>
                  <a:lnTo>
                    <a:pt x="1068" y="1336"/>
                  </a:lnTo>
                  <a:lnTo>
                    <a:pt x="1074" y="1331"/>
                  </a:lnTo>
                  <a:lnTo>
                    <a:pt x="1081" y="1329"/>
                  </a:lnTo>
                  <a:lnTo>
                    <a:pt x="1106" y="1319"/>
                  </a:lnTo>
                  <a:lnTo>
                    <a:pt x="1106" y="1313"/>
                  </a:lnTo>
                  <a:lnTo>
                    <a:pt x="1106" y="1304"/>
                  </a:lnTo>
                  <a:lnTo>
                    <a:pt x="1106" y="1295"/>
                  </a:lnTo>
                  <a:lnTo>
                    <a:pt x="1106" y="1287"/>
                  </a:lnTo>
                  <a:lnTo>
                    <a:pt x="1107" y="1281"/>
                  </a:lnTo>
                  <a:lnTo>
                    <a:pt x="1107" y="1276"/>
                  </a:lnTo>
                  <a:lnTo>
                    <a:pt x="1109" y="1271"/>
                  </a:lnTo>
                  <a:lnTo>
                    <a:pt x="1112" y="1268"/>
                  </a:lnTo>
                  <a:lnTo>
                    <a:pt x="1115" y="1266"/>
                  </a:lnTo>
                  <a:lnTo>
                    <a:pt x="1119" y="1265"/>
                  </a:lnTo>
                  <a:lnTo>
                    <a:pt x="1122" y="1266"/>
                  </a:lnTo>
                  <a:lnTo>
                    <a:pt x="1124" y="1270"/>
                  </a:lnTo>
                  <a:lnTo>
                    <a:pt x="1125" y="1273"/>
                  </a:lnTo>
                  <a:lnTo>
                    <a:pt x="1125" y="1279"/>
                  </a:lnTo>
                  <a:lnTo>
                    <a:pt x="1125" y="1297"/>
                  </a:lnTo>
                  <a:lnTo>
                    <a:pt x="1125" y="1319"/>
                  </a:lnTo>
                  <a:lnTo>
                    <a:pt x="1135" y="1321"/>
                  </a:lnTo>
                  <a:lnTo>
                    <a:pt x="1145" y="1325"/>
                  </a:lnTo>
                  <a:lnTo>
                    <a:pt x="1156" y="1329"/>
                  </a:lnTo>
                  <a:lnTo>
                    <a:pt x="1169" y="1338"/>
                  </a:lnTo>
                  <a:lnTo>
                    <a:pt x="1182" y="1347"/>
                  </a:lnTo>
                  <a:lnTo>
                    <a:pt x="1191" y="1355"/>
                  </a:lnTo>
                  <a:lnTo>
                    <a:pt x="1197" y="1364"/>
                  </a:lnTo>
                  <a:lnTo>
                    <a:pt x="1206" y="1376"/>
                  </a:lnTo>
                  <a:lnTo>
                    <a:pt x="1214" y="1387"/>
                  </a:lnTo>
                  <a:lnTo>
                    <a:pt x="1218" y="1395"/>
                  </a:lnTo>
                  <a:lnTo>
                    <a:pt x="1220" y="1402"/>
                  </a:lnTo>
                  <a:lnTo>
                    <a:pt x="1223" y="1408"/>
                  </a:lnTo>
                  <a:lnTo>
                    <a:pt x="1225" y="1415"/>
                  </a:lnTo>
                  <a:lnTo>
                    <a:pt x="1226" y="1420"/>
                  </a:lnTo>
                  <a:lnTo>
                    <a:pt x="1226" y="1424"/>
                  </a:lnTo>
                  <a:lnTo>
                    <a:pt x="1226" y="1426"/>
                  </a:lnTo>
                  <a:lnTo>
                    <a:pt x="1226" y="1429"/>
                  </a:lnTo>
                  <a:lnTo>
                    <a:pt x="1225" y="1431"/>
                  </a:lnTo>
                  <a:lnTo>
                    <a:pt x="1223" y="1433"/>
                  </a:lnTo>
                  <a:lnTo>
                    <a:pt x="1219" y="1435"/>
                  </a:lnTo>
                  <a:lnTo>
                    <a:pt x="1217" y="1433"/>
                  </a:lnTo>
                  <a:lnTo>
                    <a:pt x="1215" y="1432"/>
                  </a:lnTo>
                  <a:lnTo>
                    <a:pt x="1213" y="1430"/>
                  </a:lnTo>
                  <a:lnTo>
                    <a:pt x="1211" y="1427"/>
                  </a:lnTo>
                  <a:lnTo>
                    <a:pt x="1200" y="1401"/>
                  </a:lnTo>
                  <a:lnTo>
                    <a:pt x="1195" y="1394"/>
                  </a:lnTo>
                  <a:lnTo>
                    <a:pt x="1190" y="1384"/>
                  </a:lnTo>
                  <a:lnTo>
                    <a:pt x="1182" y="1373"/>
                  </a:lnTo>
                  <a:lnTo>
                    <a:pt x="1174" y="1364"/>
                  </a:lnTo>
                  <a:lnTo>
                    <a:pt x="1166" y="1357"/>
                  </a:lnTo>
                  <a:lnTo>
                    <a:pt x="1156" y="1350"/>
                  </a:lnTo>
                  <a:lnTo>
                    <a:pt x="1149" y="1346"/>
                  </a:lnTo>
                  <a:lnTo>
                    <a:pt x="1142" y="1343"/>
                  </a:lnTo>
                  <a:lnTo>
                    <a:pt x="1135" y="1340"/>
                  </a:lnTo>
                  <a:lnTo>
                    <a:pt x="1125" y="1338"/>
                  </a:lnTo>
                  <a:lnTo>
                    <a:pt x="1126" y="1373"/>
                  </a:lnTo>
                  <a:lnTo>
                    <a:pt x="1134" y="1377"/>
                  </a:lnTo>
                  <a:lnTo>
                    <a:pt x="1140" y="1381"/>
                  </a:lnTo>
                  <a:lnTo>
                    <a:pt x="1147" y="1387"/>
                  </a:lnTo>
                  <a:lnTo>
                    <a:pt x="1156" y="1397"/>
                  </a:lnTo>
                  <a:lnTo>
                    <a:pt x="1159" y="1404"/>
                  </a:lnTo>
                  <a:lnTo>
                    <a:pt x="1162" y="1410"/>
                  </a:lnTo>
                  <a:lnTo>
                    <a:pt x="1164" y="1419"/>
                  </a:lnTo>
                  <a:lnTo>
                    <a:pt x="1164" y="1428"/>
                  </a:lnTo>
                  <a:lnTo>
                    <a:pt x="1164" y="1437"/>
                  </a:lnTo>
                  <a:lnTo>
                    <a:pt x="1163" y="1444"/>
                  </a:lnTo>
                  <a:lnTo>
                    <a:pt x="1161" y="1451"/>
                  </a:lnTo>
                  <a:lnTo>
                    <a:pt x="1159" y="1458"/>
                  </a:lnTo>
                  <a:lnTo>
                    <a:pt x="1156" y="1464"/>
                  </a:lnTo>
                  <a:lnTo>
                    <a:pt x="1150" y="1471"/>
                  </a:lnTo>
                  <a:lnTo>
                    <a:pt x="1144" y="1476"/>
                  </a:lnTo>
                  <a:lnTo>
                    <a:pt x="1135" y="1483"/>
                  </a:lnTo>
                  <a:lnTo>
                    <a:pt x="1146" y="1502"/>
                  </a:lnTo>
                  <a:lnTo>
                    <a:pt x="1155" y="1516"/>
                  </a:lnTo>
                  <a:lnTo>
                    <a:pt x="1160" y="1529"/>
                  </a:lnTo>
                  <a:lnTo>
                    <a:pt x="1166" y="1546"/>
                  </a:lnTo>
                  <a:lnTo>
                    <a:pt x="1169" y="1554"/>
                  </a:lnTo>
                  <a:lnTo>
                    <a:pt x="1171" y="1564"/>
                  </a:lnTo>
                  <a:lnTo>
                    <a:pt x="1173" y="1575"/>
                  </a:lnTo>
                  <a:lnTo>
                    <a:pt x="1177" y="1587"/>
                  </a:lnTo>
                  <a:lnTo>
                    <a:pt x="1179" y="1601"/>
                  </a:lnTo>
                  <a:lnTo>
                    <a:pt x="1181" y="1612"/>
                  </a:lnTo>
                  <a:lnTo>
                    <a:pt x="1183" y="1621"/>
                  </a:lnTo>
                  <a:lnTo>
                    <a:pt x="1184" y="1631"/>
                  </a:lnTo>
                  <a:lnTo>
                    <a:pt x="1186" y="1648"/>
                  </a:lnTo>
                  <a:lnTo>
                    <a:pt x="1188" y="1661"/>
                  </a:lnTo>
                  <a:lnTo>
                    <a:pt x="1186" y="1671"/>
                  </a:lnTo>
                  <a:lnTo>
                    <a:pt x="1185" y="1676"/>
                  </a:lnTo>
                  <a:lnTo>
                    <a:pt x="1184" y="1679"/>
                  </a:lnTo>
                  <a:lnTo>
                    <a:pt x="1182" y="1681"/>
                  </a:lnTo>
                  <a:lnTo>
                    <a:pt x="1181" y="1681"/>
                  </a:lnTo>
                  <a:lnTo>
                    <a:pt x="1179" y="1682"/>
                  </a:lnTo>
                  <a:lnTo>
                    <a:pt x="1175" y="1681"/>
                  </a:lnTo>
                  <a:lnTo>
                    <a:pt x="1171" y="1679"/>
                  </a:lnTo>
                  <a:lnTo>
                    <a:pt x="1169" y="1674"/>
                  </a:lnTo>
                  <a:lnTo>
                    <a:pt x="1168" y="1670"/>
                  </a:lnTo>
                  <a:lnTo>
                    <a:pt x="1167" y="1663"/>
                  </a:lnTo>
                  <a:lnTo>
                    <a:pt x="1164" y="1651"/>
                  </a:lnTo>
                  <a:lnTo>
                    <a:pt x="1164" y="1643"/>
                  </a:lnTo>
                  <a:lnTo>
                    <a:pt x="1162" y="1632"/>
                  </a:lnTo>
                  <a:lnTo>
                    <a:pt x="1161" y="1621"/>
                  </a:lnTo>
                  <a:lnTo>
                    <a:pt x="1159" y="1607"/>
                  </a:lnTo>
                  <a:lnTo>
                    <a:pt x="1157" y="1594"/>
                  </a:lnTo>
                  <a:lnTo>
                    <a:pt x="1155" y="1583"/>
                  </a:lnTo>
                  <a:lnTo>
                    <a:pt x="1153" y="1574"/>
                  </a:lnTo>
                  <a:lnTo>
                    <a:pt x="1152" y="1568"/>
                  </a:lnTo>
                  <a:lnTo>
                    <a:pt x="1149" y="1557"/>
                  </a:lnTo>
                  <a:lnTo>
                    <a:pt x="1146" y="1546"/>
                  </a:lnTo>
                  <a:lnTo>
                    <a:pt x="1141" y="1534"/>
                  </a:lnTo>
                  <a:lnTo>
                    <a:pt x="1136" y="1519"/>
                  </a:lnTo>
                  <a:lnTo>
                    <a:pt x="1129" y="1507"/>
                  </a:lnTo>
                  <a:lnTo>
                    <a:pt x="1124" y="1499"/>
                  </a:lnTo>
                  <a:lnTo>
                    <a:pt x="1114" y="1491"/>
                  </a:lnTo>
                  <a:lnTo>
                    <a:pt x="1101" y="1504"/>
                  </a:lnTo>
                  <a:lnTo>
                    <a:pt x="1092" y="1515"/>
                  </a:lnTo>
                  <a:lnTo>
                    <a:pt x="1085" y="1526"/>
                  </a:lnTo>
                  <a:lnTo>
                    <a:pt x="1079" y="1540"/>
                  </a:lnTo>
                  <a:lnTo>
                    <a:pt x="1074" y="1555"/>
                  </a:lnTo>
                  <a:lnTo>
                    <a:pt x="1071" y="1570"/>
                  </a:lnTo>
                  <a:lnTo>
                    <a:pt x="1069" y="1577"/>
                  </a:lnTo>
                  <a:lnTo>
                    <a:pt x="1068" y="1586"/>
                  </a:lnTo>
                  <a:lnTo>
                    <a:pt x="1067" y="1596"/>
                  </a:lnTo>
                  <a:lnTo>
                    <a:pt x="1066" y="1606"/>
                  </a:lnTo>
                  <a:lnTo>
                    <a:pt x="1063" y="1626"/>
                  </a:lnTo>
                  <a:lnTo>
                    <a:pt x="1062" y="1636"/>
                  </a:lnTo>
                  <a:lnTo>
                    <a:pt x="1062" y="1643"/>
                  </a:lnTo>
                  <a:lnTo>
                    <a:pt x="1063" y="1653"/>
                  </a:lnTo>
                  <a:lnTo>
                    <a:pt x="1062" y="1664"/>
                  </a:lnTo>
                  <a:lnTo>
                    <a:pt x="1061" y="1672"/>
                  </a:lnTo>
                  <a:lnTo>
                    <a:pt x="1060" y="1675"/>
                  </a:lnTo>
                  <a:lnTo>
                    <a:pt x="1058" y="1679"/>
                  </a:lnTo>
                  <a:lnTo>
                    <a:pt x="1056" y="1680"/>
                  </a:lnTo>
                  <a:lnTo>
                    <a:pt x="1053" y="1680"/>
                  </a:lnTo>
                  <a:lnTo>
                    <a:pt x="1049" y="1680"/>
                  </a:lnTo>
                  <a:lnTo>
                    <a:pt x="1045" y="1676"/>
                  </a:lnTo>
                  <a:lnTo>
                    <a:pt x="1044" y="1673"/>
                  </a:lnTo>
                  <a:lnTo>
                    <a:pt x="1042" y="1667"/>
                  </a:lnTo>
                  <a:lnTo>
                    <a:pt x="1041" y="1656"/>
                  </a:lnTo>
                  <a:lnTo>
                    <a:pt x="1041" y="1641"/>
                  </a:lnTo>
                  <a:lnTo>
                    <a:pt x="1042" y="1626"/>
                  </a:lnTo>
                  <a:lnTo>
                    <a:pt x="1044" y="1612"/>
                  </a:lnTo>
                  <a:lnTo>
                    <a:pt x="1046" y="1597"/>
                  </a:lnTo>
                  <a:lnTo>
                    <a:pt x="1048" y="1583"/>
                  </a:lnTo>
                  <a:lnTo>
                    <a:pt x="1051" y="1571"/>
                  </a:lnTo>
                  <a:lnTo>
                    <a:pt x="1053" y="1559"/>
                  </a:lnTo>
                  <a:lnTo>
                    <a:pt x="1057" y="1547"/>
                  </a:lnTo>
                  <a:lnTo>
                    <a:pt x="1061" y="1536"/>
                  </a:lnTo>
                  <a:lnTo>
                    <a:pt x="1064" y="1526"/>
                  </a:lnTo>
                  <a:lnTo>
                    <a:pt x="1069" y="1518"/>
                  </a:lnTo>
                  <a:lnTo>
                    <a:pt x="1072" y="1510"/>
                  </a:lnTo>
                  <a:lnTo>
                    <a:pt x="1077" y="1505"/>
                  </a:lnTo>
                  <a:lnTo>
                    <a:pt x="1093" y="1482"/>
                  </a:lnTo>
                  <a:lnTo>
                    <a:pt x="1084" y="1477"/>
                  </a:lnTo>
                  <a:lnTo>
                    <a:pt x="1078" y="1473"/>
                  </a:lnTo>
                  <a:lnTo>
                    <a:pt x="1074" y="1471"/>
                  </a:lnTo>
                  <a:lnTo>
                    <a:pt x="1071" y="1468"/>
                  </a:lnTo>
                  <a:lnTo>
                    <a:pt x="1068" y="1463"/>
                  </a:lnTo>
                  <a:lnTo>
                    <a:pt x="1064" y="1458"/>
                  </a:lnTo>
                  <a:lnTo>
                    <a:pt x="1062" y="1452"/>
                  </a:lnTo>
                  <a:lnTo>
                    <a:pt x="1061" y="1447"/>
                  </a:lnTo>
                  <a:lnTo>
                    <a:pt x="1060" y="1439"/>
                  </a:lnTo>
                  <a:lnTo>
                    <a:pt x="1059" y="1431"/>
                  </a:lnTo>
                  <a:lnTo>
                    <a:pt x="1060" y="1424"/>
                  </a:lnTo>
                  <a:lnTo>
                    <a:pt x="1061" y="1416"/>
                  </a:lnTo>
                  <a:lnTo>
                    <a:pt x="1063" y="1408"/>
                  </a:lnTo>
                  <a:lnTo>
                    <a:pt x="1067" y="1401"/>
                  </a:lnTo>
                  <a:lnTo>
                    <a:pt x="1069" y="1397"/>
                  </a:lnTo>
                  <a:lnTo>
                    <a:pt x="1072" y="1394"/>
                  </a:lnTo>
                  <a:lnTo>
                    <a:pt x="1077" y="1390"/>
                  </a:lnTo>
                  <a:lnTo>
                    <a:pt x="1081" y="1386"/>
                  </a:lnTo>
                  <a:lnTo>
                    <a:pt x="1092" y="1381"/>
                  </a:lnTo>
                  <a:lnTo>
                    <a:pt x="1106" y="1374"/>
                  </a:lnTo>
                  <a:close/>
                  <a:moveTo>
                    <a:pt x="1114" y="1472"/>
                  </a:moveTo>
                  <a:lnTo>
                    <a:pt x="1122" y="1468"/>
                  </a:lnTo>
                  <a:lnTo>
                    <a:pt x="1128" y="1463"/>
                  </a:lnTo>
                  <a:lnTo>
                    <a:pt x="1135" y="1459"/>
                  </a:lnTo>
                  <a:lnTo>
                    <a:pt x="1140" y="1450"/>
                  </a:lnTo>
                  <a:lnTo>
                    <a:pt x="1142" y="1446"/>
                  </a:lnTo>
                  <a:lnTo>
                    <a:pt x="1145" y="1440"/>
                  </a:lnTo>
                  <a:lnTo>
                    <a:pt x="1146" y="1435"/>
                  </a:lnTo>
                  <a:lnTo>
                    <a:pt x="1146" y="1429"/>
                  </a:lnTo>
                  <a:lnTo>
                    <a:pt x="1146" y="1422"/>
                  </a:lnTo>
                  <a:lnTo>
                    <a:pt x="1145" y="1418"/>
                  </a:lnTo>
                  <a:lnTo>
                    <a:pt x="1142" y="1414"/>
                  </a:lnTo>
                  <a:lnTo>
                    <a:pt x="1141" y="1409"/>
                  </a:lnTo>
                  <a:lnTo>
                    <a:pt x="1136" y="1403"/>
                  </a:lnTo>
                  <a:lnTo>
                    <a:pt x="1128" y="1396"/>
                  </a:lnTo>
                  <a:lnTo>
                    <a:pt x="1120" y="1392"/>
                  </a:lnTo>
                  <a:lnTo>
                    <a:pt x="1115" y="1390"/>
                  </a:lnTo>
                  <a:lnTo>
                    <a:pt x="1108" y="1392"/>
                  </a:lnTo>
                  <a:lnTo>
                    <a:pt x="1098" y="1397"/>
                  </a:lnTo>
                  <a:lnTo>
                    <a:pt x="1089" y="1404"/>
                  </a:lnTo>
                  <a:lnTo>
                    <a:pt x="1082" y="1410"/>
                  </a:lnTo>
                  <a:lnTo>
                    <a:pt x="1080" y="1415"/>
                  </a:lnTo>
                  <a:lnTo>
                    <a:pt x="1079" y="1419"/>
                  </a:lnTo>
                  <a:lnTo>
                    <a:pt x="1078" y="1424"/>
                  </a:lnTo>
                  <a:lnTo>
                    <a:pt x="1077" y="1429"/>
                  </a:lnTo>
                  <a:lnTo>
                    <a:pt x="1078" y="1435"/>
                  </a:lnTo>
                  <a:lnTo>
                    <a:pt x="1078" y="1440"/>
                  </a:lnTo>
                  <a:lnTo>
                    <a:pt x="1080" y="1444"/>
                  </a:lnTo>
                  <a:lnTo>
                    <a:pt x="1082" y="1449"/>
                  </a:lnTo>
                  <a:lnTo>
                    <a:pt x="1085" y="1454"/>
                  </a:lnTo>
                  <a:lnTo>
                    <a:pt x="1089" y="1459"/>
                  </a:lnTo>
                  <a:lnTo>
                    <a:pt x="1093" y="1462"/>
                  </a:lnTo>
                  <a:lnTo>
                    <a:pt x="1097" y="1464"/>
                  </a:lnTo>
                  <a:lnTo>
                    <a:pt x="1114" y="1472"/>
                  </a:lnTo>
                  <a:close/>
                  <a:moveTo>
                    <a:pt x="1105" y="1851"/>
                  </a:moveTo>
                  <a:lnTo>
                    <a:pt x="1094" y="1856"/>
                  </a:lnTo>
                  <a:lnTo>
                    <a:pt x="1084" y="1860"/>
                  </a:lnTo>
                  <a:lnTo>
                    <a:pt x="1074" y="1865"/>
                  </a:lnTo>
                  <a:lnTo>
                    <a:pt x="1067" y="1871"/>
                  </a:lnTo>
                  <a:lnTo>
                    <a:pt x="1060" y="1878"/>
                  </a:lnTo>
                  <a:lnTo>
                    <a:pt x="1055" y="1884"/>
                  </a:lnTo>
                  <a:lnTo>
                    <a:pt x="1049" y="1892"/>
                  </a:lnTo>
                  <a:lnTo>
                    <a:pt x="1045" y="1901"/>
                  </a:lnTo>
                  <a:lnTo>
                    <a:pt x="1038" y="1917"/>
                  </a:lnTo>
                  <a:lnTo>
                    <a:pt x="1034" y="1930"/>
                  </a:lnTo>
                  <a:lnTo>
                    <a:pt x="1030" y="1945"/>
                  </a:lnTo>
                  <a:lnTo>
                    <a:pt x="1028" y="1962"/>
                  </a:lnTo>
                  <a:lnTo>
                    <a:pt x="1027" y="1979"/>
                  </a:lnTo>
                  <a:lnTo>
                    <a:pt x="1025" y="1990"/>
                  </a:lnTo>
                  <a:lnTo>
                    <a:pt x="1024" y="1993"/>
                  </a:lnTo>
                  <a:lnTo>
                    <a:pt x="1023" y="1995"/>
                  </a:lnTo>
                  <a:lnTo>
                    <a:pt x="1020" y="1997"/>
                  </a:lnTo>
                  <a:lnTo>
                    <a:pt x="1018" y="1997"/>
                  </a:lnTo>
                  <a:lnTo>
                    <a:pt x="1016" y="1997"/>
                  </a:lnTo>
                  <a:lnTo>
                    <a:pt x="1014" y="1996"/>
                  </a:lnTo>
                  <a:lnTo>
                    <a:pt x="1013" y="1995"/>
                  </a:lnTo>
                  <a:lnTo>
                    <a:pt x="1011" y="1993"/>
                  </a:lnTo>
                  <a:lnTo>
                    <a:pt x="1009" y="1987"/>
                  </a:lnTo>
                  <a:lnTo>
                    <a:pt x="1009" y="1981"/>
                  </a:lnTo>
                  <a:lnTo>
                    <a:pt x="1009" y="1974"/>
                  </a:lnTo>
                  <a:lnTo>
                    <a:pt x="1009" y="1970"/>
                  </a:lnTo>
                  <a:lnTo>
                    <a:pt x="1011" y="1963"/>
                  </a:lnTo>
                  <a:lnTo>
                    <a:pt x="1013" y="1951"/>
                  </a:lnTo>
                  <a:lnTo>
                    <a:pt x="1014" y="1945"/>
                  </a:lnTo>
                  <a:lnTo>
                    <a:pt x="1015" y="1936"/>
                  </a:lnTo>
                  <a:lnTo>
                    <a:pt x="1017" y="1926"/>
                  </a:lnTo>
                  <a:lnTo>
                    <a:pt x="1019" y="1915"/>
                  </a:lnTo>
                  <a:lnTo>
                    <a:pt x="1023" y="1904"/>
                  </a:lnTo>
                  <a:lnTo>
                    <a:pt x="1027" y="1893"/>
                  </a:lnTo>
                  <a:lnTo>
                    <a:pt x="1033" y="1883"/>
                  </a:lnTo>
                  <a:lnTo>
                    <a:pt x="1039" y="1873"/>
                  </a:lnTo>
                  <a:lnTo>
                    <a:pt x="1047" y="1865"/>
                  </a:lnTo>
                  <a:lnTo>
                    <a:pt x="1053" y="1858"/>
                  </a:lnTo>
                  <a:lnTo>
                    <a:pt x="1060" y="1852"/>
                  </a:lnTo>
                  <a:lnTo>
                    <a:pt x="1067" y="1848"/>
                  </a:lnTo>
                  <a:lnTo>
                    <a:pt x="1074" y="1845"/>
                  </a:lnTo>
                  <a:lnTo>
                    <a:pt x="1083" y="1840"/>
                  </a:lnTo>
                  <a:lnTo>
                    <a:pt x="1093" y="1836"/>
                  </a:lnTo>
                  <a:lnTo>
                    <a:pt x="1105" y="1832"/>
                  </a:lnTo>
                  <a:lnTo>
                    <a:pt x="1105" y="1823"/>
                  </a:lnTo>
                  <a:lnTo>
                    <a:pt x="1105" y="1816"/>
                  </a:lnTo>
                  <a:lnTo>
                    <a:pt x="1105" y="1809"/>
                  </a:lnTo>
                  <a:lnTo>
                    <a:pt x="1105" y="1800"/>
                  </a:lnTo>
                  <a:lnTo>
                    <a:pt x="1105" y="1787"/>
                  </a:lnTo>
                  <a:lnTo>
                    <a:pt x="1105" y="1771"/>
                  </a:lnTo>
                  <a:lnTo>
                    <a:pt x="1105" y="1763"/>
                  </a:lnTo>
                  <a:lnTo>
                    <a:pt x="1105" y="1757"/>
                  </a:lnTo>
                  <a:lnTo>
                    <a:pt x="1106" y="1752"/>
                  </a:lnTo>
                  <a:lnTo>
                    <a:pt x="1107" y="1749"/>
                  </a:lnTo>
                  <a:lnTo>
                    <a:pt x="1109" y="1747"/>
                  </a:lnTo>
                  <a:lnTo>
                    <a:pt x="1112" y="1746"/>
                  </a:lnTo>
                  <a:lnTo>
                    <a:pt x="1114" y="1746"/>
                  </a:lnTo>
                  <a:lnTo>
                    <a:pt x="1117" y="1745"/>
                  </a:lnTo>
                  <a:lnTo>
                    <a:pt x="1119" y="1746"/>
                  </a:lnTo>
                  <a:lnTo>
                    <a:pt x="1122" y="1749"/>
                  </a:lnTo>
                  <a:lnTo>
                    <a:pt x="1123" y="1754"/>
                  </a:lnTo>
                  <a:lnTo>
                    <a:pt x="1123" y="1761"/>
                  </a:lnTo>
                  <a:lnTo>
                    <a:pt x="1123" y="1816"/>
                  </a:lnTo>
                  <a:lnTo>
                    <a:pt x="1123" y="1835"/>
                  </a:lnTo>
                  <a:lnTo>
                    <a:pt x="1133" y="1836"/>
                  </a:lnTo>
                  <a:lnTo>
                    <a:pt x="1141" y="1837"/>
                  </a:lnTo>
                  <a:lnTo>
                    <a:pt x="1150" y="1840"/>
                  </a:lnTo>
                  <a:lnTo>
                    <a:pt x="1158" y="1842"/>
                  </a:lnTo>
                  <a:lnTo>
                    <a:pt x="1164" y="1846"/>
                  </a:lnTo>
                  <a:lnTo>
                    <a:pt x="1171" y="1850"/>
                  </a:lnTo>
                  <a:lnTo>
                    <a:pt x="1178" y="1854"/>
                  </a:lnTo>
                  <a:lnTo>
                    <a:pt x="1182" y="1859"/>
                  </a:lnTo>
                  <a:lnTo>
                    <a:pt x="1192" y="1871"/>
                  </a:lnTo>
                  <a:lnTo>
                    <a:pt x="1200" y="1884"/>
                  </a:lnTo>
                  <a:lnTo>
                    <a:pt x="1206" y="1898"/>
                  </a:lnTo>
                  <a:lnTo>
                    <a:pt x="1212" y="1915"/>
                  </a:lnTo>
                  <a:lnTo>
                    <a:pt x="1216" y="1930"/>
                  </a:lnTo>
                  <a:lnTo>
                    <a:pt x="1219" y="1943"/>
                  </a:lnTo>
                  <a:lnTo>
                    <a:pt x="1222" y="1954"/>
                  </a:lnTo>
                  <a:lnTo>
                    <a:pt x="1223" y="1962"/>
                  </a:lnTo>
                  <a:lnTo>
                    <a:pt x="1224" y="1974"/>
                  </a:lnTo>
                  <a:lnTo>
                    <a:pt x="1224" y="1980"/>
                  </a:lnTo>
                  <a:lnTo>
                    <a:pt x="1224" y="1992"/>
                  </a:lnTo>
                  <a:lnTo>
                    <a:pt x="1222" y="2000"/>
                  </a:lnTo>
                  <a:lnTo>
                    <a:pt x="1218" y="2002"/>
                  </a:lnTo>
                  <a:lnTo>
                    <a:pt x="1215" y="2004"/>
                  </a:lnTo>
                  <a:lnTo>
                    <a:pt x="1213" y="2003"/>
                  </a:lnTo>
                  <a:lnTo>
                    <a:pt x="1211" y="2001"/>
                  </a:lnTo>
                  <a:lnTo>
                    <a:pt x="1208" y="1997"/>
                  </a:lnTo>
                  <a:lnTo>
                    <a:pt x="1207" y="1993"/>
                  </a:lnTo>
                  <a:lnTo>
                    <a:pt x="1206" y="1986"/>
                  </a:lnTo>
                  <a:lnTo>
                    <a:pt x="1206" y="1976"/>
                  </a:lnTo>
                  <a:lnTo>
                    <a:pt x="1205" y="1962"/>
                  </a:lnTo>
                  <a:lnTo>
                    <a:pt x="1202" y="1943"/>
                  </a:lnTo>
                  <a:lnTo>
                    <a:pt x="1199" y="1926"/>
                  </a:lnTo>
                  <a:lnTo>
                    <a:pt x="1194" y="1912"/>
                  </a:lnTo>
                  <a:lnTo>
                    <a:pt x="1190" y="1900"/>
                  </a:lnTo>
                  <a:lnTo>
                    <a:pt x="1184" y="1890"/>
                  </a:lnTo>
                  <a:lnTo>
                    <a:pt x="1180" y="1882"/>
                  </a:lnTo>
                  <a:lnTo>
                    <a:pt x="1174" y="1875"/>
                  </a:lnTo>
                  <a:lnTo>
                    <a:pt x="1168" y="1870"/>
                  </a:lnTo>
                  <a:lnTo>
                    <a:pt x="1162" y="1864"/>
                  </a:lnTo>
                  <a:lnTo>
                    <a:pt x="1156" y="1861"/>
                  </a:lnTo>
                  <a:lnTo>
                    <a:pt x="1149" y="1858"/>
                  </a:lnTo>
                  <a:lnTo>
                    <a:pt x="1144" y="1856"/>
                  </a:lnTo>
                  <a:lnTo>
                    <a:pt x="1138" y="1853"/>
                  </a:lnTo>
                  <a:lnTo>
                    <a:pt x="1123" y="1851"/>
                  </a:lnTo>
                  <a:lnTo>
                    <a:pt x="1123" y="1861"/>
                  </a:lnTo>
                  <a:lnTo>
                    <a:pt x="1124" y="1870"/>
                  </a:lnTo>
                  <a:lnTo>
                    <a:pt x="1124" y="1878"/>
                  </a:lnTo>
                  <a:lnTo>
                    <a:pt x="1124" y="1884"/>
                  </a:lnTo>
                  <a:lnTo>
                    <a:pt x="1125" y="1898"/>
                  </a:lnTo>
                  <a:lnTo>
                    <a:pt x="1125" y="1915"/>
                  </a:lnTo>
                  <a:lnTo>
                    <a:pt x="1126" y="1924"/>
                  </a:lnTo>
                  <a:lnTo>
                    <a:pt x="1126" y="1932"/>
                  </a:lnTo>
                  <a:lnTo>
                    <a:pt x="1127" y="1941"/>
                  </a:lnTo>
                  <a:lnTo>
                    <a:pt x="1128" y="1949"/>
                  </a:lnTo>
                  <a:lnTo>
                    <a:pt x="1129" y="1957"/>
                  </a:lnTo>
                  <a:lnTo>
                    <a:pt x="1131" y="1965"/>
                  </a:lnTo>
                  <a:lnTo>
                    <a:pt x="1134" y="1976"/>
                  </a:lnTo>
                  <a:lnTo>
                    <a:pt x="1136" y="1987"/>
                  </a:lnTo>
                  <a:lnTo>
                    <a:pt x="1139" y="2000"/>
                  </a:lnTo>
                  <a:lnTo>
                    <a:pt x="1142" y="2011"/>
                  </a:lnTo>
                  <a:lnTo>
                    <a:pt x="1147" y="2022"/>
                  </a:lnTo>
                  <a:lnTo>
                    <a:pt x="1152" y="2033"/>
                  </a:lnTo>
                  <a:lnTo>
                    <a:pt x="1157" y="2044"/>
                  </a:lnTo>
                  <a:lnTo>
                    <a:pt x="1162" y="2053"/>
                  </a:lnTo>
                  <a:lnTo>
                    <a:pt x="1167" y="2062"/>
                  </a:lnTo>
                  <a:lnTo>
                    <a:pt x="1171" y="2071"/>
                  </a:lnTo>
                  <a:lnTo>
                    <a:pt x="1178" y="2084"/>
                  </a:lnTo>
                  <a:lnTo>
                    <a:pt x="1183" y="2093"/>
                  </a:lnTo>
                  <a:lnTo>
                    <a:pt x="1189" y="2101"/>
                  </a:lnTo>
                  <a:lnTo>
                    <a:pt x="1196" y="2112"/>
                  </a:lnTo>
                  <a:lnTo>
                    <a:pt x="1203" y="2122"/>
                  </a:lnTo>
                  <a:lnTo>
                    <a:pt x="1207" y="2127"/>
                  </a:lnTo>
                  <a:lnTo>
                    <a:pt x="1208" y="2133"/>
                  </a:lnTo>
                  <a:lnTo>
                    <a:pt x="1208" y="2137"/>
                  </a:lnTo>
                  <a:lnTo>
                    <a:pt x="1208" y="2141"/>
                  </a:lnTo>
                  <a:lnTo>
                    <a:pt x="1205" y="2144"/>
                  </a:lnTo>
                  <a:lnTo>
                    <a:pt x="1204" y="2145"/>
                  </a:lnTo>
                  <a:lnTo>
                    <a:pt x="1202" y="2145"/>
                  </a:lnTo>
                  <a:lnTo>
                    <a:pt x="1200" y="2144"/>
                  </a:lnTo>
                  <a:lnTo>
                    <a:pt x="1197" y="2142"/>
                  </a:lnTo>
                  <a:lnTo>
                    <a:pt x="1189" y="2133"/>
                  </a:lnTo>
                  <a:lnTo>
                    <a:pt x="1172" y="2111"/>
                  </a:lnTo>
                  <a:lnTo>
                    <a:pt x="1162" y="2095"/>
                  </a:lnTo>
                  <a:lnTo>
                    <a:pt x="1152" y="2080"/>
                  </a:lnTo>
                  <a:lnTo>
                    <a:pt x="1145" y="2064"/>
                  </a:lnTo>
                  <a:lnTo>
                    <a:pt x="1138" y="2047"/>
                  </a:lnTo>
                  <a:lnTo>
                    <a:pt x="1131" y="2031"/>
                  </a:lnTo>
                  <a:lnTo>
                    <a:pt x="1127" y="2019"/>
                  </a:lnTo>
                  <a:lnTo>
                    <a:pt x="1124" y="2009"/>
                  </a:lnTo>
                  <a:lnTo>
                    <a:pt x="1123" y="2003"/>
                  </a:lnTo>
                  <a:lnTo>
                    <a:pt x="1116" y="1978"/>
                  </a:lnTo>
                  <a:lnTo>
                    <a:pt x="1112" y="1993"/>
                  </a:lnTo>
                  <a:lnTo>
                    <a:pt x="1108" y="2005"/>
                  </a:lnTo>
                  <a:lnTo>
                    <a:pt x="1105" y="2016"/>
                  </a:lnTo>
                  <a:lnTo>
                    <a:pt x="1102" y="2024"/>
                  </a:lnTo>
                  <a:lnTo>
                    <a:pt x="1095" y="2038"/>
                  </a:lnTo>
                  <a:lnTo>
                    <a:pt x="1089" y="2055"/>
                  </a:lnTo>
                  <a:lnTo>
                    <a:pt x="1080" y="2071"/>
                  </a:lnTo>
                  <a:lnTo>
                    <a:pt x="1073" y="2084"/>
                  </a:lnTo>
                  <a:lnTo>
                    <a:pt x="1066" y="2096"/>
                  </a:lnTo>
                  <a:lnTo>
                    <a:pt x="1057" y="2107"/>
                  </a:lnTo>
                  <a:lnTo>
                    <a:pt x="1049" y="2118"/>
                  </a:lnTo>
                  <a:lnTo>
                    <a:pt x="1040" y="2128"/>
                  </a:lnTo>
                  <a:lnTo>
                    <a:pt x="1034" y="2136"/>
                  </a:lnTo>
                  <a:lnTo>
                    <a:pt x="1028" y="2140"/>
                  </a:lnTo>
                  <a:lnTo>
                    <a:pt x="1024" y="2141"/>
                  </a:lnTo>
                  <a:lnTo>
                    <a:pt x="1022" y="2141"/>
                  </a:lnTo>
                  <a:lnTo>
                    <a:pt x="1019" y="2141"/>
                  </a:lnTo>
                  <a:lnTo>
                    <a:pt x="1017" y="2140"/>
                  </a:lnTo>
                  <a:lnTo>
                    <a:pt x="1016" y="2138"/>
                  </a:lnTo>
                  <a:lnTo>
                    <a:pt x="1016" y="2135"/>
                  </a:lnTo>
                  <a:lnTo>
                    <a:pt x="1016" y="2131"/>
                  </a:lnTo>
                  <a:lnTo>
                    <a:pt x="1018" y="2128"/>
                  </a:lnTo>
                  <a:lnTo>
                    <a:pt x="1022" y="2123"/>
                  </a:lnTo>
                  <a:lnTo>
                    <a:pt x="1028" y="2114"/>
                  </a:lnTo>
                  <a:lnTo>
                    <a:pt x="1037" y="2103"/>
                  </a:lnTo>
                  <a:lnTo>
                    <a:pt x="1047" y="2089"/>
                  </a:lnTo>
                  <a:lnTo>
                    <a:pt x="1058" y="2072"/>
                  </a:lnTo>
                  <a:lnTo>
                    <a:pt x="1067" y="2057"/>
                  </a:lnTo>
                  <a:lnTo>
                    <a:pt x="1071" y="2049"/>
                  </a:lnTo>
                  <a:lnTo>
                    <a:pt x="1075" y="2040"/>
                  </a:lnTo>
                  <a:lnTo>
                    <a:pt x="1079" y="2031"/>
                  </a:lnTo>
                  <a:lnTo>
                    <a:pt x="1083" y="2023"/>
                  </a:lnTo>
                  <a:lnTo>
                    <a:pt x="1086" y="2013"/>
                  </a:lnTo>
                  <a:lnTo>
                    <a:pt x="1090" y="2004"/>
                  </a:lnTo>
                  <a:lnTo>
                    <a:pt x="1093" y="1995"/>
                  </a:lnTo>
                  <a:lnTo>
                    <a:pt x="1096" y="1986"/>
                  </a:lnTo>
                  <a:lnTo>
                    <a:pt x="1098" y="1978"/>
                  </a:lnTo>
                  <a:lnTo>
                    <a:pt x="1100" y="1969"/>
                  </a:lnTo>
                  <a:lnTo>
                    <a:pt x="1102" y="1959"/>
                  </a:lnTo>
                  <a:lnTo>
                    <a:pt x="1103" y="1949"/>
                  </a:lnTo>
                  <a:lnTo>
                    <a:pt x="1104" y="1938"/>
                  </a:lnTo>
                  <a:lnTo>
                    <a:pt x="1104" y="1927"/>
                  </a:lnTo>
                  <a:lnTo>
                    <a:pt x="1105" y="1916"/>
                  </a:lnTo>
                  <a:lnTo>
                    <a:pt x="1105" y="1905"/>
                  </a:lnTo>
                  <a:lnTo>
                    <a:pt x="1105" y="1893"/>
                  </a:lnTo>
                  <a:lnTo>
                    <a:pt x="1105" y="1884"/>
                  </a:lnTo>
                  <a:lnTo>
                    <a:pt x="1105" y="1875"/>
                  </a:lnTo>
                  <a:lnTo>
                    <a:pt x="1105" y="1869"/>
                  </a:lnTo>
                  <a:lnTo>
                    <a:pt x="1105" y="1851"/>
                  </a:lnTo>
                  <a:close/>
                  <a:moveTo>
                    <a:pt x="1602" y="210"/>
                  </a:moveTo>
                  <a:lnTo>
                    <a:pt x="1603" y="205"/>
                  </a:lnTo>
                  <a:lnTo>
                    <a:pt x="1603" y="201"/>
                  </a:lnTo>
                  <a:lnTo>
                    <a:pt x="1603" y="194"/>
                  </a:lnTo>
                  <a:lnTo>
                    <a:pt x="1590" y="193"/>
                  </a:lnTo>
                  <a:lnTo>
                    <a:pt x="1579" y="190"/>
                  </a:lnTo>
                  <a:lnTo>
                    <a:pt x="1571" y="188"/>
                  </a:lnTo>
                  <a:lnTo>
                    <a:pt x="1567" y="186"/>
                  </a:lnTo>
                  <a:lnTo>
                    <a:pt x="1560" y="179"/>
                  </a:lnTo>
                  <a:lnTo>
                    <a:pt x="1558" y="174"/>
                  </a:lnTo>
                  <a:lnTo>
                    <a:pt x="1556" y="168"/>
                  </a:lnTo>
                  <a:lnTo>
                    <a:pt x="1556" y="164"/>
                  </a:lnTo>
                  <a:lnTo>
                    <a:pt x="1556" y="160"/>
                  </a:lnTo>
                  <a:lnTo>
                    <a:pt x="1556" y="157"/>
                  </a:lnTo>
                  <a:lnTo>
                    <a:pt x="1557" y="156"/>
                  </a:lnTo>
                  <a:lnTo>
                    <a:pt x="1558" y="154"/>
                  </a:lnTo>
                  <a:lnTo>
                    <a:pt x="1560" y="153"/>
                  </a:lnTo>
                  <a:lnTo>
                    <a:pt x="1562" y="153"/>
                  </a:lnTo>
                  <a:lnTo>
                    <a:pt x="1565" y="153"/>
                  </a:lnTo>
                  <a:lnTo>
                    <a:pt x="1566" y="155"/>
                  </a:lnTo>
                  <a:lnTo>
                    <a:pt x="1567" y="156"/>
                  </a:lnTo>
                  <a:lnTo>
                    <a:pt x="1568" y="158"/>
                  </a:lnTo>
                  <a:lnTo>
                    <a:pt x="1570" y="168"/>
                  </a:lnTo>
                  <a:lnTo>
                    <a:pt x="1572" y="172"/>
                  </a:lnTo>
                  <a:lnTo>
                    <a:pt x="1576" y="175"/>
                  </a:lnTo>
                  <a:lnTo>
                    <a:pt x="1581" y="177"/>
                  </a:lnTo>
                  <a:lnTo>
                    <a:pt x="1591" y="178"/>
                  </a:lnTo>
                  <a:lnTo>
                    <a:pt x="1600" y="179"/>
                  </a:lnTo>
                  <a:lnTo>
                    <a:pt x="1606" y="179"/>
                  </a:lnTo>
                  <a:lnTo>
                    <a:pt x="1616" y="179"/>
                  </a:lnTo>
                  <a:lnTo>
                    <a:pt x="1624" y="179"/>
                  </a:lnTo>
                  <a:lnTo>
                    <a:pt x="1629" y="177"/>
                  </a:lnTo>
                  <a:lnTo>
                    <a:pt x="1634" y="176"/>
                  </a:lnTo>
                  <a:lnTo>
                    <a:pt x="1640" y="172"/>
                  </a:lnTo>
                  <a:lnTo>
                    <a:pt x="1644" y="167"/>
                  </a:lnTo>
                  <a:lnTo>
                    <a:pt x="1646" y="163"/>
                  </a:lnTo>
                  <a:lnTo>
                    <a:pt x="1647" y="157"/>
                  </a:lnTo>
                  <a:lnTo>
                    <a:pt x="1647" y="152"/>
                  </a:lnTo>
                  <a:lnTo>
                    <a:pt x="1649" y="149"/>
                  </a:lnTo>
                  <a:lnTo>
                    <a:pt x="1651" y="147"/>
                  </a:lnTo>
                  <a:lnTo>
                    <a:pt x="1654" y="147"/>
                  </a:lnTo>
                  <a:lnTo>
                    <a:pt x="1657" y="149"/>
                  </a:lnTo>
                  <a:lnTo>
                    <a:pt x="1659" y="151"/>
                  </a:lnTo>
                  <a:lnTo>
                    <a:pt x="1660" y="153"/>
                  </a:lnTo>
                  <a:lnTo>
                    <a:pt x="1660" y="158"/>
                  </a:lnTo>
                  <a:lnTo>
                    <a:pt x="1660" y="164"/>
                  </a:lnTo>
                  <a:lnTo>
                    <a:pt x="1658" y="168"/>
                  </a:lnTo>
                  <a:lnTo>
                    <a:pt x="1657" y="173"/>
                  </a:lnTo>
                  <a:lnTo>
                    <a:pt x="1654" y="177"/>
                  </a:lnTo>
                  <a:lnTo>
                    <a:pt x="1648" y="183"/>
                  </a:lnTo>
                  <a:lnTo>
                    <a:pt x="1641" y="187"/>
                  </a:lnTo>
                  <a:lnTo>
                    <a:pt x="1632" y="190"/>
                  </a:lnTo>
                  <a:lnTo>
                    <a:pt x="1617" y="193"/>
                  </a:lnTo>
                  <a:lnTo>
                    <a:pt x="1617" y="201"/>
                  </a:lnTo>
                  <a:lnTo>
                    <a:pt x="1617" y="210"/>
                  </a:lnTo>
                  <a:lnTo>
                    <a:pt x="1629" y="210"/>
                  </a:lnTo>
                  <a:lnTo>
                    <a:pt x="1641" y="210"/>
                  </a:lnTo>
                  <a:lnTo>
                    <a:pt x="1655" y="209"/>
                  </a:lnTo>
                  <a:lnTo>
                    <a:pt x="1668" y="209"/>
                  </a:lnTo>
                  <a:lnTo>
                    <a:pt x="1680" y="209"/>
                  </a:lnTo>
                  <a:lnTo>
                    <a:pt x="1689" y="210"/>
                  </a:lnTo>
                  <a:lnTo>
                    <a:pt x="1694" y="211"/>
                  </a:lnTo>
                  <a:lnTo>
                    <a:pt x="1698" y="212"/>
                  </a:lnTo>
                  <a:lnTo>
                    <a:pt x="1700" y="215"/>
                  </a:lnTo>
                  <a:lnTo>
                    <a:pt x="1701" y="217"/>
                  </a:lnTo>
                  <a:lnTo>
                    <a:pt x="1701" y="220"/>
                  </a:lnTo>
                  <a:lnTo>
                    <a:pt x="1699" y="221"/>
                  </a:lnTo>
                  <a:lnTo>
                    <a:pt x="1695" y="223"/>
                  </a:lnTo>
                  <a:lnTo>
                    <a:pt x="1690" y="223"/>
                  </a:lnTo>
                  <a:lnTo>
                    <a:pt x="1680" y="224"/>
                  </a:lnTo>
                  <a:lnTo>
                    <a:pt x="1658" y="224"/>
                  </a:lnTo>
                  <a:lnTo>
                    <a:pt x="1645" y="224"/>
                  </a:lnTo>
                  <a:lnTo>
                    <a:pt x="1634" y="224"/>
                  </a:lnTo>
                  <a:lnTo>
                    <a:pt x="1624" y="224"/>
                  </a:lnTo>
                  <a:lnTo>
                    <a:pt x="1617" y="224"/>
                  </a:lnTo>
                  <a:lnTo>
                    <a:pt x="1617" y="231"/>
                  </a:lnTo>
                  <a:lnTo>
                    <a:pt x="1617" y="234"/>
                  </a:lnTo>
                  <a:lnTo>
                    <a:pt x="1617" y="240"/>
                  </a:lnTo>
                  <a:lnTo>
                    <a:pt x="1628" y="241"/>
                  </a:lnTo>
                  <a:lnTo>
                    <a:pt x="1641" y="242"/>
                  </a:lnTo>
                  <a:lnTo>
                    <a:pt x="1654" y="244"/>
                  </a:lnTo>
                  <a:lnTo>
                    <a:pt x="1661" y="248"/>
                  </a:lnTo>
                  <a:lnTo>
                    <a:pt x="1667" y="252"/>
                  </a:lnTo>
                  <a:lnTo>
                    <a:pt x="1670" y="256"/>
                  </a:lnTo>
                  <a:lnTo>
                    <a:pt x="1673" y="262"/>
                  </a:lnTo>
                  <a:lnTo>
                    <a:pt x="1673" y="268"/>
                  </a:lnTo>
                  <a:lnTo>
                    <a:pt x="1673" y="275"/>
                  </a:lnTo>
                  <a:lnTo>
                    <a:pt x="1672" y="282"/>
                  </a:lnTo>
                  <a:lnTo>
                    <a:pt x="1671" y="288"/>
                  </a:lnTo>
                  <a:lnTo>
                    <a:pt x="1670" y="291"/>
                  </a:lnTo>
                  <a:lnTo>
                    <a:pt x="1666" y="300"/>
                  </a:lnTo>
                  <a:lnTo>
                    <a:pt x="1668" y="306"/>
                  </a:lnTo>
                  <a:lnTo>
                    <a:pt x="1670" y="310"/>
                  </a:lnTo>
                  <a:lnTo>
                    <a:pt x="1672" y="318"/>
                  </a:lnTo>
                  <a:lnTo>
                    <a:pt x="1674" y="328"/>
                  </a:lnTo>
                  <a:lnTo>
                    <a:pt x="1678" y="339"/>
                  </a:lnTo>
                  <a:lnTo>
                    <a:pt x="1679" y="350"/>
                  </a:lnTo>
                  <a:lnTo>
                    <a:pt x="1680" y="361"/>
                  </a:lnTo>
                  <a:lnTo>
                    <a:pt x="1682" y="374"/>
                  </a:lnTo>
                  <a:lnTo>
                    <a:pt x="1684" y="405"/>
                  </a:lnTo>
                  <a:lnTo>
                    <a:pt x="1684" y="413"/>
                  </a:lnTo>
                  <a:lnTo>
                    <a:pt x="1684" y="419"/>
                  </a:lnTo>
                  <a:lnTo>
                    <a:pt x="1684" y="434"/>
                  </a:lnTo>
                  <a:lnTo>
                    <a:pt x="1683" y="439"/>
                  </a:lnTo>
                  <a:lnTo>
                    <a:pt x="1682" y="442"/>
                  </a:lnTo>
                  <a:lnTo>
                    <a:pt x="1680" y="444"/>
                  </a:lnTo>
                  <a:lnTo>
                    <a:pt x="1678" y="445"/>
                  </a:lnTo>
                  <a:lnTo>
                    <a:pt x="1674" y="444"/>
                  </a:lnTo>
                  <a:lnTo>
                    <a:pt x="1672" y="441"/>
                  </a:lnTo>
                  <a:lnTo>
                    <a:pt x="1671" y="438"/>
                  </a:lnTo>
                  <a:lnTo>
                    <a:pt x="1671" y="432"/>
                  </a:lnTo>
                  <a:lnTo>
                    <a:pt x="1670" y="423"/>
                  </a:lnTo>
                  <a:lnTo>
                    <a:pt x="1670" y="407"/>
                  </a:lnTo>
                  <a:lnTo>
                    <a:pt x="1669" y="385"/>
                  </a:lnTo>
                  <a:lnTo>
                    <a:pt x="1668" y="377"/>
                  </a:lnTo>
                  <a:lnTo>
                    <a:pt x="1666" y="361"/>
                  </a:lnTo>
                  <a:lnTo>
                    <a:pt x="1663" y="344"/>
                  </a:lnTo>
                  <a:lnTo>
                    <a:pt x="1662" y="334"/>
                  </a:lnTo>
                  <a:lnTo>
                    <a:pt x="1659" y="324"/>
                  </a:lnTo>
                  <a:lnTo>
                    <a:pt x="1655" y="310"/>
                  </a:lnTo>
                  <a:lnTo>
                    <a:pt x="1648" y="312"/>
                  </a:lnTo>
                  <a:lnTo>
                    <a:pt x="1643" y="313"/>
                  </a:lnTo>
                  <a:lnTo>
                    <a:pt x="1633" y="316"/>
                  </a:lnTo>
                  <a:lnTo>
                    <a:pt x="1617" y="317"/>
                  </a:lnTo>
                  <a:lnTo>
                    <a:pt x="1616" y="322"/>
                  </a:lnTo>
                  <a:lnTo>
                    <a:pt x="1616" y="328"/>
                  </a:lnTo>
                  <a:lnTo>
                    <a:pt x="1616" y="333"/>
                  </a:lnTo>
                  <a:lnTo>
                    <a:pt x="1616" y="342"/>
                  </a:lnTo>
                  <a:lnTo>
                    <a:pt x="1616" y="343"/>
                  </a:lnTo>
                  <a:lnTo>
                    <a:pt x="1626" y="344"/>
                  </a:lnTo>
                  <a:lnTo>
                    <a:pt x="1637" y="345"/>
                  </a:lnTo>
                  <a:lnTo>
                    <a:pt x="1636" y="341"/>
                  </a:lnTo>
                  <a:lnTo>
                    <a:pt x="1636" y="337"/>
                  </a:lnTo>
                  <a:lnTo>
                    <a:pt x="1636" y="333"/>
                  </a:lnTo>
                  <a:lnTo>
                    <a:pt x="1636" y="330"/>
                  </a:lnTo>
                  <a:lnTo>
                    <a:pt x="1637" y="327"/>
                  </a:lnTo>
                  <a:lnTo>
                    <a:pt x="1638" y="323"/>
                  </a:lnTo>
                  <a:lnTo>
                    <a:pt x="1640" y="322"/>
                  </a:lnTo>
                  <a:lnTo>
                    <a:pt x="1643" y="321"/>
                  </a:lnTo>
                  <a:lnTo>
                    <a:pt x="1646" y="322"/>
                  </a:lnTo>
                  <a:lnTo>
                    <a:pt x="1648" y="324"/>
                  </a:lnTo>
                  <a:lnTo>
                    <a:pt x="1649" y="329"/>
                  </a:lnTo>
                  <a:lnTo>
                    <a:pt x="1649" y="334"/>
                  </a:lnTo>
                  <a:lnTo>
                    <a:pt x="1650" y="344"/>
                  </a:lnTo>
                  <a:lnTo>
                    <a:pt x="1650" y="349"/>
                  </a:lnTo>
                  <a:lnTo>
                    <a:pt x="1650" y="352"/>
                  </a:lnTo>
                  <a:lnTo>
                    <a:pt x="1650" y="356"/>
                  </a:lnTo>
                  <a:lnTo>
                    <a:pt x="1649" y="371"/>
                  </a:lnTo>
                  <a:lnTo>
                    <a:pt x="1647" y="384"/>
                  </a:lnTo>
                  <a:lnTo>
                    <a:pt x="1644" y="389"/>
                  </a:lnTo>
                  <a:lnTo>
                    <a:pt x="1640" y="394"/>
                  </a:lnTo>
                  <a:lnTo>
                    <a:pt x="1636" y="397"/>
                  </a:lnTo>
                  <a:lnTo>
                    <a:pt x="1629" y="399"/>
                  </a:lnTo>
                  <a:lnTo>
                    <a:pt x="1623" y="401"/>
                  </a:lnTo>
                  <a:lnTo>
                    <a:pt x="1616" y="402"/>
                  </a:lnTo>
                  <a:lnTo>
                    <a:pt x="1610" y="404"/>
                  </a:lnTo>
                  <a:lnTo>
                    <a:pt x="1602" y="404"/>
                  </a:lnTo>
                  <a:lnTo>
                    <a:pt x="1594" y="404"/>
                  </a:lnTo>
                  <a:lnTo>
                    <a:pt x="1588" y="402"/>
                  </a:lnTo>
                  <a:lnTo>
                    <a:pt x="1582" y="399"/>
                  </a:lnTo>
                  <a:lnTo>
                    <a:pt x="1577" y="396"/>
                  </a:lnTo>
                  <a:lnTo>
                    <a:pt x="1572" y="392"/>
                  </a:lnTo>
                  <a:lnTo>
                    <a:pt x="1569" y="386"/>
                  </a:lnTo>
                  <a:lnTo>
                    <a:pt x="1567" y="379"/>
                  </a:lnTo>
                  <a:lnTo>
                    <a:pt x="1566" y="373"/>
                  </a:lnTo>
                  <a:lnTo>
                    <a:pt x="1565" y="364"/>
                  </a:lnTo>
                  <a:lnTo>
                    <a:pt x="1565" y="356"/>
                  </a:lnTo>
                  <a:lnTo>
                    <a:pt x="1565" y="348"/>
                  </a:lnTo>
                  <a:lnTo>
                    <a:pt x="1566" y="339"/>
                  </a:lnTo>
                  <a:lnTo>
                    <a:pt x="1567" y="333"/>
                  </a:lnTo>
                  <a:lnTo>
                    <a:pt x="1568" y="329"/>
                  </a:lnTo>
                  <a:lnTo>
                    <a:pt x="1571" y="327"/>
                  </a:lnTo>
                  <a:lnTo>
                    <a:pt x="1573" y="326"/>
                  </a:lnTo>
                  <a:lnTo>
                    <a:pt x="1576" y="327"/>
                  </a:lnTo>
                  <a:lnTo>
                    <a:pt x="1578" y="328"/>
                  </a:lnTo>
                  <a:lnTo>
                    <a:pt x="1579" y="330"/>
                  </a:lnTo>
                  <a:lnTo>
                    <a:pt x="1579" y="332"/>
                  </a:lnTo>
                  <a:lnTo>
                    <a:pt x="1579" y="334"/>
                  </a:lnTo>
                  <a:lnTo>
                    <a:pt x="1579" y="337"/>
                  </a:lnTo>
                  <a:lnTo>
                    <a:pt x="1579" y="339"/>
                  </a:lnTo>
                  <a:lnTo>
                    <a:pt x="1579" y="342"/>
                  </a:lnTo>
                  <a:lnTo>
                    <a:pt x="1579" y="346"/>
                  </a:lnTo>
                  <a:lnTo>
                    <a:pt x="1590" y="345"/>
                  </a:lnTo>
                  <a:lnTo>
                    <a:pt x="1602" y="344"/>
                  </a:lnTo>
                  <a:lnTo>
                    <a:pt x="1602" y="318"/>
                  </a:lnTo>
                  <a:lnTo>
                    <a:pt x="1589" y="317"/>
                  </a:lnTo>
                  <a:lnTo>
                    <a:pt x="1578" y="316"/>
                  </a:lnTo>
                  <a:lnTo>
                    <a:pt x="1571" y="315"/>
                  </a:lnTo>
                  <a:lnTo>
                    <a:pt x="1567" y="313"/>
                  </a:lnTo>
                  <a:lnTo>
                    <a:pt x="1558" y="309"/>
                  </a:lnTo>
                  <a:lnTo>
                    <a:pt x="1555" y="317"/>
                  </a:lnTo>
                  <a:lnTo>
                    <a:pt x="1552" y="322"/>
                  </a:lnTo>
                  <a:lnTo>
                    <a:pt x="1551" y="329"/>
                  </a:lnTo>
                  <a:lnTo>
                    <a:pt x="1549" y="338"/>
                  </a:lnTo>
                  <a:lnTo>
                    <a:pt x="1548" y="346"/>
                  </a:lnTo>
                  <a:lnTo>
                    <a:pt x="1547" y="360"/>
                  </a:lnTo>
                  <a:lnTo>
                    <a:pt x="1546" y="372"/>
                  </a:lnTo>
                  <a:lnTo>
                    <a:pt x="1545" y="383"/>
                  </a:lnTo>
                  <a:lnTo>
                    <a:pt x="1545" y="394"/>
                  </a:lnTo>
                  <a:lnTo>
                    <a:pt x="1545" y="402"/>
                  </a:lnTo>
                  <a:lnTo>
                    <a:pt x="1545" y="410"/>
                  </a:lnTo>
                  <a:lnTo>
                    <a:pt x="1545" y="415"/>
                  </a:lnTo>
                  <a:lnTo>
                    <a:pt x="1546" y="432"/>
                  </a:lnTo>
                  <a:lnTo>
                    <a:pt x="1545" y="437"/>
                  </a:lnTo>
                  <a:lnTo>
                    <a:pt x="1544" y="441"/>
                  </a:lnTo>
                  <a:lnTo>
                    <a:pt x="1541" y="443"/>
                  </a:lnTo>
                  <a:lnTo>
                    <a:pt x="1538" y="444"/>
                  </a:lnTo>
                  <a:lnTo>
                    <a:pt x="1535" y="443"/>
                  </a:lnTo>
                  <a:lnTo>
                    <a:pt x="1533" y="441"/>
                  </a:lnTo>
                  <a:lnTo>
                    <a:pt x="1532" y="434"/>
                  </a:lnTo>
                  <a:lnTo>
                    <a:pt x="1530" y="424"/>
                  </a:lnTo>
                  <a:lnTo>
                    <a:pt x="1529" y="415"/>
                  </a:lnTo>
                  <a:lnTo>
                    <a:pt x="1529" y="408"/>
                  </a:lnTo>
                  <a:lnTo>
                    <a:pt x="1529" y="402"/>
                  </a:lnTo>
                  <a:lnTo>
                    <a:pt x="1530" y="394"/>
                  </a:lnTo>
                  <a:lnTo>
                    <a:pt x="1530" y="378"/>
                  </a:lnTo>
                  <a:lnTo>
                    <a:pt x="1532" y="366"/>
                  </a:lnTo>
                  <a:lnTo>
                    <a:pt x="1533" y="355"/>
                  </a:lnTo>
                  <a:lnTo>
                    <a:pt x="1534" y="342"/>
                  </a:lnTo>
                  <a:lnTo>
                    <a:pt x="1536" y="329"/>
                  </a:lnTo>
                  <a:lnTo>
                    <a:pt x="1538" y="319"/>
                  </a:lnTo>
                  <a:lnTo>
                    <a:pt x="1543" y="309"/>
                  </a:lnTo>
                  <a:lnTo>
                    <a:pt x="1548" y="296"/>
                  </a:lnTo>
                  <a:lnTo>
                    <a:pt x="1547" y="293"/>
                  </a:lnTo>
                  <a:lnTo>
                    <a:pt x="1546" y="288"/>
                  </a:lnTo>
                  <a:lnTo>
                    <a:pt x="1545" y="283"/>
                  </a:lnTo>
                  <a:lnTo>
                    <a:pt x="1545" y="274"/>
                  </a:lnTo>
                  <a:lnTo>
                    <a:pt x="1545" y="268"/>
                  </a:lnTo>
                  <a:lnTo>
                    <a:pt x="1546" y="263"/>
                  </a:lnTo>
                  <a:lnTo>
                    <a:pt x="1548" y="260"/>
                  </a:lnTo>
                  <a:lnTo>
                    <a:pt x="1550" y="255"/>
                  </a:lnTo>
                  <a:lnTo>
                    <a:pt x="1555" y="252"/>
                  </a:lnTo>
                  <a:lnTo>
                    <a:pt x="1558" y="250"/>
                  </a:lnTo>
                  <a:lnTo>
                    <a:pt x="1563" y="248"/>
                  </a:lnTo>
                  <a:lnTo>
                    <a:pt x="1569" y="245"/>
                  </a:lnTo>
                  <a:lnTo>
                    <a:pt x="1576" y="244"/>
                  </a:lnTo>
                  <a:lnTo>
                    <a:pt x="1583" y="243"/>
                  </a:lnTo>
                  <a:lnTo>
                    <a:pt x="1592" y="242"/>
                  </a:lnTo>
                  <a:lnTo>
                    <a:pt x="1602" y="241"/>
                  </a:lnTo>
                  <a:lnTo>
                    <a:pt x="1603" y="233"/>
                  </a:lnTo>
                  <a:lnTo>
                    <a:pt x="1603" y="224"/>
                  </a:lnTo>
                  <a:lnTo>
                    <a:pt x="1581" y="226"/>
                  </a:lnTo>
                  <a:lnTo>
                    <a:pt x="1563" y="226"/>
                  </a:lnTo>
                  <a:lnTo>
                    <a:pt x="1551" y="227"/>
                  </a:lnTo>
                  <a:lnTo>
                    <a:pt x="1544" y="227"/>
                  </a:lnTo>
                  <a:lnTo>
                    <a:pt x="1535" y="228"/>
                  </a:lnTo>
                  <a:lnTo>
                    <a:pt x="1529" y="228"/>
                  </a:lnTo>
                  <a:lnTo>
                    <a:pt x="1525" y="228"/>
                  </a:lnTo>
                  <a:lnTo>
                    <a:pt x="1522" y="227"/>
                  </a:lnTo>
                  <a:lnTo>
                    <a:pt x="1519" y="224"/>
                  </a:lnTo>
                  <a:lnTo>
                    <a:pt x="1518" y="222"/>
                  </a:lnTo>
                  <a:lnTo>
                    <a:pt x="1519" y="219"/>
                  </a:lnTo>
                  <a:lnTo>
                    <a:pt x="1521" y="216"/>
                  </a:lnTo>
                  <a:lnTo>
                    <a:pt x="1523" y="215"/>
                  </a:lnTo>
                  <a:lnTo>
                    <a:pt x="1526" y="213"/>
                  </a:lnTo>
                  <a:lnTo>
                    <a:pt x="1529" y="213"/>
                  </a:lnTo>
                  <a:lnTo>
                    <a:pt x="1535" y="212"/>
                  </a:lnTo>
                  <a:lnTo>
                    <a:pt x="1557" y="212"/>
                  </a:lnTo>
                  <a:lnTo>
                    <a:pt x="1578" y="211"/>
                  </a:lnTo>
                  <a:lnTo>
                    <a:pt x="1602" y="210"/>
                  </a:lnTo>
                  <a:close/>
                  <a:moveTo>
                    <a:pt x="1561" y="282"/>
                  </a:moveTo>
                  <a:lnTo>
                    <a:pt x="1570" y="277"/>
                  </a:lnTo>
                  <a:lnTo>
                    <a:pt x="1580" y="273"/>
                  </a:lnTo>
                  <a:lnTo>
                    <a:pt x="1590" y="271"/>
                  </a:lnTo>
                  <a:lnTo>
                    <a:pt x="1602" y="269"/>
                  </a:lnTo>
                  <a:lnTo>
                    <a:pt x="1602" y="264"/>
                  </a:lnTo>
                  <a:lnTo>
                    <a:pt x="1602" y="253"/>
                  </a:lnTo>
                  <a:lnTo>
                    <a:pt x="1587" y="254"/>
                  </a:lnTo>
                  <a:lnTo>
                    <a:pt x="1576" y="256"/>
                  </a:lnTo>
                  <a:lnTo>
                    <a:pt x="1568" y="259"/>
                  </a:lnTo>
                  <a:lnTo>
                    <a:pt x="1565" y="261"/>
                  </a:lnTo>
                  <a:lnTo>
                    <a:pt x="1561" y="265"/>
                  </a:lnTo>
                  <a:lnTo>
                    <a:pt x="1560" y="267"/>
                  </a:lnTo>
                  <a:lnTo>
                    <a:pt x="1559" y="271"/>
                  </a:lnTo>
                  <a:lnTo>
                    <a:pt x="1559" y="274"/>
                  </a:lnTo>
                  <a:lnTo>
                    <a:pt x="1559" y="276"/>
                  </a:lnTo>
                  <a:lnTo>
                    <a:pt x="1560" y="278"/>
                  </a:lnTo>
                  <a:lnTo>
                    <a:pt x="1561" y="282"/>
                  </a:lnTo>
                  <a:close/>
                  <a:moveTo>
                    <a:pt x="1602" y="282"/>
                  </a:moveTo>
                  <a:lnTo>
                    <a:pt x="1592" y="283"/>
                  </a:lnTo>
                  <a:lnTo>
                    <a:pt x="1584" y="284"/>
                  </a:lnTo>
                  <a:lnTo>
                    <a:pt x="1578" y="286"/>
                  </a:lnTo>
                  <a:lnTo>
                    <a:pt x="1573" y="289"/>
                  </a:lnTo>
                  <a:lnTo>
                    <a:pt x="1567" y="295"/>
                  </a:lnTo>
                  <a:lnTo>
                    <a:pt x="1568" y="297"/>
                  </a:lnTo>
                  <a:lnTo>
                    <a:pt x="1569" y="299"/>
                  </a:lnTo>
                  <a:lnTo>
                    <a:pt x="1572" y="301"/>
                  </a:lnTo>
                  <a:lnTo>
                    <a:pt x="1579" y="302"/>
                  </a:lnTo>
                  <a:lnTo>
                    <a:pt x="1589" y="304"/>
                  </a:lnTo>
                  <a:lnTo>
                    <a:pt x="1602" y="304"/>
                  </a:lnTo>
                  <a:lnTo>
                    <a:pt x="1602" y="282"/>
                  </a:lnTo>
                  <a:close/>
                  <a:moveTo>
                    <a:pt x="1637" y="359"/>
                  </a:moveTo>
                  <a:lnTo>
                    <a:pt x="1625" y="356"/>
                  </a:lnTo>
                  <a:lnTo>
                    <a:pt x="1615" y="356"/>
                  </a:lnTo>
                  <a:lnTo>
                    <a:pt x="1610" y="356"/>
                  </a:lnTo>
                  <a:lnTo>
                    <a:pt x="1601" y="357"/>
                  </a:lnTo>
                  <a:lnTo>
                    <a:pt x="1591" y="359"/>
                  </a:lnTo>
                  <a:lnTo>
                    <a:pt x="1579" y="361"/>
                  </a:lnTo>
                  <a:lnTo>
                    <a:pt x="1579" y="364"/>
                  </a:lnTo>
                  <a:lnTo>
                    <a:pt x="1579" y="370"/>
                  </a:lnTo>
                  <a:lnTo>
                    <a:pt x="1580" y="375"/>
                  </a:lnTo>
                  <a:lnTo>
                    <a:pt x="1583" y="383"/>
                  </a:lnTo>
                  <a:lnTo>
                    <a:pt x="1587" y="386"/>
                  </a:lnTo>
                  <a:lnTo>
                    <a:pt x="1591" y="388"/>
                  </a:lnTo>
                  <a:lnTo>
                    <a:pt x="1597" y="390"/>
                  </a:lnTo>
                  <a:lnTo>
                    <a:pt x="1606" y="390"/>
                  </a:lnTo>
                  <a:lnTo>
                    <a:pt x="1615" y="390"/>
                  </a:lnTo>
                  <a:lnTo>
                    <a:pt x="1622" y="388"/>
                  </a:lnTo>
                  <a:lnTo>
                    <a:pt x="1627" y="387"/>
                  </a:lnTo>
                  <a:lnTo>
                    <a:pt x="1630" y="384"/>
                  </a:lnTo>
                  <a:lnTo>
                    <a:pt x="1633" y="381"/>
                  </a:lnTo>
                  <a:lnTo>
                    <a:pt x="1635" y="377"/>
                  </a:lnTo>
                  <a:lnTo>
                    <a:pt x="1636" y="373"/>
                  </a:lnTo>
                  <a:lnTo>
                    <a:pt x="1636" y="368"/>
                  </a:lnTo>
                  <a:lnTo>
                    <a:pt x="1637" y="359"/>
                  </a:lnTo>
                  <a:close/>
                  <a:moveTo>
                    <a:pt x="1616" y="302"/>
                  </a:moveTo>
                  <a:lnTo>
                    <a:pt x="1626" y="302"/>
                  </a:lnTo>
                  <a:lnTo>
                    <a:pt x="1634" y="302"/>
                  </a:lnTo>
                  <a:lnTo>
                    <a:pt x="1640" y="300"/>
                  </a:lnTo>
                  <a:lnTo>
                    <a:pt x="1649" y="296"/>
                  </a:lnTo>
                  <a:lnTo>
                    <a:pt x="1644" y="290"/>
                  </a:lnTo>
                  <a:lnTo>
                    <a:pt x="1638" y="287"/>
                  </a:lnTo>
                  <a:lnTo>
                    <a:pt x="1629" y="284"/>
                  </a:lnTo>
                  <a:lnTo>
                    <a:pt x="1617" y="282"/>
                  </a:lnTo>
                  <a:lnTo>
                    <a:pt x="1616" y="302"/>
                  </a:lnTo>
                  <a:close/>
                  <a:moveTo>
                    <a:pt x="1617" y="253"/>
                  </a:moveTo>
                  <a:lnTo>
                    <a:pt x="1617" y="259"/>
                  </a:lnTo>
                  <a:lnTo>
                    <a:pt x="1617" y="261"/>
                  </a:lnTo>
                  <a:lnTo>
                    <a:pt x="1617" y="269"/>
                  </a:lnTo>
                  <a:lnTo>
                    <a:pt x="1628" y="271"/>
                  </a:lnTo>
                  <a:lnTo>
                    <a:pt x="1638" y="273"/>
                  </a:lnTo>
                  <a:lnTo>
                    <a:pt x="1646" y="276"/>
                  </a:lnTo>
                  <a:lnTo>
                    <a:pt x="1651" y="279"/>
                  </a:lnTo>
                  <a:lnTo>
                    <a:pt x="1657" y="286"/>
                  </a:lnTo>
                  <a:lnTo>
                    <a:pt x="1659" y="280"/>
                  </a:lnTo>
                  <a:lnTo>
                    <a:pt x="1659" y="277"/>
                  </a:lnTo>
                  <a:lnTo>
                    <a:pt x="1660" y="273"/>
                  </a:lnTo>
                  <a:lnTo>
                    <a:pt x="1660" y="268"/>
                  </a:lnTo>
                  <a:lnTo>
                    <a:pt x="1659" y="264"/>
                  </a:lnTo>
                  <a:lnTo>
                    <a:pt x="1656" y="259"/>
                  </a:lnTo>
                  <a:lnTo>
                    <a:pt x="1651" y="256"/>
                  </a:lnTo>
                  <a:lnTo>
                    <a:pt x="1644" y="255"/>
                  </a:lnTo>
                  <a:lnTo>
                    <a:pt x="1633" y="254"/>
                  </a:lnTo>
                  <a:lnTo>
                    <a:pt x="1617" y="253"/>
                  </a:lnTo>
                  <a:close/>
                  <a:moveTo>
                    <a:pt x="1295" y="411"/>
                  </a:moveTo>
                  <a:lnTo>
                    <a:pt x="1306" y="397"/>
                  </a:lnTo>
                  <a:lnTo>
                    <a:pt x="1315" y="385"/>
                  </a:lnTo>
                  <a:lnTo>
                    <a:pt x="1322" y="376"/>
                  </a:lnTo>
                  <a:lnTo>
                    <a:pt x="1326" y="370"/>
                  </a:lnTo>
                  <a:lnTo>
                    <a:pt x="1330" y="361"/>
                  </a:lnTo>
                  <a:lnTo>
                    <a:pt x="1334" y="353"/>
                  </a:lnTo>
                  <a:lnTo>
                    <a:pt x="1336" y="345"/>
                  </a:lnTo>
                  <a:lnTo>
                    <a:pt x="1338" y="339"/>
                  </a:lnTo>
                  <a:lnTo>
                    <a:pt x="1339" y="332"/>
                  </a:lnTo>
                  <a:lnTo>
                    <a:pt x="1339" y="321"/>
                  </a:lnTo>
                  <a:lnTo>
                    <a:pt x="1339" y="283"/>
                  </a:lnTo>
                  <a:lnTo>
                    <a:pt x="1339" y="219"/>
                  </a:lnTo>
                  <a:lnTo>
                    <a:pt x="1339" y="205"/>
                  </a:lnTo>
                  <a:lnTo>
                    <a:pt x="1338" y="194"/>
                  </a:lnTo>
                  <a:lnTo>
                    <a:pt x="1338" y="186"/>
                  </a:lnTo>
                  <a:lnTo>
                    <a:pt x="1338" y="182"/>
                  </a:lnTo>
                  <a:lnTo>
                    <a:pt x="1339" y="177"/>
                  </a:lnTo>
                  <a:lnTo>
                    <a:pt x="1339" y="172"/>
                  </a:lnTo>
                  <a:lnTo>
                    <a:pt x="1339" y="167"/>
                  </a:lnTo>
                  <a:lnTo>
                    <a:pt x="1341" y="164"/>
                  </a:lnTo>
                  <a:lnTo>
                    <a:pt x="1344" y="163"/>
                  </a:lnTo>
                  <a:lnTo>
                    <a:pt x="1347" y="162"/>
                  </a:lnTo>
                  <a:lnTo>
                    <a:pt x="1348" y="163"/>
                  </a:lnTo>
                  <a:lnTo>
                    <a:pt x="1350" y="164"/>
                  </a:lnTo>
                  <a:lnTo>
                    <a:pt x="1350" y="165"/>
                  </a:lnTo>
                  <a:lnTo>
                    <a:pt x="1351" y="167"/>
                  </a:lnTo>
                  <a:lnTo>
                    <a:pt x="1352" y="172"/>
                  </a:lnTo>
                  <a:lnTo>
                    <a:pt x="1352" y="178"/>
                  </a:lnTo>
                  <a:lnTo>
                    <a:pt x="1352" y="187"/>
                  </a:lnTo>
                  <a:lnTo>
                    <a:pt x="1352" y="201"/>
                  </a:lnTo>
                  <a:lnTo>
                    <a:pt x="1352" y="259"/>
                  </a:lnTo>
                  <a:lnTo>
                    <a:pt x="1353" y="291"/>
                  </a:lnTo>
                  <a:lnTo>
                    <a:pt x="1353" y="305"/>
                  </a:lnTo>
                  <a:lnTo>
                    <a:pt x="1353" y="315"/>
                  </a:lnTo>
                  <a:lnTo>
                    <a:pt x="1353" y="322"/>
                  </a:lnTo>
                  <a:lnTo>
                    <a:pt x="1353" y="327"/>
                  </a:lnTo>
                  <a:lnTo>
                    <a:pt x="1355" y="334"/>
                  </a:lnTo>
                  <a:lnTo>
                    <a:pt x="1357" y="342"/>
                  </a:lnTo>
                  <a:lnTo>
                    <a:pt x="1359" y="350"/>
                  </a:lnTo>
                  <a:lnTo>
                    <a:pt x="1363" y="359"/>
                  </a:lnTo>
                  <a:lnTo>
                    <a:pt x="1368" y="368"/>
                  </a:lnTo>
                  <a:lnTo>
                    <a:pt x="1372" y="378"/>
                  </a:lnTo>
                  <a:lnTo>
                    <a:pt x="1377" y="384"/>
                  </a:lnTo>
                  <a:lnTo>
                    <a:pt x="1381" y="392"/>
                  </a:lnTo>
                  <a:lnTo>
                    <a:pt x="1388" y="400"/>
                  </a:lnTo>
                  <a:lnTo>
                    <a:pt x="1396" y="411"/>
                  </a:lnTo>
                  <a:lnTo>
                    <a:pt x="1399" y="408"/>
                  </a:lnTo>
                  <a:lnTo>
                    <a:pt x="1402" y="402"/>
                  </a:lnTo>
                  <a:lnTo>
                    <a:pt x="1404" y="396"/>
                  </a:lnTo>
                  <a:lnTo>
                    <a:pt x="1406" y="384"/>
                  </a:lnTo>
                  <a:lnTo>
                    <a:pt x="1407" y="376"/>
                  </a:lnTo>
                  <a:lnTo>
                    <a:pt x="1408" y="366"/>
                  </a:lnTo>
                  <a:lnTo>
                    <a:pt x="1408" y="356"/>
                  </a:lnTo>
                  <a:lnTo>
                    <a:pt x="1408" y="345"/>
                  </a:lnTo>
                  <a:lnTo>
                    <a:pt x="1408" y="257"/>
                  </a:lnTo>
                  <a:lnTo>
                    <a:pt x="1408" y="245"/>
                  </a:lnTo>
                  <a:lnTo>
                    <a:pt x="1408" y="238"/>
                  </a:lnTo>
                  <a:lnTo>
                    <a:pt x="1407" y="208"/>
                  </a:lnTo>
                  <a:lnTo>
                    <a:pt x="1407" y="202"/>
                  </a:lnTo>
                  <a:lnTo>
                    <a:pt x="1406" y="195"/>
                  </a:lnTo>
                  <a:lnTo>
                    <a:pt x="1406" y="188"/>
                  </a:lnTo>
                  <a:lnTo>
                    <a:pt x="1408" y="185"/>
                  </a:lnTo>
                  <a:lnTo>
                    <a:pt x="1411" y="183"/>
                  </a:lnTo>
                  <a:lnTo>
                    <a:pt x="1413" y="182"/>
                  </a:lnTo>
                  <a:lnTo>
                    <a:pt x="1416" y="183"/>
                  </a:lnTo>
                  <a:lnTo>
                    <a:pt x="1418" y="185"/>
                  </a:lnTo>
                  <a:lnTo>
                    <a:pt x="1419" y="187"/>
                  </a:lnTo>
                  <a:lnTo>
                    <a:pt x="1421" y="191"/>
                  </a:lnTo>
                  <a:lnTo>
                    <a:pt x="1421" y="200"/>
                  </a:lnTo>
                  <a:lnTo>
                    <a:pt x="1422" y="221"/>
                  </a:lnTo>
                  <a:lnTo>
                    <a:pt x="1423" y="242"/>
                  </a:lnTo>
                  <a:lnTo>
                    <a:pt x="1423" y="251"/>
                  </a:lnTo>
                  <a:lnTo>
                    <a:pt x="1423" y="262"/>
                  </a:lnTo>
                  <a:lnTo>
                    <a:pt x="1423" y="276"/>
                  </a:lnTo>
                  <a:lnTo>
                    <a:pt x="1423" y="294"/>
                  </a:lnTo>
                  <a:lnTo>
                    <a:pt x="1423" y="311"/>
                  </a:lnTo>
                  <a:lnTo>
                    <a:pt x="1423" y="324"/>
                  </a:lnTo>
                  <a:lnTo>
                    <a:pt x="1423" y="337"/>
                  </a:lnTo>
                  <a:lnTo>
                    <a:pt x="1423" y="344"/>
                  </a:lnTo>
                  <a:lnTo>
                    <a:pt x="1423" y="352"/>
                  </a:lnTo>
                  <a:lnTo>
                    <a:pt x="1423" y="362"/>
                  </a:lnTo>
                  <a:lnTo>
                    <a:pt x="1422" y="372"/>
                  </a:lnTo>
                  <a:lnTo>
                    <a:pt x="1421" y="384"/>
                  </a:lnTo>
                  <a:lnTo>
                    <a:pt x="1419" y="396"/>
                  </a:lnTo>
                  <a:lnTo>
                    <a:pt x="1416" y="407"/>
                  </a:lnTo>
                  <a:lnTo>
                    <a:pt x="1414" y="411"/>
                  </a:lnTo>
                  <a:lnTo>
                    <a:pt x="1411" y="416"/>
                  </a:lnTo>
                  <a:lnTo>
                    <a:pt x="1407" y="420"/>
                  </a:lnTo>
                  <a:lnTo>
                    <a:pt x="1404" y="423"/>
                  </a:lnTo>
                  <a:lnTo>
                    <a:pt x="1400" y="427"/>
                  </a:lnTo>
                  <a:lnTo>
                    <a:pt x="1394" y="430"/>
                  </a:lnTo>
                  <a:lnTo>
                    <a:pt x="1388" y="432"/>
                  </a:lnTo>
                  <a:lnTo>
                    <a:pt x="1380" y="434"/>
                  </a:lnTo>
                  <a:lnTo>
                    <a:pt x="1371" y="435"/>
                  </a:lnTo>
                  <a:lnTo>
                    <a:pt x="1361" y="437"/>
                  </a:lnTo>
                  <a:lnTo>
                    <a:pt x="1350" y="437"/>
                  </a:lnTo>
                  <a:lnTo>
                    <a:pt x="1338" y="437"/>
                  </a:lnTo>
                  <a:lnTo>
                    <a:pt x="1328" y="435"/>
                  </a:lnTo>
                  <a:lnTo>
                    <a:pt x="1319" y="435"/>
                  </a:lnTo>
                  <a:lnTo>
                    <a:pt x="1312" y="434"/>
                  </a:lnTo>
                  <a:lnTo>
                    <a:pt x="1305" y="433"/>
                  </a:lnTo>
                  <a:lnTo>
                    <a:pt x="1300" y="432"/>
                  </a:lnTo>
                  <a:lnTo>
                    <a:pt x="1294" y="430"/>
                  </a:lnTo>
                  <a:lnTo>
                    <a:pt x="1291" y="428"/>
                  </a:lnTo>
                  <a:lnTo>
                    <a:pt x="1288" y="424"/>
                  </a:lnTo>
                  <a:lnTo>
                    <a:pt x="1281" y="417"/>
                  </a:lnTo>
                  <a:lnTo>
                    <a:pt x="1275" y="407"/>
                  </a:lnTo>
                  <a:lnTo>
                    <a:pt x="1273" y="401"/>
                  </a:lnTo>
                  <a:lnTo>
                    <a:pt x="1271" y="395"/>
                  </a:lnTo>
                  <a:lnTo>
                    <a:pt x="1270" y="388"/>
                  </a:lnTo>
                  <a:lnTo>
                    <a:pt x="1268" y="382"/>
                  </a:lnTo>
                  <a:lnTo>
                    <a:pt x="1268" y="373"/>
                  </a:lnTo>
                  <a:lnTo>
                    <a:pt x="1267" y="365"/>
                  </a:lnTo>
                  <a:lnTo>
                    <a:pt x="1267" y="356"/>
                  </a:lnTo>
                  <a:lnTo>
                    <a:pt x="1266" y="346"/>
                  </a:lnTo>
                  <a:lnTo>
                    <a:pt x="1266" y="335"/>
                  </a:lnTo>
                  <a:lnTo>
                    <a:pt x="1266" y="324"/>
                  </a:lnTo>
                  <a:lnTo>
                    <a:pt x="1266" y="313"/>
                  </a:lnTo>
                  <a:lnTo>
                    <a:pt x="1266" y="301"/>
                  </a:lnTo>
                  <a:lnTo>
                    <a:pt x="1266" y="290"/>
                  </a:lnTo>
                  <a:lnTo>
                    <a:pt x="1266" y="278"/>
                  </a:lnTo>
                  <a:lnTo>
                    <a:pt x="1266" y="268"/>
                  </a:lnTo>
                  <a:lnTo>
                    <a:pt x="1266" y="257"/>
                  </a:lnTo>
                  <a:lnTo>
                    <a:pt x="1266" y="242"/>
                  </a:lnTo>
                  <a:lnTo>
                    <a:pt x="1266" y="231"/>
                  </a:lnTo>
                  <a:lnTo>
                    <a:pt x="1266" y="222"/>
                  </a:lnTo>
                  <a:lnTo>
                    <a:pt x="1267" y="212"/>
                  </a:lnTo>
                  <a:lnTo>
                    <a:pt x="1267" y="204"/>
                  </a:lnTo>
                  <a:lnTo>
                    <a:pt x="1267" y="197"/>
                  </a:lnTo>
                  <a:lnTo>
                    <a:pt x="1268" y="193"/>
                  </a:lnTo>
                  <a:lnTo>
                    <a:pt x="1270" y="189"/>
                  </a:lnTo>
                  <a:lnTo>
                    <a:pt x="1272" y="188"/>
                  </a:lnTo>
                  <a:lnTo>
                    <a:pt x="1275" y="187"/>
                  </a:lnTo>
                  <a:lnTo>
                    <a:pt x="1278" y="187"/>
                  </a:lnTo>
                  <a:lnTo>
                    <a:pt x="1279" y="188"/>
                  </a:lnTo>
                  <a:lnTo>
                    <a:pt x="1280" y="189"/>
                  </a:lnTo>
                  <a:lnTo>
                    <a:pt x="1280" y="191"/>
                  </a:lnTo>
                  <a:lnTo>
                    <a:pt x="1281" y="196"/>
                  </a:lnTo>
                  <a:lnTo>
                    <a:pt x="1281" y="200"/>
                  </a:lnTo>
                  <a:lnTo>
                    <a:pt x="1281" y="206"/>
                  </a:lnTo>
                  <a:lnTo>
                    <a:pt x="1280" y="216"/>
                  </a:lnTo>
                  <a:lnTo>
                    <a:pt x="1280" y="229"/>
                  </a:lnTo>
                  <a:lnTo>
                    <a:pt x="1280" y="244"/>
                  </a:lnTo>
                  <a:lnTo>
                    <a:pt x="1280" y="264"/>
                  </a:lnTo>
                  <a:lnTo>
                    <a:pt x="1280" y="297"/>
                  </a:lnTo>
                  <a:lnTo>
                    <a:pt x="1280" y="310"/>
                  </a:lnTo>
                  <a:lnTo>
                    <a:pt x="1280" y="322"/>
                  </a:lnTo>
                  <a:lnTo>
                    <a:pt x="1280" y="333"/>
                  </a:lnTo>
                  <a:lnTo>
                    <a:pt x="1281" y="344"/>
                  </a:lnTo>
                  <a:lnTo>
                    <a:pt x="1281" y="354"/>
                  </a:lnTo>
                  <a:lnTo>
                    <a:pt x="1282" y="363"/>
                  </a:lnTo>
                  <a:lnTo>
                    <a:pt x="1282" y="372"/>
                  </a:lnTo>
                  <a:lnTo>
                    <a:pt x="1283" y="379"/>
                  </a:lnTo>
                  <a:lnTo>
                    <a:pt x="1285" y="393"/>
                  </a:lnTo>
                  <a:lnTo>
                    <a:pt x="1289" y="400"/>
                  </a:lnTo>
                  <a:lnTo>
                    <a:pt x="1295" y="411"/>
                  </a:lnTo>
                  <a:close/>
                  <a:moveTo>
                    <a:pt x="1384" y="418"/>
                  </a:moveTo>
                  <a:lnTo>
                    <a:pt x="1375" y="407"/>
                  </a:lnTo>
                  <a:lnTo>
                    <a:pt x="1369" y="397"/>
                  </a:lnTo>
                  <a:lnTo>
                    <a:pt x="1363" y="389"/>
                  </a:lnTo>
                  <a:lnTo>
                    <a:pt x="1359" y="383"/>
                  </a:lnTo>
                  <a:lnTo>
                    <a:pt x="1353" y="372"/>
                  </a:lnTo>
                  <a:lnTo>
                    <a:pt x="1348" y="357"/>
                  </a:lnTo>
                  <a:lnTo>
                    <a:pt x="1342" y="368"/>
                  </a:lnTo>
                  <a:lnTo>
                    <a:pt x="1336" y="379"/>
                  </a:lnTo>
                  <a:lnTo>
                    <a:pt x="1333" y="386"/>
                  </a:lnTo>
                  <a:lnTo>
                    <a:pt x="1326" y="395"/>
                  </a:lnTo>
                  <a:lnTo>
                    <a:pt x="1318" y="405"/>
                  </a:lnTo>
                  <a:lnTo>
                    <a:pt x="1307" y="418"/>
                  </a:lnTo>
                  <a:lnTo>
                    <a:pt x="1313" y="420"/>
                  </a:lnTo>
                  <a:lnTo>
                    <a:pt x="1317" y="421"/>
                  </a:lnTo>
                  <a:lnTo>
                    <a:pt x="1327" y="422"/>
                  </a:lnTo>
                  <a:lnTo>
                    <a:pt x="1345" y="422"/>
                  </a:lnTo>
                  <a:lnTo>
                    <a:pt x="1355" y="422"/>
                  </a:lnTo>
                  <a:lnTo>
                    <a:pt x="1366" y="421"/>
                  </a:lnTo>
                  <a:lnTo>
                    <a:pt x="1374" y="420"/>
                  </a:lnTo>
                  <a:lnTo>
                    <a:pt x="1384" y="418"/>
                  </a:lnTo>
                  <a:close/>
                  <a:moveTo>
                    <a:pt x="258" y="1651"/>
                  </a:moveTo>
                  <a:lnTo>
                    <a:pt x="253" y="1648"/>
                  </a:lnTo>
                  <a:lnTo>
                    <a:pt x="249" y="1643"/>
                  </a:lnTo>
                  <a:lnTo>
                    <a:pt x="246" y="1638"/>
                  </a:lnTo>
                  <a:lnTo>
                    <a:pt x="244" y="1632"/>
                  </a:lnTo>
                  <a:lnTo>
                    <a:pt x="244" y="1626"/>
                  </a:lnTo>
                  <a:lnTo>
                    <a:pt x="246" y="1619"/>
                  </a:lnTo>
                  <a:lnTo>
                    <a:pt x="247" y="1612"/>
                  </a:lnTo>
                  <a:lnTo>
                    <a:pt x="250" y="1605"/>
                  </a:lnTo>
                  <a:lnTo>
                    <a:pt x="253" y="1597"/>
                  </a:lnTo>
                  <a:lnTo>
                    <a:pt x="258" y="1592"/>
                  </a:lnTo>
                  <a:lnTo>
                    <a:pt x="263" y="1585"/>
                  </a:lnTo>
                  <a:lnTo>
                    <a:pt x="269" y="1581"/>
                  </a:lnTo>
                  <a:lnTo>
                    <a:pt x="275" y="1576"/>
                  </a:lnTo>
                  <a:lnTo>
                    <a:pt x="283" y="1573"/>
                  </a:lnTo>
                  <a:lnTo>
                    <a:pt x="290" y="1572"/>
                  </a:lnTo>
                  <a:lnTo>
                    <a:pt x="297" y="1572"/>
                  </a:lnTo>
                  <a:lnTo>
                    <a:pt x="304" y="1573"/>
                  </a:lnTo>
                  <a:lnTo>
                    <a:pt x="310" y="1572"/>
                  </a:lnTo>
                  <a:lnTo>
                    <a:pt x="314" y="1572"/>
                  </a:lnTo>
                  <a:lnTo>
                    <a:pt x="317" y="1571"/>
                  </a:lnTo>
                  <a:lnTo>
                    <a:pt x="320" y="1569"/>
                  </a:lnTo>
                  <a:lnTo>
                    <a:pt x="323" y="1566"/>
                  </a:lnTo>
                  <a:lnTo>
                    <a:pt x="324" y="1564"/>
                  </a:lnTo>
                  <a:lnTo>
                    <a:pt x="324" y="1562"/>
                  </a:lnTo>
                  <a:lnTo>
                    <a:pt x="324" y="1560"/>
                  </a:lnTo>
                  <a:lnTo>
                    <a:pt x="324" y="1557"/>
                  </a:lnTo>
                  <a:lnTo>
                    <a:pt x="321" y="1552"/>
                  </a:lnTo>
                  <a:lnTo>
                    <a:pt x="318" y="1550"/>
                  </a:lnTo>
                  <a:lnTo>
                    <a:pt x="310" y="1548"/>
                  </a:lnTo>
                  <a:lnTo>
                    <a:pt x="303" y="1543"/>
                  </a:lnTo>
                  <a:lnTo>
                    <a:pt x="296" y="1539"/>
                  </a:lnTo>
                  <a:lnTo>
                    <a:pt x="290" y="1534"/>
                  </a:lnTo>
                  <a:lnTo>
                    <a:pt x="284" y="1527"/>
                  </a:lnTo>
                  <a:lnTo>
                    <a:pt x="279" y="1520"/>
                  </a:lnTo>
                  <a:lnTo>
                    <a:pt x="274" y="1513"/>
                  </a:lnTo>
                  <a:lnTo>
                    <a:pt x="270" y="1504"/>
                  </a:lnTo>
                  <a:lnTo>
                    <a:pt x="266" y="1495"/>
                  </a:lnTo>
                  <a:lnTo>
                    <a:pt x="263" y="1485"/>
                  </a:lnTo>
                  <a:lnTo>
                    <a:pt x="261" y="1476"/>
                  </a:lnTo>
                  <a:lnTo>
                    <a:pt x="259" y="1465"/>
                  </a:lnTo>
                  <a:lnTo>
                    <a:pt x="258" y="1455"/>
                  </a:lnTo>
                  <a:lnTo>
                    <a:pt x="258" y="1446"/>
                  </a:lnTo>
                  <a:lnTo>
                    <a:pt x="258" y="1435"/>
                  </a:lnTo>
                  <a:lnTo>
                    <a:pt x="258" y="1424"/>
                  </a:lnTo>
                  <a:lnTo>
                    <a:pt x="259" y="1414"/>
                  </a:lnTo>
                  <a:lnTo>
                    <a:pt x="261" y="1403"/>
                  </a:lnTo>
                  <a:lnTo>
                    <a:pt x="263" y="1393"/>
                  </a:lnTo>
                  <a:lnTo>
                    <a:pt x="265" y="1382"/>
                  </a:lnTo>
                  <a:lnTo>
                    <a:pt x="269" y="1372"/>
                  </a:lnTo>
                  <a:lnTo>
                    <a:pt x="273" y="1363"/>
                  </a:lnTo>
                  <a:lnTo>
                    <a:pt x="277" y="1354"/>
                  </a:lnTo>
                  <a:lnTo>
                    <a:pt x="283" y="1346"/>
                  </a:lnTo>
                  <a:lnTo>
                    <a:pt x="288" y="1338"/>
                  </a:lnTo>
                  <a:lnTo>
                    <a:pt x="294" y="1330"/>
                  </a:lnTo>
                  <a:lnTo>
                    <a:pt x="302" y="1324"/>
                  </a:lnTo>
                  <a:lnTo>
                    <a:pt x="308" y="1318"/>
                  </a:lnTo>
                  <a:lnTo>
                    <a:pt x="317" y="1314"/>
                  </a:lnTo>
                  <a:lnTo>
                    <a:pt x="325" y="1309"/>
                  </a:lnTo>
                  <a:lnTo>
                    <a:pt x="335" y="1306"/>
                  </a:lnTo>
                  <a:lnTo>
                    <a:pt x="344" y="1305"/>
                  </a:lnTo>
                  <a:lnTo>
                    <a:pt x="352" y="1304"/>
                  </a:lnTo>
                  <a:lnTo>
                    <a:pt x="360" y="1304"/>
                  </a:lnTo>
                  <a:lnTo>
                    <a:pt x="366" y="1304"/>
                  </a:lnTo>
                  <a:lnTo>
                    <a:pt x="374" y="1305"/>
                  </a:lnTo>
                  <a:lnTo>
                    <a:pt x="381" y="1306"/>
                  </a:lnTo>
                  <a:lnTo>
                    <a:pt x="387" y="1309"/>
                  </a:lnTo>
                  <a:lnTo>
                    <a:pt x="393" y="1313"/>
                  </a:lnTo>
                  <a:lnTo>
                    <a:pt x="398" y="1317"/>
                  </a:lnTo>
                  <a:lnTo>
                    <a:pt x="403" y="1321"/>
                  </a:lnTo>
                  <a:lnTo>
                    <a:pt x="404" y="1327"/>
                  </a:lnTo>
                  <a:lnTo>
                    <a:pt x="404" y="1331"/>
                  </a:lnTo>
                  <a:lnTo>
                    <a:pt x="402" y="1335"/>
                  </a:lnTo>
                  <a:lnTo>
                    <a:pt x="398" y="1337"/>
                  </a:lnTo>
                  <a:lnTo>
                    <a:pt x="394" y="1337"/>
                  </a:lnTo>
                  <a:lnTo>
                    <a:pt x="390" y="1336"/>
                  </a:lnTo>
                  <a:lnTo>
                    <a:pt x="384" y="1331"/>
                  </a:lnTo>
                  <a:lnTo>
                    <a:pt x="376" y="1324"/>
                  </a:lnTo>
                  <a:lnTo>
                    <a:pt x="371" y="1319"/>
                  </a:lnTo>
                  <a:lnTo>
                    <a:pt x="364" y="1318"/>
                  </a:lnTo>
                  <a:lnTo>
                    <a:pt x="352" y="1318"/>
                  </a:lnTo>
                  <a:lnTo>
                    <a:pt x="342" y="1320"/>
                  </a:lnTo>
                  <a:lnTo>
                    <a:pt x="332" y="1324"/>
                  </a:lnTo>
                  <a:lnTo>
                    <a:pt x="327" y="1326"/>
                  </a:lnTo>
                  <a:lnTo>
                    <a:pt x="323" y="1329"/>
                  </a:lnTo>
                  <a:lnTo>
                    <a:pt x="318" y="1332"/>
                  </a:lnTo>
                  <a:lnTo>
                    <a:pt x="315" y="1338"/>
                  </a:lnTo>
                  <a:lnTo>
                    <a:pt x="309" y="1347"/>
                  </a:lnTo>
                  <a:lnTo>
                    <a:pt x="305" y="1355"/>
                  </a:lnTo>
                  <a:lnTo>
                    <a:pt x="302" y="1365"/>
                  </a:lnTo>
                  <a:lnTo>
                    <a:pt x="298" y="1375"/>
                  </a:lnTo>
                  <a:lnTo>
                    <a:pt x="296" y="1383"/>
                  </a:lnTo>
                  <a:lnTo>
                    <a:pt x="297" y="1388"/>
                  </a:lnTo>
                  <a:lnTo>
                    <a:pt x="298" y="1391"/>
                  </a:lnTo>
                  <a:lnTo>
                    <a:pt x="301" y="1393"/>
                  </a:lnTo>
                  <a:lnTo>
                    <a:pt x="304" y="1395"/>
                  </a:lnTo>
                  <a:lnTo>
                    <a:pt x="307" y="1397"/>
                  </a:lnTo>
                  <a:lnTo>
                    <a:pt x="319" y="1401"/>
                  </a:lnTo>
                  <a:lnTo>
                    <a:pt x="335" y="1402"/>
                  </a:lnTo>
                  <a:lnTo>
                    <a:pt x="350" y="1404"/>
                  </a:lnTo>
                  <a:lnTo>
                    <a:pt x="364" y="1405"/>
                  </a:lnTo>
                  <a:lnTo>
                    <a:pt x="372" y="1407"/>
                  </a:lnTo>
                  <a:lnTo>
                    <a:pt x="377" y="1408"/>
                  </a:lnTo>
                  <a:lnTo>
                    <a:pt x="382" y="1410"/>
                  </a:lnTo>
                  <a:lnTo>
                    <a:pt x="386" y="1414"/>
                  </a:lnTo>
                  <a:lnTo>
                    <a:pt x="388" y="1417"/>
                  </a:lnTo>
                  <a:lnTo>
                    <a:pt x="390" y="1421"/>
                  </a:lnTo>
                  <a:lnTo>
                    <a:pt x="388" y="1427"/>
                  </a:lnTo>
                  <a:lnTo>
                    <a:pt x="386" y="1433"/>
                  </a:lnTo>
                  <a:lnTo>
                    <a:pt x="383" y="1439"/>
                  </a:lnTo>
                  <a:lnTo>
                    <a:pt x="379" y="1441"/>
                  </a:lnTo>
                  <a:lnTo>
                    <a:pt x="374" y="1442"/>
                  </a:lnTo>
                  <a:lnTo>
                    <a:pt x="369" y="1442"/>
                  </a:lnTo>
                  <a:lnTo>
                    <a:pt x="363" y="1440"/>
                  </a:lnTo>
                  <a:lnTo>
                    <a:pt x="358" y="1438"/>
                  </a:lnTo>
                  <a:lnTo>
                    <a:pt x="353" y="1436"/>
                  </a:lnTo>
                  <a:lnTo>
                    <a:pt x="349" y="1432"/>
                  </a:lnTo>
                  <a:lnTo>
                    <a:pt x="342" y="1429"/>
                  </a:lnTo>
                  <a:lnTo>
                    <a:pt x="337" y="1426"/>
                  </a:lnTo>
                  <a:lnTo>
                    <a:pt x="331" y="1425"/>
                  </a:lnTo>
                  <a:lnTo>
                    <a:pt x="327" y="1424"/>
                  </a:lnTo>
                  <a:lnTo>
                    <a:pt x="321" y="1422"/>
                  </a:lnTo>
                  <a:lnTo>
                    <a:pt x="317" y="1424"/>
                  </a:lnTo>
                  <a:lnTo>
                    <a:pt x="313" y="1425"/>
                  </a:lnTo>
                  <a:lnTo>
                    <a:pt x="309" y="1427"/>
                  </a:lnTo>
                  <a:lnTo>
                    <a:pt x="305" y="1429"/>
                  </a:lnTo>
                  <a:lnTo>
                    <a:pt x="302" y="1432"/>
                  </a:lnTo>
                  <a:lnTo>
                    <a:pt x="299" y="1437"/>
                  </a:lnTo>
                  <a:lnTo>
                    <a:pt x="296" y="1441"/>
                  </a:lnTo>
                  <a:lnTo>
                    <a:pt x="292" y="1451"/>
                  </a:lnTo>
                  <a:lnTo>
                    <a:pt x="288" y="1463"/>
                  </a:lnTo>
                  <a:lnTo>
                    <a:pt x="287" y="1471"/>
                  </a:lnTo>
                  <a:lnTo>
                    <a:pt x="287" y="1477"/>
                  </a:lnTo>
                  <a:lnTo>
                    <a:pt x="288" y="1482"/>
                  </a:lnTo>
                  <a:lnTo>
                    <a:pt x="291" y="1485"/>
                  </a:lnTo>
                  <a:lnTo>
                    <a:pt x="293" y="1487"/>
                  </a:lnTo>
                  <a:lnTo>
                    <a:pt x="296" y="1490"/>
                  </a:lnTo>
                  <a:lnTo>
                    <a:pt x="299" y="1490"/>
                  </a:lnTo>
                  <a:lnTo>
                    <a:pt x="303" y="1490"/>
                  </a:lnTo>
                  <a:lnTo>
                    <a:pt x="314" y="1486"/>
                  </a:lnTo>
                  <a:lnTo>
                    <a:pt x="325" y="1482"/>
                  </a:lnTo>
                  <a:lnTo>
                    <a:pt x="329" y="1479"/>
                  </a:lnTo>
                  <a:lnTo>
                    <a:pt x="336" y="1473"/>
                  </a:lnTo>
                  <a:lnTo>
                    <a:pt x="342" y="1469"/>
                  </a:lnTo>
                  <a:lnTo>
                    <a:pt x="350" y="1466"/>
                  </a:lnTo>
                  <a:lnTo>
                    <a:pt x="352" y="1466"/>
                  </a:lnTo>
                  <a:lnTo>
                    <a:pt x="354" y="1466"/>
                  </a:lnTo>
                  <a:lnTo>
                    <a:pt x="357" y="1468"/>
                  </a:lnTo>
                  <a:lnTo>
                    <a:pt x="359" y="1469"/>
                  </a:lnTo>
                  <a:lnTo>
                    <a:pt x="361" y="1472"/>
                  </a:lnTo>
                  <a:lnTo>
                    <a:pt x="361" y="1476"/>
                  </a:lnTo>
                  <a:lnTo>
                    <a:pt x="361" y="1481"/>
                  </a:lnTo>
                  <a:lnTo>
                    <a:pt x="360" y="1487"/>
                  </a:lnTo>
                  <a:lnTo>
                    <a:pt x="360" y="1493"/>
                  </a:lnTo>
                  <a:lnTo>
                    <a:pt x="360" y="1497"/>
                  </a:lnTo>
                  <a:lnTo>
                    <a:pt x="361" y="1503"/>
                  </a:lnTo>
                  <a:lnTo>
                    <a:pt x="364" y="1507"/>
                  </a:lnTo>
                  <a:lnTo>
                    <a:pt x="369" y="1513"/>
                  </a:lnTo>
                  <a:lnTo>
                    <a:pt x="375" y="1517"/>
                  </a:lnTo>
                  <a:lnTo>
                    <a:pt x="385" y="1520"/>
                  </a:lnTo>
                  <a:lnTo>
                    <a:pt x="397" y="1524"/>
                  </a:lnTo>
                  <a:lnTo>
                    <a:pt x="401" y="1527"/>
                  </a:lnTo>
                  <a:lnTo>
                    <a:pt x="403" y="1532"/>
                  </a:lnTo>
                  <a:lnTo>
                    <a:pt x="403" y="1538"/>
                  </a:lnTo>
                  <a:lnTo>
                    <a:pt x="403" y="1543"/>
                  </a:lnTo>
                  <a:lnTo>
                    <a:pt x="401" y="1548"/>
                  </a:lnTo>
                  <a:lnTo>
                    <a:pt x="397" y="1552"/>
                  </a:lnTo>
                  <a:lnTo>
                    <a:pt x="394" y="1554"/>
                  </a:lnTo>
                  <a:lnTo>
                    <a:pt x="390" y="1558"/>
                  </a:lnTo>
                  <a:lnTo>
                    <a:pt x="381" y="1562"/>
                  </a:lnTo>
                  <a:lnTo>
                    <a:pt x="372" y="1565"/>
                  </a:lnTo>
                  <a:lnTo>
                    <a:pt x="373" y="1573"/>
                  </a:lnTo>
                  <a:lnTo>
                    <a:pt x="373" y="1579"/>
                  </a:lnTo>
                  <a:lnTo>
                    <a:pt x="371" y="1584"/>
                  </a:lnTo>
                  <a:lnTo>
                    <a:pt x="368" y="1590"/>
                  </a:lnTo>
                  <a:lnTo>
                    <a:pt x="364" y="1594"/>
                  </a:lnTo>
                  <a:lnTo>
                    <a:pt x="359" y="1597"/>
                  </a:lnTo>
                  <a:lnTo>
                    <a:pt x="353" y="1601"/>
                  </a:lnTo>
                  <a:lnTo>
                    <a:pt x="347" y="1603"/>
                  </a:lnTo>
                  <a:lnTo>
                    <a:pt x="340" y="1605"/>
                  </a:lnTo>
                  <a:lnTo>
                    <a:pt x="332" y="1606"/>
                  </a:lnTo>
                  <a:lnTo>
                    <a:pt x="326" y="1607"/>
                  </a:lnTo>
                  <a:lnTo>
                    <a:pt x="318" y="1607"/>
                  </a:lnTo>
                  <a:lnTo>
                    <a:pt x="312" y="1606"/>
                  </a:lnTo>
                  <a:lnTo>
                    <a:pt x="304" y="1605"/>
                  </a:lnTo>
                  <a:lnTo>
                    <a:pt x="297" y="1604"/>
                  </a:lnTo>
                  <a:lnTo>
                    <a:pt x="292" y="1601"/>
                  </a:lnTo>
                  <a:lnTo>
                    <a:pt x="286" y="1601"/>
                  </a:lnTo>
                  <a:lnTo>
                    <a:pt x="282" y="1602"/>
                  </a:lnTo>
                  <a:lnTo>
                    <a:pt x="279" y="1603"/>
                  </a:lnTo>
                  <a:lnTo>
                    <a:pt x="275" y="1604"/>
                  </a:lnTo>
                  <a:lnTo>
                    <a:pt x="272" y="1607"/>
                  </a:lnTo>
                  <a:lnTo>
                    <a:pt x="270" y="1609"/>
                  </a:lnTo>
                  <a:lnTo>
                    <a:pt x="268" y="1614"/>
                  </a:lnTo>
                  <a:lnTo>
                    <a:pt x="265" y="1617"/>
                  </a:lnTo>
                  <a:lnTo>
                    <a:pt x="261" y="1635"/>
                  </a:lnTo>
                  <a:lnTo>
                    <a:pt x="258" y="1651"/>
                  </a:lnTo>
                  <a:close/>
                  <a:moveTo>
                    <a:pt x="661" y="1574"/>
                  </a:moveTo>
                  <a:lnTo>
                    <a:pt x="664" y="1571"/>
                  </a:lnTo>
                  <a:lnTo>
                    <a:pt x="668" y="1570"/>
                  </a:lnTo>
                  <a:lnTo>
                    <a:pt x="673" y="1569"/>
                  </a:lnTo>
                  <a:lnTo>
                    <a:pt x="679" y="1569"/>
                  </a:lnTo>
                  <a:lnTo>
                    <a:pt x="692" y="1572"/>
                  </a:lnTo>
                  <a:lnTo>
                    <a:pt x="705" y="1576"/>
                  </a:lnTo>
                  <a:lnTo>
                    <a:pt x="732" y="1588"/>
                  </a:lnTo>
                  <a:lnTo>
                    <a:pt x="752" y="1598"/>
                  </a:lnTo>
                  <a:lnTo>
                    <a:pt x="754" y="1601"/>
                  </a:lnTo>
                  <a:lnTo>
                    <a:pt x="756" y="1603"/>
                  </a:lnTo>
                  <a:lnTo>
                    <a:pt x="756" y="1606"/>
                  </a:lnTo>
                  <a:lnTo>
                    <a:pt x="754" y="1608"/>
                  </a:lnTo>
                  <a:lnTo>
                    <a:pt x="750" y="1612"/>
                  </a:lnTo>
                  <a:lnTo>
                    <a:pt x="746" y="1614"/>
                  </a:lnTo>
                  <a:lnTo>
                    <a:pt x="741" y="1615"/>
                  </a:lnTo>
                  <a:lnTo>
                    <a:pt x="737" y="1615"/>
                  </a:lnTo>
                  <a:lnTo>
                    <a:pt x="726" y="1613"/>
                  </a:lnTo>
                  <a:lnTo>
                    <a:pt x="715" y="1608"/>
                  </a:lnTo>
                  <a:lnTo>
                    <a:pt x="704" y="1603"/>
                  </a:lnTo>
                  <a:lnTo>
                    <a:pt x="694" y="1597"/>
                  </a:lnTo>
                  <a:lnTo>
                    <a:pt x="689" y="1595"/>
                  </a:lnTo>
                  <a:lnTo>
                    <a:pt x="684" y="1594"/>
                  </a:lnTo>
                  <a:lnTo>
                    <a:pt x="679" y="1594"/>
                  </a:lnTo>
                  <a:lnTo>
                    <a:pt x="674" y="1594"/>
                  </a:lnTo>
                  <a:lnTo>
                    <a:pt x="670" y="1594"/>
                  </a:lnTo>
                  <a:lnTo>
                    <a:pt x="664" y="1594"/>
                  </a:lnTo>
                  <a:lnTo>
                    <a:pt x="661" y="1593"/>
                  </a:lnTo>
                  <a:lnTo>
                    <a:pt x="658" y="1591"/>
                  </a:lnTo>
                  <a:lnTo>
                    <a:pt x="657" y="1587"/>
                  </a:lnTo>
                  <a:lnTo>
                    <a:pt x="656" y="1584"/>
                  </a:lnTo>
                  <a:lnTo>
                    <a:pt x="658" y="1580"/>
                  </a:lnTo>
                  <a:lnTo>
                    <a:pt x="661" y="1574"/>
                  </a:lnTo>
                  <a:close/>
                  <a:moveTo>
                    <a:pt x="368" y="1858"/>
                  </a:moveTo>
                  <a:lnTo>
                    <a:pt x="371" y="1857"/>
                  </a:lnTo>
                  <a:lnTo>
                    <a:pt x="373" y="1853"/>
                  </a:lnTo>
                  <a:lnTo>
                    <a:pt x="375" y="1849"/>
                  </a:lnTo>
                  <a:lnTo>
                    <a:pt x="375" y="1845"/>
                  </a:lnTo>
                  <a:lnTo>
                    <a:pt x="375" y="1840"/>
                  </a:lnTo>
                  <a:lnTo>
                    <a:pt x="373" y="1836"/>
                  </a:lnTo>
                  <a:lnTo>
                    <a:pt x="371" y="1832"/>
                  </a:lnTo>
                  <a:lnTo>
                    <a:pt x="366" y="1831"/>
                  </a:lnTo>
                  <a:lnTo>
                    <a:pt x="351" y="1830"/>
                  </a:lnTo>
                  <a:lnTo>
                    <a:pt x="338" y="1828"/>
                  </a:lnTo>
                  <a:lnTo>
                    <a:pt x="331" y="1826"/>
                  </a:lnTo>
                  <a:lnTo>
                    <a:pt x="326" y="1821"/>
                  </a:lnTo>
                  <a:lnTo>
                    <a:pt x="319" y="1815"/>
                  </a:lnTo>
                  <a:lnTo>
                    <a:pt x="314" y="1806"/>
                  </a:lnTo>
                  <a:lnTo>
                    <a:pt x="312" y="1802"/>
                  </a:lnTo>
                  <a:lnTo>
                    <a:pt x="312" y="1797"/>
                  </a:lnTo>
                  <a:lnTo>
                    <a:pt x="312" y="1793"/>
                  </a:lnTo>
                  <a:lnTo>
                    <a:pt x="312" y="1787"/>
                  </a:lnTo>
                  <a:lnTo>
                    <a:pt x="312" y="1783"/>
                  </a:lnTo>
                  <a:lnTo>
                    <a:pt x="310" y="1778"/>
                  </a:lnTo>
                  <a:lnTo>
                    <a:pt x="308" y="1771"/>
                  </a:lnTo>
                  <a:lnTo>
                    <a:pt x="304" y="1764"/>
                  </a:lnTo>
                  <a:lnTo>
                    <a:pt x="297" y="1758"/>
                  </a:lnTo>
                  <a:lnTo>
                    <a:pt x="291" y="1752"/>
                  </a:lnTo>
                  <a:lnTo>
                    <a:pt x="284" y="1747"/>
                  </a:lnTo>
                  <a:lnTo>
                    <a:pt x="277" y="1743"/>
                  </a:lnTo>
                  <a:lnTo>
                    <a:pt x="264" y="1736"/>
                  </a:lnTo>
                  <a:lnTo>
                    <a:pt x="253" y="1730"/>
                  </a:lnTo>
                  <a:lnTo>
                    <a:pt x="249" y="1725"/>
                  </a:lnTo>
                  <a:lnTo>
                    <a:pt x="246" y="1719"/>
                  </a:lnTo>
                  <a:lnTo>
                    <a:pt x="244" y="1714"/>
                  </a:lnTo>
                  <a:lnTo>
                    <a:pt x="244" y="1708"/>
                  </a:lnTo>
                  <a:lnTo>
                    <a:pt x="247" y="1697"/>
                  </a:lnTo>
                  <a:lnTo>
                    <a:pt x="250" y="1690"/>
                  </a:lnTo>
                  <a:lnTo>
                    <a:pt x="250" y="1685"/>
                  </a:lnTo>
                  <a:lnTo>
                    <a:pt x="250" y="1680"/>
                  </a:lnTo>
                  <a:lnTo>
                    <a:pt x="249" y="1674"/>
                  </a:lnTo>
                  <a:lnTo>
                    <a:pt x="247" y="1670"/>
                  </a:lnTo>
                  <a:lnTo>
                    <a:pt x="243" y="1665"/>
                  </a:lnTo>
                  <a:lnTo>
                    <a:pt x="241" y="1664"/>
                  </a:lnTo>
                  <a:lnTo>
                    <a:pt x="240" y="1663"/>
                  </a:lnTo>
                  <a:lnTo>
                    <a:pt x="239" y="1664"/>
                  </a:lnTo>
                  <a:lnTo>
                    <a:pt x="238" y="1664"/>
                  </a:lnTo>
                  <a:lnTo>
                    <a:pt x="237" y="1667"/>
                  </a:lnTo>
                  <a:lnTo>
                    <a:pt x="228" y="1672"/>
                  </a:lnTo>
                  <a:lnTo>
                    <a:pt x="221" y="1679"/>
                  </a:lnTo>
                  <a:lnTo>
                    <a:pt x="217" y="1685"/>
                  </a:lnTo>
                  <a:lnTo>
                    <a:pt x="214" y="1692"/>
                  </a:lnTo>
                  <a:lnTo>
                    <a:pt x="213" y="1699"/>
                  </a:lnTo>
                  <a:lnTo>
                    <a:pt x="213" y="1706"/>
                  </a:lnTo>
                  <a:lnTo>
                    <a:pt x="214" y="1714"/>
                  </a:lnTo>
                  <a:lnTo>
                    <a:pt x="215" y="1721"/>
                  </a:lnTo>
                  <a:lnTo>
                    <a:pt x="218" y="1729"/>
                  </a:lnTo>
                  <a:lnTo>
                    <a:pt x="222" y="1737"/>
                  </a:lnTo>
                  <a:lnTo>
                    <a:pt x="227" y="1745"/>
                  </a:lnTo>
                  <a:lnTo>
                    <a:pt x="231" y="1752"/>
                  </a:lnTo>
                  <a:lnTo>
                    <a:pt x="243" y="1765"/>
                  </a:lnTo>
                  <a:lnTo>
                    <a:pt x="255" y="1778"/>
                  </a:lnTo>
                  <a:lnTo>
                    <a:pt x="258" y="1781"/>
                  </a:lnTo>
                  <a:lnTo>
                    <a:pt x="260" y="1783"/>
                  </a:lnTo>
                  <a:lnTo>
                    <a:pt x="261" y="1786"/>
                  </a:lnTo>
                  <a:lnTo>
                    <a:pt x="262" y="1789"/>
                  </a:lnTo>
                  <a:lnTo>
                    <a:pt x="261" y="1793"/>
                  </a:lnTo>
                  <a:lnTo>
                    <a:pt x="259" y="1797"/>
                  </a:lnTo>
                  <a:lnTo>
                    <a:pt x="257" y="1803"/>
                  </a:lnTo>
                  <a:lnTo>
                    <a:pt x="255" y="1808"/>
                  </a:lnTo>
                  <a:lnTo>
                    <a:pt x="255" y="1810"/>
                  </a:lnTo>
                  <a:lnTo>
                    <a:pt x="255" y="1815"/>
                  </a:lnTo>
                  <a:lnTo>
                    <a:pt x="257" y="1818"/>
                  </a:lnTo>
                  <a:lnTo>
                    <a:pt x="259" y="1823"/>
                  </a:lnTo>
                  <a:lnTo>
                    <a:pt x="263" y="1828"/>
                  </a:lnTo>
                  <a:lnTo>
                    <a:pt x="269" y="1837"/>
                  </a:lnTo>
                  <a:lnTo>
                    <a:pt x="277" y="1847"/>
                  </a:lnTo>
                  <a:lnTo>
                    <a:pt x="288" y="1857"/>
                  </a:lnTo>
                  <a:lnTo>
                    <a:pt x="295" y="1861"/>
                  </a:lnTo>
                  <a:lnTo>
                    <a:pt x="302" y="1864"/>
                  </a:lnTo>
                  <a:lnTo>
                    <a:pt x="309" y="1868"/>
                  </a:lnTo>
                  <a:lnTo>
                    <a:pt x="317" y="1871"/>
                  </a:lnTo>
                  <a:lnTo>
                    <a:pt x="325" y="1872"/>
                  </a:lnTo>
                  <a:lnTo>
                    <a:pt x="333" y="1872"/>
                  </a:lnTo>
                  <a:lnTo>
                    <a:pt x="342" y="1871"/>
                  </a:lnTo>
                  <a:lnTo>
                    <a:pt x="352" y="1869"/>
                  </a:lnTo>
                  <a:lnTo>
                    <a:pt x="360" y="1864"/>
                  </a:lnTo>
                  <a:lnTo>
                    <a:pt x="368" y="1858"/>
                  </a:lnTo>
                  <a:close/>
                  <a:moveTo>
                    <a:pt x="603" y="1399"/>
                  </a:moveTo>
                  <a:lnTo>
                    <a:pt x="606" y="1395"/>
                  </a:lnTo>
                  <a:lnTo>
                    <a:pt x="610" y="1391"/>
                  </a:lnTo>
                  <a:lnTo>
                    <a:pt x="612" y="1388"/>
                  </a:lnTo>
                  <a:lnTo>
                    <a:pt x="613" y="1385"/>
                  </a:lnTo>
                  <a:lnTo>
                    <a:pt x="612" y="1381"/>
                  </a:lnTo>
                  <a:lnTo>
                    <a:pt x="609" y="1375"/>
                  </a:lnTo>
                  <a:lnTo>
                    <a:pt x="602" y="1360"/>
                  </a:lnTo>
                  <a:lnTo>
                    <a:pt x="595" y="1348"/>
                  </a:lnTo>
                  <a:lnTo>
                    <a:pt x="592" y="1336"/>
                  </a:lnTo>
                  <a:lnTo>
                    <a:pt x="591" y="1327"/>
                  </a:lnTo>
                  <a:lnTo>
                    <a:pt x="591" y="1318"/>
                  </a:lnTo>
                  <a:lnTo>
                    <a:pt x="592" y="1311"/>
                  </a:lnTo>
                  <a:lnTo>
                    <a:pt x="594" y="1306"/>
                  </a:lnTo>
                  <a:lnTo>
                    <a:pt x="597" y="1300"/>
                  </a:lnTo>
                  <a:lnTo>
                    <a:pt x="605" y="1291"/>
                  </a:lnTo>
                  <a:lnTo>
                    <a:pt x="613" y="1282"/>
                  </a:lnTo>
                  <a:lnTo>
                    <a:pt x="616" y="1276"/>
                  </a:lnTo>
                  <a:lnTo>
                    <a:pt x="619" y="1271"/>
                  </a:lnTo>
                  <a:lnTo>
                    <a:pt x="621" y="1264"/>
                  </a:lnTo>
                  <a:lnTo>
                    <a:pt x="621" y="1255"/>
                  </a:lnTo>
                  <a:lnTo>
                    <a:pt x="621" y="1251"/>
                  </a:lnTo>
                  <a:lnTo>
                    <a:pt x="620" y="1248"/>
                  </a:lnTo>
                  <a:lnTo>
                    <a:pt x="619" y="1244"/>
                  </a:lnTo>
                  <a:lnTo>
                    <a:pt x="617" y="1242"/>
                  </a:lnTo>
                  <a:lnTo>
                    <a:pt x="612" y="1239"/>
                  </a:lnTo>
                  <a:lnTo>
                    <a:pt x="606" y="1236"/>
                  </a:lnTo>
                  <a:lnTo>
                    <a:pt x="601" y="1235"/>
                  </a:lnTo>
                  <a:lnTo>
                    <a:pt x="595" y="1235"/>
                  </a:lnTo>
                  <a:lnTo>
                    <a:pt x="591" y="1236"/>
                  </a:lnTo>
                  <a:lnTo>
                    <a:pt x="585" y="1237"/>
                  </a:lnTo>
                  <a:lnTo>
                    <a:pt x="580" y="1239"/>
                  </a:lnTo>
                  <a:lnTo>
                    <a:pt x="575" y="1240"/>
                  </a:lnTo>
                  <a:lnTo>
                    <a:pt x="571" y="1240"/>
                  </a:lnTo>
                  <a:lnTo>
                    <a:pt x="567" y="1239"/>
                  </a:lnTo>
                  <a:lnTo>
                    <a:pt x="561" y="1237"/>
                  </a:lnTo>
                  <a:lnTo>
                    <a:pt x="556" y="1232"/>
                  </a:lnTo>
                  <a:lnTo>
                    <a:pt x="550" y="1227"/>
                  </a:lnTo>
                  <a:lnTo>
                    <a:pt x="546" y="1222"/>
                  </a:lnTo>
                  <a:lnTo>
                    <a:pt x="541" y="1218"/>
                  </a:lnTo>
                  <a:lnTo>
                    <a:pt x="537" y="1215"/>
                  </a:lnTo>
                  <a:lnTo>
                    <a:pt x="531" y="1211"/>
                  </a:lnTo>
                  <a:lnTo>
                    <a:pt x="526" y="1211"/>
                  </a:lnTo>
                  <a:lnTo>
                    <a:pt x="515" y="1214"/>
                  </a:lnTo>
                  <a:lnTo>
                    <a:pt x="504" y="1217"/>
                  </a:lnTo>
                  <a:lnTo>
                    <a:pt x="498" y="1218"/>
                  </a:lnTo>
                  <a:lnTo>
                    <a:pt x="494" y="1218"/>
                  </a:lnTo>
                  <a:lnTo>
                    <a:pt x="488" y="1217"/>
                  </a:lnTo>
                  <a:lnTo>
                    <a:pt x="484" y="1215"/>
                  </a:lnTo>
                  <a:lnTo>
                    <a:pt x="474" y="1208"/>
                  </a:lnTo>
                  <a:lnTo>
                    <a:pt x="469" y="1204"/>
                  </a:lnTo>
                  <a:lnTo>
                    <a:pt x="465" y="1202"/>
                  </a:lnTo>
                  <a:lnTo>
                    <a:pt x="462" y="1200"/>
                  </a:lnTo>
                  <a:lnTo>
                    <a:pt x="451" y="1202"/>
                  </a:lnTo>
                  <a:lnTo>
                    <a:pt x="425" y="1203"/>
                  </a:lnTo>
                  <a:lnTo>
                    <a:pt x="420" y="1203"/>
                  </a:lnTo>
                  <a:lnTo>
                    <a:pt x="417" y="1204"/>
                  </a:lnTo>
                  <a:lnTo>
                    <a:pt x="414" y="1206"/>
                  </a:lnTo>
                  <a:lnTo>
                    <a:pt x="410" y="1207"/>
                  </a:lnTo>
                  <a:lnTo>
                    <a:pt x="404" y="1214"/>
                  </a:lnTo>
                  <a:lnTo>
                    <a:pt x="397" y="1221"/>
                  </a:lnTo>
                  <a:lnTo>
                    <a:pt x="391" y="1231"/>
                  </a:lnTo>
                  <a:lnTo>
                    <a:pt x="386" y="1242"/>
                  </a:lnTo>
                  <a:lnTo>
                    <a:pt x="382" y="1254"/>
                  </a:lnTo>
                  <a:lnTo>
                    <a:pt x="377" y="1269"/>
                  </a:lnTo>
                  <a:lnTo>
                    <a:pt x="375" y="1274"/>
                  </a:lnTo>
                  <a:lnTo>
                    <a:pt x="373" y="1279"/>
                  </a:lnTo>
                  <a:lnTo>
                    <a:pt x="370" y="1281"/>
                  </a:lnTo>
                  <a:lnTo>
                    <a:pt x="366" y="1282"/>
                  </a:lnTo>
                  <a:lnTo>
                    <a:pt x="363" y="1283"/>
                  </a:lnTo>
                  <a:lnTo>
                    <a:pt x="360" y="1283"/>
                  </a:lnTo>
                  <a:lnTo>
                    <a:pt x="357" y="1281"/>
                  </a:lnTo>
                  <a:lnTo>
                    <a:pt x="354" y="1279"/>
                  </a:lnTo>
                  <a:lnTo>
                    <a:pt x="352" y="1275"/>
                  </a:lnTo>
                  <a:lnTo>
                    <a:pt x="351" y="1269"/>
                  </a:lnTo>
                  <a:lnTo>
                    <a:pt x="350" y="1260"/>
                  </a:lnTo>
                  <a:lnTo>
                    <a:pt x="351" y="1250"/>
                  </a:lnTo>
                  <a:lnTo>
                    <a:pt x="352" y="1240"/>
                  </a:lnTo>
                  <a:lnTo>
                    <a:pt x="355" y="1229"/>
                  </a:lnTo>
                  <a:lnTo>
                    <a:pt x="358" y="1224"/>
                  </a:lnTo>
                  <a:lnTo>
                    <a:pt x="361" y="1218"/>
                  </a:lnTo>
                  <a:lnTo>
                    <a:pt x="364" y="1214"/>
                  </a:lnTo>
                  <a:lnTo>
                    <a:pt x="369" y="1209"/>
                  </a:lnTo>
                  <a:lnTo>
                    <a:pt x="375" y="1204"/>
                  </a:lnTo>
                  <a:lnTo>
                    <a:pt x="382" y="1198"/>
                  </a:lnTo>
                  <a:lnTo>
                    <a:pt x="390" y="1195"/>
                  </a:lnTo>
                  <a:lnTo>
                    <a:pt x="397" y="1192"/>
                  </a:lnTo>
                  <a:lnTo>
                    <a:pt x="414" y="1185"/>
                  </a:lnTo>
                  <a:lnTo>
                    <a:pt x="428" y="1178"/>
                  </a:lnTo>
                  <a:lnTo>
                    <a:pt x="439" y="1173"/>
                  </a:lnTo>
                  <a:lnTo>
                    <a:pt x="450" y="1169"/>
                  </a:lnTo>
                  <a:lnTo>
                    <a:pt x="461" y="1166"/>
                  </a:lnTo>
                  <a:lnTo>
                    <a:pt x="472" y="1164"/>
                  </a:lnTo>
                  <a:lnTo>
                    <a:pt x="484" y="1164"/>
                  </a:lnTo>
                  <a:lnTo>
                    <a:pt x="496" y="1166"/>
                  </a:lnTo>
                  <a:lnTo>
                    <a:pt x="509" y="1169"/>
                  </a:lnTo>
                  <a:lnTo>
                    <a:pt x="523" y="1174"/>
                  </a:lnTo>
                  <a:lnTo>
                    <a:pt x="530" y="1177"/>
                  </a:lnTo>
                  <a:lnTo>
                    <a:pt x="538" y="1182"/>
                  </a:lnTo>
                  <a:lnTo>
                    <a:pt x="545" y="1187"/>
                  </a:lnTo>
                  <a:lnTo>
                    <a:pt x="551" y="1193"/>
                  </a:lnTo>
                  <a:lnTo>
                    <a:pt x="557" y="1199"/>
                  </a:lnTo>
                  <a:lnTo>
                    <a:pt x="561" y="1206"/>
                  </a:lnTo>
                  <a:lnTo>
                    <a:pt x="565" y="1213"/>
                  </a:lnTo>
                  <a:lnTo>
                    <a:pt x="570" y="1220"/>
                  </a:lnTo>
                  <a:lnTo>
                    <a:pt x="571" y="1221"/>
                  </a:lnTo>
                  <a:lnTo>
                    <a:pt x="573" y="1224"/>
                  </a:lnTo>
                  <a:lnTo>
                    <a:pt x="575" y="1224"/>
                  </a:lnTo>
                  <a:lnTo>
                    <a:pt x="578" y="1224"/>
                  </a:lnTo>
                  <a:lnTo>
                    <a:pt x="584" y="1222"/>
                  </a:lnTo>
                  <a:lnTo>
                    <a:pt x="592" y="1221"/>
                  </a:lnTo>
                  <a:lnTo>
                    <a:pt x="599" y="1220"/>
                  </a:lnTo>
                  <a:lnTo>
                    <a:pt x="608" y="1219"/>
                  </a:lnTo>
                  <a:lnTo>
                    <a:pt x="613" y="1219"/>
                  </a:lnTo>
                  <a:lnTo>
                    <a:pt x="617" y="1220"/>
                  </a:lnTo>
                  <a:lnTo>
                    <a:pt x="620" y="1221"/>
                  </a:lnTo>
                  <a:lnTo>
                    <a:pt x="625" y="1224"/>
                  </a:lnTo>
                  <a:lnTo>
                    <a:pt x="635" y="1227"/>
                  </a:lnTo>
                  <a:lnTo>
                    <a:pt x="641" y="1231"/>
                  </a:lnTo>
                  <a:lnTo>
                    <a:pt x="645" y="1235"/>
                  </a:lnTo>
                  <a:lnTo>
                    <a:pt x="647" y="1238"/>
                  </a:lnTo>
                  <a:lnTo>
                    <a:pt x="649" y="1243"/>
                  </a:lnTo>
                  <a:lnTo>
                    <a:pt x="651" y="1249"/>
                  </a:lnTo>
                  <a:lnTo>
                    <a:pt x="653" y="1258"/>
                  </a:lnTo>
                  <a:lnTo>
                    <a:pt x="653" y="1265"/>
                  </a:lnTo>
                  <a:lnTo>
                    <a:pt x="652" y="1274"/>
                  </a:lnTo>
                  <a:lnTo>
                    <a:pt x="650" y="1283"/>
                  </a:lnTo>
                  <a:lnTo>
                    <a:pt x="645" y="1299"/>
                  </a:lnTo>
                  <a:lnTo>
                    <a:pt x="639" y="1318"/>
                  </a:lnTo>
                  <a:lnTo>
                    <a:pt x="638" y="1320"/>
                  </a:lnTo>
                  <a:lnTo>
                    <a:pt x="637" y="1322"/>
                  </a:lnTo>
                  <a:lnTo>
                    <a:pt x="639" y="1329"/>
                  </a:lnTo>
                  <a:lnTo>
                    <a:pt x="641" y="1332"/>
                  </a:lnTo>
                  <a:lnTo>
                    <a:pt x="645" y="1335"/>
                  </a:lnTo>
                  <a:lnTo>
                    <a:pt x="648" y="1336"/>
                  </a:lnTo>
                  <a:lnTo>
                    <a:pt x="652" y="1335"/>
                  </a:lnTo>
                  <a:lnTo>
                    <a:pt x="656" y="1332"/>
                  </a:lnTo>
                  <a:lnTo>
                    <a:pt x="660" y="1329"/>
                  </a:lnTo>
                  <a:lnTo>
                    <a:pt x="665" y="1325"/>
                  </a:lnTo>
                  <a:lnTo>
                    <a:pt x="675" y="1314"/>
                  </a:lnTo>
                  <a:lnTo>
                    <a:pt x="684" y="1302"/>
                  </a:lnTo>
                  <a:lnTo>
                    <a:pt x="694" y="1288"/>
                  </a:lnTo>
                  <a:lnTo>
                    <a:pt x="702" y="1276"/>
                  </a:lnTo>
                  <a:lnTo>
                    <a:pt x="707" y="1270"/>
                  </a:lnTo>
                  <a:lnTo>
                    <a:pt x="713" y="1264"/>
                  </a:lnTo>
                  <a:lnTo>
                    <a:pt x="718" y="1260"/>
                  </a:lnTo>
                  <a:lnTo>
                    <a:pt x="724" y="1258"/>
                  </a:lnTo>
                  <a:lnTo>
                    <a:pt x="730" y="1255"/>
                  </a:lnTo>
                  <a:lnTo>
                    <a:pt x="737" y="1254"/>
                  </a:lnTo>
                  <a:lnTo>
                    <a:pt x="745" y="1254"/>
                  </a:lnTo>
                  <a:lnTo>
                    <a:pt x="753" y="1255"/>
                  </a:lnTo>
                  <a:lnTo>
                    <a:pt x="759" y="1255"/>
                  </a:lnTo>
                  <a:lnTo>
                    <a:pt x="763" y="1258"/>
                  </a:lnTo>
                  <a:lnTo>
                    <a:pt x="769" y="1259"/>
                  </a:lnTo>
                  <a:lnTo>
                    <a:pt x="774" y="1262"/>
                  </a:lnTo>
                  <a:lnTo>
                    <a:pt x="779" y="1265"/>
                  </a:lnTo>
                  <a:lnTo>
                    <a:pt x="784" y="1270"/>
                  </a:lnTo>
                  <a:lnTo>
                    <a:pt x="789" y="1274"/>
                  </a:lnTo>
                  <a:lnTo>
                    <a:pt x="794" y="1281"/>
                  </a:lnTo>
                  <a:lnTo>
                    <a:pt x="797" y="1286"/>
                  </a:lnTo>
                  <a:lnTo>
                    <a:pt x="800" y="1291"/>
                  </a:lnTo>
                  <a:lnTo>
                    <a:pt x="802" y="1296"/>
                  </a:lnTo>
                  <a:lnTo>
                    <a:pt x="803" y="1300"/>
                  </a:lnTo>
                  <a:lnTo>
                    <a:pt x="802" y="1304"/>
                  </a:lnTo>
                  <a:lnTo>
                    <a:pt x="800" y="1307"/>
                  </a:lnTo>
                  <a:lnTo>
                    <a:pt x="794" y="1309"/>
                  </a:lnTo>
                  <a:lnTo>
                    <a:pt x="787" y="1310"/>
                  </a:lnTo>
                  <a:lnTo>
                    <a:pt x="781" y="1311"/>
                  </a:lnTo>
                  <a:lnTo>
                    <a:pt x="773" y="1311"/>
                  </a:lnTo>
                  <a:lnTo>
                    <a:pt x="765" y="1310"/>
                  </a:lnTo>
                  <a:lnTo>
                    <a:pt x="758" y="1309"/>
                  </a:lnTo>
                  <a:lnTo>
                    <a:pt x="748" y="1307"/>
                  </a:lnTo>
                  <a:lnTo>
                    <a:pt x="739" y="1303"/>
                  </a:lnTo>
                  <a:lnTo>
                    <a:pt x="730" y="1297"/>
                  </a:lnTo>
                  <a:lnTo>
                    <a:pt x="720" y="1290"/>
                  </a:lnTo>
                  <a:lnTo>
                    <a:pt x="717" y="1287"/>
                  </a:lnTo>
                  <a:lnTo>
                    <a:pt x="715" y="1287"/>
                  </a:lnTo>
                  <a:lnTo>
                    <a:pt x="713" y="1287"/>
                  </a:lnTo>
                  <a:lnTo>
                    <a:pt x="710" y="1288"/>
                  </a:lnTo>
                  <a:lnTo>
                    <a:pt x="706" y="1293"/>
                  </a:lnTo>
                  <a:lnTo>
                    <a:pt x="704" y="1299"/>
                  </a:lnTo>
                  <a:lnTo>
                    <a:pt x="700" y="1314"/>
                  </a:lnTo>
                  <a:lnTo>
                    <a:pt x="698" y="1325"/>
                  </a:lnTo>
                  <a:lnTo>
                    <a:pt x="697" y="1332"/>
                  </a:lnTo>
                  <a:lnTo>
                    <a:pt x="694" y="1339"/>
                  </a:lnTo>
                  <a:lnTo>
                    <a:pt x="691" y="1346"/>
                  </a:lnTo>
                  <a:lnTo>
                    <a:pt x="685" y="1351"/>
                  </a:lnTo>
                  <a:lnTo>
                    <a:pt x="674" y="1361"/>
                  </a:lnTo>
                  <a:lnTo>
                    <a:pt x="661" y="1371"/>
                  </a:lnTo>
                  <a:lnTo>
                    <a:pt x="647" y="1380"/>
                  </a:lnTo>
                  <a:lnTo>
                    <a:pt x="635" y="1391"/>
                  </a:lnTo>
                  <a:lnTo>
                    <a:pt x="630" y="1397"/>
                  </a:lnTo>
                  <a:lnTo>
                    <a:pt x="626" y="1404"/>
                  </a:lnTo>
                  <a:lnTo>
                    <a:pt x="623" y="1413"/>
                  </a:lnTo>
                  <a:lnTo>
                    <a:pt x="620" y="1421"/>
                  </a:lnTo>
                  <a:lnTo>
                    <a:pt x="619" y="1429"/>
                  </a:lnTo>
                  <a:lnTo>
                    <a:pt x="618" y="1432"/>
                  </a:lnTo>
                  <a:lnTo>
                    <a:pt x="615" y="1437"/>
                  </a:lnTo>
                  <a:lnTo>
                    <a:pt x="607" y="1446"/>
                  </a:lnTo>
                  <a:lnTo>
                    <a:pt x="605" y="1448"/>
                  </a:lnTo>
                  <a:lnTo>
                    <a:pt x="603" y="1450"/>
                  </a:lnTo>
                  <a:lnTo>
                    <a:pt x="601" y="1450"/>
                  </a:lnTo>
                  <a:lnTo>
                    <a:pt x="599" y="1450"/>
                  </a:lnTo>
                  <a:lnTo>
                    <a:pt x="598" y="1449"/>
                  </a:lnTo>
                  <a:lnTo>
                    <a:pt x="597" y="1448"/>
                  </a:lnTo>
                  <a:lnTo>
                    <a:pt x="597" y="1444"/>
                  </a:lnTo>
                  <a:lnTo>
                    <a:pt x="597" y="1441"/>
                  </a:lnTo>
                  <a:lnTo>
                    <a:pt x="599" y="1429"/>
                  </a:lnTo>
                  <a:lnTo>
                    <a:pt x="601" y="1424"/>
                  </a:lnTo>
                  <a:lnTo>
                    <a:pt x="599" y="1419"/>
                  </a:lnTo>
                  <a:lnTo>
                    <a:pt x="599" y="1410"/>
                  </a:lnTo>
                  <a:lnTo>
                    <a:pt x="601" y="1406"/>
                  </a:lnTo>
                  <a:lnTo>
                    <a:pt x="603" y="1399"/>
                  </a:lnTo>
                  <a:close/>
                  <a:moveTo>
                    <a:pt x="575" y="1624"/>
                  </a:moveTo>
                  <a:lnTo>
                    <a:pt x="570" y="1623"/>
                  </a:lnTo>
                  <a:lnTo>
                    <a:pt x="563" y="1620"/>
                  </a:lnTo>
                  <a:lnTo>
                    <a:pt x="556" y="1617"/>
                  </a:lnTo>
                  <a:lnTo>
                    <a:pt x="549" y="1613"/>
                  </a:lnTo>
                  <a:lnTo>
                    <a:pt x="541" y="1608"/>
                  </a:lnTo>
                  <a:lnTo>
                    <a:pt x="535" y="1602"/>
                  </a:lnTo>
                  <a:lnTo>
                    <a:pt x="528" y="1595"/>
                  </a:lnTo>
                  <a:lnTo>
                    <a:pt x="523" y="1588"/>
                  </a:lnTo>
                  <a:lnTo>
                    <a:pt x="515" y="1577"/>
                  </a:lnTo>
                  <a:lnTo>
                    <a:pt x="509" y="1568"/>
                  </a:lnTo>
                  <a:lnTo>
                    <a:pt x="505" y="1557"/>
                  </a:lnTo>
                  <a:lnTo>
                    <a:pt x="501" y="1547"/>
                  </a:lnTo>
                  <a:lnTo>
                    <a:pt x="487" y="1542"/>
                  </a:lnTo>
                  <a:lnTo>
                    <a:pt x="474" y="1538"/>
                  </a:lnTo>
                  <a:lnTo>
                    <a:pt x="463" y="1532"/>
                  </a:lnTo>
                  <a:lnTo>
                    <a:pt x="453" y="1528"/>
                  </a:lnTo>
                  <a:lnTo>
                    <a:pt x="445" y="1523"/>
                  </a:lnTo>
                  <a:lnTo>
                    <a:pt x="437" y="1517"/>
                  </a:lnTo>
                  <a:lnTo>
                    <a:pt x="429" y="1512"/>
                  </a:lnTo>
                  <a:lnTo>
                    <a:pt x="424" y="1506"/>
                  </a:lnTo>
                  <a:lnTo>
                    <a:pt x="414" y="1495"/>
                  </a:lnTo>
                  <a:lnTo>
                    <a:pt x="407" y="1486"/>
                  </a:lnTo>
                  <a:lnTo>
                    <a:pt x="404" y="1480"/>
                  </a:lnTo>
                  <a:lnTo>
                    <a:pt x="403" y="1475"/>
                  </a:lnTo>
                  <a:lnTo>
                    <a:pt x="405" y="1474"/>
                  </a:lnTo>
                  <a:lnTo>
                    <a:pt x="412" y="1474"/>
                  </a:lnTo>
                  <a:lnTo>
                    <a:pt x="416" y="1475"/>
                  </a:lnTo>
                  <a:lnTo>
                    <a:pt x="419" y="1477"/>
                  </a:lnTo>
                  <a:lnTo>
                    <a:pt x="424" y="1480"/>
                  </a:lnTo>
                  <a:lnTo>
                    <a:pt x="427" y="1483"/>
                  </a:lnTo>
                  <a:lnTo>
                    <a:pt x="431" y="1487"/>
                  </a:lnTo>
                  <a:lnTo>
                    <a:pt x="436" y="1492"/>
                  </a:lnTo>
                  <a:lnTo>
                    <a:pt x="441" y="1496"/>
                  </a:lnTo>
                  <a:lnTo>
                    <a:pt x="447" y="1499"/>
                  </a:lnTo>
                  <a:lnTo>
                    <a:pt x="458" y="1506"/>
                  </a:lnTo>
                  <a:lnTo>
                    <a:pt x="469" y="1510"/>
                  </a:lnTo>
                  <a:lnTo>
                    <a:pt x="479" y="1514"/>
                  </a:lnTo>
                  <a:lnTo>
                    <a:pt x="487" y="1515"/>
                  </a:lnTo>
                  <a:lnTo>
                    <a:pt x="493" y="1516"/>
                  </a:lnTo>
                  <a:lnTo>
                    <a:pt x="494" y="1515"/>
                  </a:lnTo>
                  <a:lnTo>
                    <a:pt x="494" y="1502"/>
                  </a:lnTo>
                  <a:lnTo>
                    <a:pt x="494" y="1487"/>
                  </a:lnTo>
                  <a:lnTo>
                    <a:pt x="494" y="1473"/>
                  </a:lnTo>
                  <a:lnTo>
                    <a:pt x="496" y="1459"/>
                  </a:lnTo>
                  <a:lnTo>
                    <a:pt x="497" y="1452"/>
                  </a:lnTo>
                  <a:lnTo>
                    <a:pt x="498" y="1448"/>
                  </a:lnTo>
                  <a:lnTo>
                    <a:pt x="498" y="1446"/>
                  </a:lnTo>
                  <a:lnTo>
                    <a:pt x="498" y="1444"/>
                  </a:lnTo>
                  <a:lnTo>
                    <a:pt x="496" y="1442"/>
                  </a:lnTo>
                  <a:lnTo>
                    <a:pt x="494" y="1440"/>
                  </a:lnTo>
                  <a:lnTo>
                    <a:pt x="487" y="1436"/>
                  </a:lnTo>
                  <a:lnTo>
                    <a:pt x="481" y="1431"/>
                  </a:lnTo>
                  <a:lnTo>
                    <a:pt x="474" y="1428"/>
                  </a:lnTo>
                  <a:lnTo>
                    <a:pt x="468" y="1427"/>
                  </a:lnTo>
                  <a:lnTo>
                    <a:pt x="457" y="1425"/>
                  </a:lnTo>
                  <a:lnTo>
                    <a:pt x="448" y="1425"/>
                  </a:lnTo>
                  <a:lnTo>
                    <a:pt x="439" y="1425"/>
                  </a:lnTo>
                  <a:lnTo>
                    <a:pt x="431" y="1425"/>
                  </a:lnTo>
                  <a:lnTo>
                    <a:pt x="428" y="1424"/>
                  </a:lnTo>
                  <a:lnTo>
                    <a:pt x="425" y="1422"/>
                  </a:lnTo>
                  <a:lnTo>
                    <a:pt x="423" y="1421"/>
                  </a:lnTo>
                  <a:lnTo>
                    <a:pt x="419" y="1418"/>
                  </a:lnTo>
                  <a:lnTo>
                    <a:pt x="416" y="1414"/>
                  </a:lnTo>
                  <a:lnTo>
                    <a:pt x="413" y="1409"/>
                  </a:lnTo>
                  <a:lnTo>
                    <a:pt x="410" y="1405"/>
                  </a:lnTo>
                  <a:lnTo>
                    <a:pt x="409" y="1401"/>
                  </a:lnTo>
                  <a:lnTo>
                    <a:pt x="408" y="1396"/>
                  </a:lnTo>
                  <a:lnTo>
                    <a:pt x="408" y="1392"/>
                  </a:lnTo>
                  <a:lnTo>
                    <a:pt x="409" y="1388"/>
                  </a:lnTo>
                  <a:lnTo>
                    <a:pt x="410" y="1384"/>
                  </a:lnTo>
                  <a:lnTo>
                    <a:pt x="413" y="1382"/>
                  </a:lnTo>
                  <a:lnTo>
                    <a:pt x="415" y="1379"/>
                  </a:lnTo>
                  <a:lnTo>
                    <a:pt x="418" y="1376"/>
                  </a:lnTo>
                  <a:lnTo>
                    <a:pt x="421" y="1375"/>
                  </a:lnTo>
                  <a:lnTo>
                    <a:pt x="426" y="1375"/>
                  </a:lnTo>
                  <a:lnTo>
                    <a:pt x="430" y="1375"/>
                  </a:lnTo>
                  <a:lnTo>
                    <a:pt x="436" y="1376"/>
                  </a:lnTo>
                  <a:lnTo>
                    <a:pt x="441" y="1379"/>
                  </a:lnTo>
                  <a:lnTo>
                    <a:pt x="447" y="1384"/>
                  </a:lnTo>
                  <a:lnTo>
                    <a:pt x="453" y="1392"/>
                  </a:lnTo>
                  <a:lnTo>
                    <a:pt x="458" y="1396"/>
                  </a:lnTo>
                  <a:lnTo>
                    <a:pt x="462" y="1401"/>
                  </a:lnTo>
                  <a:lnTo>
                    <a:pt x="468" y="1404"/>
                  </a:lnTo>
                  <a:lnTo>
                    <a:pt x="473" y="1406"/>
                  </a:lnTo>
                  <a:lnTo>
                    <a:pt x="479" y="1407"/>
                  </a:lnTo>
                  <a:lnTo>
                    <a:pt x="483" y="1407"/>
                  </a:lnTo>
                  <a:lnTo>
                    <a:pt x="486" y="1407"/>
                  </a:lnTo>
                  <a:lnTo>
                    <a:pt x="487" y="1405"/>
                  </a:lnTo>
                  <a:lnTo>
                    <a:pt x="488" y="1403"/>
                  </a:lnTo>
                  <a:lnTo>
                    <a:pt x="490" y="1399"/>
                  </a:lnTo>
                  <a:lnTo>
                    <a:pt x="490" y="1395"/>
                  </a:lnTo>
                  <a:lnTo>
                    <a:pt x="488" y="1390"/>
                  </a:lnTo>
                  <a:lnTo>
                    <a:pt x="487" y="1376"/>
                  </a:lnTo>
                  <a:lnTo>
                    <a:pt x="488" y="1361"/>
                  </a:lnTo>
                  <a:lnTo>
                    <a:pt x="490" y="1346"/>
                  </a:lnTo>
                  <a:lnTo>
                    <a:pt x="491" y="1330"/>
                  </a:lnTo>
                  <a:lnTo>
                    <a:pt x="494" y="1303"/>
                  </a:lnTo>
                  <a:lnTo>
                    <a:pt x="497" y="1286"/>
                  </a:lnTo>
                  <a:lnTo>
                    <a:pt x="497" y="1281"/>
                  </a:lnTo>
                  <a:lnTo>
                    <a:pt x="499" y="1276"/>
                  </a:lnTo>
                  <a:lnTo>
                    <a:pt x="501" y="1273"/>
                  </a:lnTo>
                  <a:lnTo>
                    <a:pt x="503" y="1271"/>
                  </a:lnTo>
                  <a:lnTo>
                    <a:pt x="506" y="1269"/>
                  </a:lnTo>
                  <a:lnTo>
                    <a:pt x="509" y="1268"/>
                  </a:lnTo>
                  <a:lnTo>
                    <a:pt x="514" y="1268"/>
                  </a:lnTo>
                  <a:lnTo>
                    <a:pt x="518" y="1269"/>
                  </a:lnTo>
                  <a:lnTo>
                    <a:pt x="530" y="1272"/>
                  </a:lnTo>
                  <a:lnTo>
                    <a:pt x="541" y="1277"/>
                  </a:lnTo>
                  <a:lnTo>
                    <a:pt x="547" y="1281"/>
                  </a:lnTo>
                  <a:lnTo>
                    <a:pt x="551" y="1285"/>
                  </a:lnTo>
                  <a:lnTo>
                    <a:pt x="556" y="1290"/>
                  </a:lnTo>
                  <a:lnTo>
                    <a:pt x="559" y="1294"/>
                  </a:lnTo>
                  <a:lnTo>
                    <a:pt x="560" y="1299"/>
                  </a:lnTo>
                  <a:lnTo>
                    <a:pt x="561" y="1306"/>
                  </a:lnTo>
                  <a:lnTo>
                    <a:pt x="559" y="1313"/>
                  </a:lnTo>
                  <a:lnTo>
                    <a:pt x="557" y="1318"/>
                  </a:lnTo>
                  <a:lnTo>
                    <a:pt x="539" y="1341"/>
                  </a:lnTo>
                  <a:lnTo>
                    <a:pt x="528" y="1360"/>
                  </a:lnTo>
                  <a:lnTo>
                    <a:pt x="525" y="1369"/>
                  </a:lnTo>
                  <a:lnTo>
                    <a:pt x="524" y="1377"/>
                  </a:lnTo>
                  <a:lnTo>
                    <a:pt x="526" y="1386"/>
                  </a:lnTo>
                  <a:lnTo>
                    <a:pt x="529" y="1396"/>
                  </a:lnTo>
                  <a:lnTo>
                    <a:pt x="531" y="1404"/>
                  </a:lnTo>
                  <a:lnTo>
                    <a:pt x="530" y="1414"/>
                  </a:lnTo>
                  <a:lnTo>
                    <a:pt x="530" y="1420"/>
                  </a:lnTo>
                  <a:lnTo>
                    <a:pt x="531" y="1426"/>
                  </a:lnTo>
                  <a:lnTo>
                    <a:pt x="531" y="1431"/>
                  </a:lnTo>
                  <a:lnTo>
                    <a:pt x="534" y="1436"/>
                  </a:lnTo>
                  <a:lnTo>
                    <a:pt x="535" y="1438"/>
                  </a:lnTo>
                  <a:lnTo>
                    <a:pt x="537" y="1439"/>
                  </a:lnTo>
                  <a:lnTo>
                    <a:pt x="538" y="1440"/>
                  </a:lnTo>
                  <a:lnTo>
                    <a:pt x="540" y="1441"/>
                  </a:lnTo>
                  <a:lnTo>
                    <a:pt x="546" y="1441"/>
                  </a:lnTo>
                  <a:lnTo>
                    <a:pt x="550" y="1439"/>
                  </a:lnTo>
                  <a:lnTo>
                    <a:pt x="556" y="1437"/>
                  </a:lnTo>
                  <a:lnTo>
                    <a:pt x="561" y="1432"/>
                  </a:lnTo>
                  <a:lnTo>
                    <a:pt x="565" y="1429"/>
                  </a:lnTo>
                  <a:lnTo>
                    <a:pt x="571" y="1425"/>
                  </a:lnTo>
                  <a:lnTo>
                    <a:pt x="574" y="1421"/>
                  </a:lnTo>
                  <a:lnTo>
                    <a:pt x="579" y="1420"/>
                  </a:lnTo>
                  <a:lnTo>
                    <a:pt x="581" y="1420"/>
                  </a:lnTo>
                  <a:lnTo>
                    <a:pt x="583" y="1422"/>
                  </a:lnTo>
                  <a:lnTo>
                    <a:pt x="585" y="1425"/>
                  </a:lnTo>
                  <a:lnTo>
                    <a:pt x="585" y="1429"/>
                  </a:lnTo>
                  <a:lnTo>
                    <a:pt x="584" y="1433"/>
                  </a:lnTo>
                  <a:lnTo>
                    <a:pt x="581" y="1439"/>
                  </a:lnTo>
                  <a:lnTo>
                    <a:pt x="572" y="1449"/>
                  </a:lnTo>
                  <a:lnTo>
                    <a:pt x="559" y="1459"/>
                  </a:lnTo>
                  <a:lnTo>
                    <a:pt x="552" y="1463"/>
                  </a:lnTo>
                  <a:lnTo>
                    <a:pt x="546" y="1469"/>
                  </a:lnTo>
                  <a:lnTo>
                    <a:pt x="541" y="1473"/>
                  </a:lnTo>
                  <a:lnTo>
                    <a:pt x="538" y="1479"/>
                  </a:lnTo>
                  <a:lnTo>
                    <a:pt x="536" y="1488"/>
                  </a:lnTo>
                  <a:lnTo>
                    <a:pt x="536" y="1503"/>
                  </a:lnTo>
                  <a:lnTo>
                    <a:pt x="537" y="1520"/>
                  </a:lnTo>
                  <a:lnTo>
                    <a:pt x="539" y="1536"/>
                  </a:lnTo>
                  <a:lnTo>
                    <a:pt x="541" y="1543"/>
                  </a:lnTo>
                  <a:lnTo>
                    <a:pt x="543" y="1550"/>
                  </a:lnTo>
                  <a:lnTo>
                    <a:pt x="546" y="1555"/>
                  </a:lnTo>
                  <a:lnTo>
                    <a:pt x="549" y="1559"/>
                  </a:lnTo>
                  <a:lnTo>
                    <a:pt x="552" y="1561"/>
                  </a:lnTo>
                  <a:lnTo>
                    <a:pt x="556" y="1561"/>
                  </a:lnTo>
                  <a:lnTo>
                    <a:pt x="560" y="1559"/>
                  </a:lnTo>
                  <a:lnTo>
                    <a:pt x="564" y="1554"/>
                  </a:lnTo>
                  <a:lnTo>
                    <a:pt x="573" y="1543"/>
                  </a:lnTo>
                  <a:lnTo>
                    <a:pt x="582" y="1534"/>
                  </a:lnTo>
                  <a:lnTo>
                    <a:pt x="591" y="1526"/>
                  </a:lnTo>
                  <a:lnTo>
                    <a:pt x="602" y="1519"/>
                  </a:lnTo>
                  <a:lnTo>
                    <a:pt x="613" y="1514"/>
                  </a:lnTo>
                  <a:lnTo>
                    <a:pt x="627" y="1510"/>
                  </a:lnTo>
                  <a:lnTo>
                    <a:pt x="641" y="1509"/>
                  </a:lnTo>
                  <a:lnTo>
                    <a:pt x="659" y="1509"/>
                  </a:lnTo>
                  <a:lnTo>
                    <a:pt x="662" y="1510"/>
                  </a:lnTo>
                  <a:lnTo>
                    <a:pt x="664" y="1512"/>
                  </a:lnTo>
                  <a:lnTo>
                    <a:pt x="664" y="1514"/>
                  </a:lnTo>
                  <a:lnTo>
                    <a:pt x="664" y="1515"/>
                  </a:lnTo>
                  <a:lnTo>
                    <a:pt x="663" y="1517"/>
                  </a:lnTo>
                  <a:lnTo>
                    <a:pt x="661" y="1518"/>
                  </a:lnTo>
                  <a:lnTo>
                    <a:pt x="659" y="1519"/>
                  </a:lnTo>
                  <a:lnTo>
                    <a:pt x="654" y="1519"/>
                  </a:lnTo>
                  <a:lnTo>
                    <a:pt x="650" y="1519"/>
                  </a:lnTo>
                  <a:lnTo>
                    <a:pt x="645" y="1520"/>
                  </a:lnTo>
                  <a:lnTo>
                    <a:pt x="639" y="1521"/>
                  </a:lnTo>
                  <a:lnTo>
                    <a:pt x="632" y="1524"/>
                  </a:lnTo>
                  <a:lnTo>
                    <a:pt x="619" y="1530"/>
                  </a:lnTo>
                  <a:lnTo>
                    <a:pt x="607" y="1538"/>
                  </a:lnTo>
                  <a:lnTo>
                    <a:pt x="601" y="1542"/>
                  </a:lnTo>
                  <a:lnTo>
                    <a:pt x="596" y="1547"/>
                  </a:lnTo>
                  <a:lnTo>
                    <a:pt x="592" y="1552"/>
                  </a:lnTo>
                  <a:lnTo>
                    <a:pt x="587" y="1558"/>
                  </a:lnTo>
                  <a:lnTo>
                    <a:pt x="585" y="1563"/>
                  </a:lnTo>
                  <a:lnTo>
                    <a:pt x="584" y="1570"/>
                  </a:lnTo>
                  <a:lnTo>
                    <a:pt x="583" y="1575"/>
                  </a:lnTo>
                  <a:lnTo>
                    <a:pt x="585" y="1581"/>
                  </a:lnTo>
                  <a:lnTo>
                    <a:pt x="586" y="1585"/>
                  </a:lnTo>
                  <a:lnTo>
                    <a:pt x="590" y="1587"/>
                  </a:lnTo>
                  <a:lnTo>
                    <a:pt x="592" y="1590"/>
                  </a:lnTo>
                  <a:lnTo>
                    <a:pt x="594" y="1592"/>
                  </a:lnTo>
                  <a:lnTo>
                    <a:pt x="596" y="1594"/>
                  </a:lnTo>
                  <a:lnTo>
                    <a:pt x="598" y="1597"/>
                  </a:lnTo>
                  <a:lnTo>
                    <a:pt x="598" y="1602"/>
                  </a:lnTo>
                  <a:lnTo>
                    <a:pt x="597" y="1607"/>
                  </a:lnTo>
                  <a:lnTo>
                    <a:pt x="596" y="1613"/>
                  </a:lnTo>
                  <a:lnTo>
                    <a:pt x="594" y="1617"/>
                  </a:lnTo>
                  <a:lnTo>
                    <a:pt x="592" y="1620"/>
                  </a:lnTo>
                  <a:lnTo>
                    <a:pt x="590" y="1623"/>
                  </a:lnTo>
                  <a:lnTo>
                    <a:pt x="586" y="1624"/>
                  </a:lnTo>
                  <a:lnTo>
                    <a:pt x="583" y="1624"/>
                  </a:lnTo>
                  <a:lnTo>
                    <a:pt x="580" y="1625"/>
                  </a:lnTo>
                  <a:lnTo>
                    <a:pt x="575" y="1624"/>
                  </a:lnTo>
                  <a:close/>
                  <a:moveTo>
                    <a:pt x="812" y="1772"/>
                  </a:moveTo>
                  <a:lnTo>
                    <a:pt x="807" y="1769"/>
                  </a:lnTo>
                  <a:lnTo>
                    <a:pt x="804" y="1767"/>
                  </a:lnTo>
                  <a:lnTo>
                    <a:pt x="802" y="1764"/>
                  </a:lnTo>
                  <a:lnTo>
                    <a:pt x="801" y="1761"/>
                  </a:lnTo>
                  <a:lnTo>
                    <a:pt x="801" y="1759"/>
                  </a:lnTo>
                  <a:lnTo>
                    <a:pt x="801" y="1756"/>
                  </a:lnTo>
                  <a:lnTo>
                    <a:pt x="802" y="1752"/>
                  </a:lnTo>
                  <a:lnTo>
                    <a:pt x="804" y="1748"/>
                  </a:lnTo>
                  <a:lnTo>
                    <a:pt x="807" y="1745"/>
                  </a:lnTo>
                  <a:lnTo>
                    <a:pt x="812" y="1742"/>
                  </a:lnTo>
                  <a:lnTo>
                    <a:pt x="817" y="1741"/>
                  </a:lnTo>
                  <a:lnTo>
                    <a:pt x="823" y="1741"/>
                  </a:lnTo>
                  <a:lnTo>
                    <a:pt x="836" y="1743"/>
                  </a:lnTo>
                  <a:lnTo>
                    <a:pt x="845" y="1746"/>
                  </a:lnTo>
                  <a:lnTo>
                    <a:pt x="853" y="1746"/>
                  </a:lnTo>
                  <a:lnTo>
                    <a:pt x="861" y="1745"/>
                  </a:lnTo>
                  <a:lnTo>
                    <a:pt x="867" y="1743"/>
                  </a:lnTo>
                  <a:lnTo>
                    <a:pt x="872" y="1741"/>
                  </a:lnTo>
                  <a:lnTo>
                    <a:pt x="875" y="1738"/>
                  </a:lnTo>
                  <a:lnTo>
                    <a:pt x="879" y="1735"/>
                  </a:lnTo>
                  <a:lnTo>
                    <a:pt x="881" y="1731"/>
                  </a:lnTo>
                  <a:lnTo>
                    <a:pt x="883" y="1728"/>
                  </a:lnTo>
                  <a:lnTo>
                    <a:pt x="886" y="1719"/>
                  </a:lnTo>
                  <a:lnTo>
                    <a:pt x="889" y="1712"/>
                  </a:lnTo>
                  <a:lnTo>
                    <a:pt x="891" y="1708"/>
                  </a:lnTo>
                  <a:lnTo>
                    <a:pt x="893" y="1704"/>
                  </a:lnTo>
                  <a:lnTo>
                    <a:pt x="895" y="1702"/>
                  </a:lnTo>
                  <a:lnTo>
                    <a:pt x="900" y="1698"/>
                  </a:lnTo>
                  <a:lnTo>
                    <a:pt x="903" y="1693"/>
                  </a:lnTo>
                  <a:lnTo>
                    <a:pt x="906" y="1691"/>
                  </a:lnTo>
                  <a:lnTo>
                    <a:pt x="908" y="1693"/>
                  </a:lnTo>
                  <a:lnTo>
                    <a:pt x="908" y="1698"/>
                  </a:lnTo>
                  <a:lnTo>
                    <a:pt x="907" y="1705"/>
                  </a:lnTo>
                  <a:lnTo>
                    <a:pt x="905" y="1715"/>
                  </a:lnTo>
                  <a:lnTo>
                    <a:pt x="902" y="1725"/>
                  </a:lnTo>
                  <a:lnTo>
                    <a:pt x="897" y="1736"/>
                  </a:lnTo>
                  <a:lnTo>
                    <a:pt x="891" y="1747"/>
                  </a:lnTo>
                  <a:lnTo>
                    <a:pt x="884" y="1758"/>
                  </a:lnTo>
                  <a:lnTo>
                    <a:pt x="880" y="1762"/>
                  </a:lnTo>
                  <a:lnTo>
                    <a:pt x="875" y="1767"/>
                  </a:lnTo>
                  <a:lnTo>
                    <a:pt x="870" y="1771"/>
                  </a:lnTo>
                  <a:lnTo>
                    <a:pt x="864" y="1774"/>
                  </a:lnTo>
                  <a:lnTo>
                    <a:pt x="859" y="1776"/>
                  </a:lnTo>
                  <a:lnTo>
                    <a:pt x="853" y="1779"/>
                  </a:lnTo>
                  <a:lnTo>
                    <a:pt x="847" y="1780"/>
                  </a:lnTo>
                  <a:lnTo>
                    <a:pt x="840" y="1780"/>
                  </a:lnTo>
                  <a:lnTo>
                    <a:pt x="834" y="1780"/>
                  </a:lnTo>
                  <a:lnTo>
                    <a:pt x="827" y="1778"/>
                  </a:lnTo>
                  <a:lnTo>
                    <a:pt x="819" y="1775"/>
                  </a:lnTo>
                  <a:lnTo>
                    <a:pt x="812" y="1772"/>
                  </a:lnTo>
                  <a:close/>
                  <a:moveTo>
                    <a:pt x="846" y="1672"/>
                  </a:moveTo>
                  <a:lnTo>
                    <a:pt x="854" y="1662"/>
                  </a:lnTo>
                  <a:lnTo>
                    <a:pt x="863" y="1651"/>
                  </a:lnTo>
                  <a:lnTo>
                    <a:pt x="872" y="1639"/>
                  </a:lnTo>
                  <a:lnTo>
                    <a:pt x="878" y="1627"/>
                  </a:lnTo>
                  <a:lnTo>
                    <a:pt x="880" y="1620"/>
                  </a:lnTo>
                  <a:lnTo>
                    <a:pt x="881" y="1614"/>
                  </a:lnTo>
                  <a:lnTo>
                    <a:pt x="881" y="1607"/>
                  </a:lnTo>
                  <a:lnTo>
                    <a:pt x="880" y="1601"/>
                  </a:lnTo>
                  <a:lnTo>
                    <a:pt x="878" y="1594"/>
                  </a:lnTo>
                  <a:lnTo>
                    <a:pt x="873" y="1587"/>
                  </a:lnTo>
                  <a:lnTo>
                    <a:pt x="869" y="1581"/>
                  </a:lnTo>
                  <a:lnTo>
                    <a:pt x="862" y="1575"/>
                  </a:lnTo>
                  <a:lnTo>
                    <a:pt x="859" y="1572"/>
                  </a:lnTo>
                  <a:lnTo>
                    <a:pt x="858" y="1569"/>
                  </a:lnTo>
                  <a:lnTo>
                    <a:pt x="857" y="1564"/>
                  </a:lnTo>
                  <a:lnTo>
                    <a:pt x="857" y="1560"/>
                  </a:lnTo>
                  <a:lnTo>
                    <a:pt x="858" y="1555"/>
                  </a:lnTo>
                  <a:lnTo>
                    <a:pt x="860" y="1552"/>
                  </a:lnTo>
                  <a:lnTo>
                    <a:pt x="863" y="1550"/>
                  </a:lnTo>
                  <a:lnTo>
                    <a:pt x="867" y="1549"/>
                  </a:lnTo>
                  <a:lnTo>
                    <a:pt x="879" y="1549"/>
                  </a:lnTo>
                  <a:lnTo>
                    <a:pt x="890" y="1550"/>
                  </a:lnTo>
                  <a:lnTo>
                    <a:pt x="902" y="1552"/>
                  </a:lnTo>
                  <a:lnTo>
                    <a:pt x="914" y="1555"/>
                  </a:lnTo>
                  <a:lnTo>
                    <a:pt x="919" y="1558"/>
                  </a:lnTo>
                  <a:lnTo>
                    <a:pt x="924" y="1561"/>
                  </a:lnTo>
                  <a:lnTo>
                    <a:pt x="928" y="1564"/>
                  </a:lnTo>
                  <a:lnTo>
                    <a:pt x="933" y="1569"/>
                  </a:lnTo>
                  <a:lnTo>
                    <a:pt x="936" y="1573"/>
                  </a:lnTo>
                  <a:lnTo>
                    <a:pt x="938" y="1577"/>
                  </a:lnTo>
                  <a:lnTo>
                    <a:pt x="940" y="1583"/>
                  </a:lnTo>
                  <a:lnTo>
                    <a:pt x="941" y="1590"/>
                  </a:lnTo>
                  <a:lnTo>
                    <a:pt x="941" y="1599"/>
                  </a:lnTo>
                  <a:lnTo>
                    <a:pt x="939" y="1609"/>
                  </a:lnTo>
                  <a:lnTo>
                    <a:pt x="937" y="1618"/>
                  </a:lnTo>
                  <a:lnTo>
                    <a:pt x="933" y="1626"/>
                  </a:lnTo>
                  <a:lnTo>
                    <a:pt x="928" y="1632"/>
                  </a:lnTo>
                  <a:lnTo>
                    <a:pt x="923" y="1639"/>
                  </a:lnTo>
                  <a:lnTo>
                    <a:pt x="916" y="1646"/>
                  </a:lnTo>
                  <a:lnTo>
                    <a:pt x="911" y="1651"/>
                  </a:lnTo>
                  <a:lnTo>
                    <a:pt x="898" y="1660"/>
                  </a:lnTo>
                  <a:lnTo>
                    <a:pt x="887" y="1668"/>
                  </a:lnTo>
                  <a:lnTo>
                    <a:pt x="883" y="1671"/>
                  </a:lnTo>
                  <a:lnTo>
                    <a:pt x="881" y="1674"/>
                  </a:lnTo>
                  <a:lnTo>
                    <a:pt x="879" y="1676"/>
                  </a:lnTo>
                  <a:lnTo>
                    <a:pt x="879" y="1679"/>
                  </a:lnTo>
                  <a:lnTo>
                    <a:pt x="879" y="1684"/>
                  </a:lnTo>
                  <a:lnTo>
                    <a:pt x="876" y="1687"/>
                  </a:lnTo>
                  <a:lnTo>
                    <a:pt x="873" y="1691"/>
                  </a:lnTo>
                  <a:lnTo>
                    <a:pt x="869" y="1692"/>
                  </a:lnTo>
                  <a:lnTo>
                    <a:pt x="864" y="1693"/>
                  </a:lnTo>
                  <a:lnTo>
                    <a:pt x="859" y="1692"/>
                  </a:lnTo>
                  <a:lnTo>
                    <a:pt x="853" y="1690"/>
                  </a:lnTo>
                  <a:lnTo>
                    <a:pt x="848" y="1687"/>
                  </a:lnTo>
                  <a:lnTo>
                    <a:pt x="845" y="1684"/>
                  </a:lnTo>
                  <a:lnTo>
                    <a:pt x="843" y="1680"/>
                  </a:lnTo>
                  <a:lnTo>
                    <a:pt x="843" y="1676"/>
                  </a:lnTo>
                  <a:lnTo>
                    <a:pt x="846" y="1672"/>
                  </a:lnTo>
                  <a:close/>
                  <a:moveTo>
                    <a:pt x="761" y="1623"/>
                  </a:moveTo>
                  <a:lnTo>
                    <a:pt x="763" y="1616"/>
                  </a:lnTo>
                  <a:lnTo>
                    <a:pt x="764" y="1609"/>
                  </a:lnTo>
                  <a:lnTo>
                    <a:pt x="765" y="1602"/>
                  </a:lnTo>
                  <a:lnTo>
                    <a:pt x="767" y="1595"/>
                  </a:lnTo>
                  <a:lnTo>
                    <a:pt x="765" y="1582"/>
                  </a:lnTo>
                  <a:lnTo>
                    <a:pt x="763" y="1569"/>
                  </a:lnTo>
                  <a:lnTo>
                    <a:pt x="759" y="1555"/>
                  </a:lnTo>
                  <a:lnTo>
                    <a:pt x="753" y="1543"/>
                  </a:lnTo>
                  <a:lnTo>
                    <a:pt x="747" y="1532"/>
                  </a:lnTo>
                  <a:lnTo>
                    <a:pt x="739" y="1523"/>
                  </a:lnTo>
                  <a:lnTo>
                    <a:pt x="731" y="1513"/>
                  </a:lnTo>
                  <a:lnTo>
                    <a:pt x="724" y="1504"/>
                  </a:lnTo>
                  <a:lnTo>
                    <a:pt x="716" y="1496"/>
                  </a:lnTo>
                  <a:lnTo>
                    <a:pt x="708" y="1488"/>
                  </a:lnTo>
                  <a:lnTo>
                    <a:pt x="696" y="1480"/>
                  </a:lnTo>
                  <a:lnTo>
                    <a:pt x="689" y="1475"/>
                  </a:lnTo>
                  <a:lnTo>
                    <a:pt x="686" y="1474"/>
                  </a:lnTo>
                  <a:lnTo>
                    <a:pt x="685" y="1472"/>
                  </a:lnTo>
                  <a:lnTo>
                    <a:pt x="685" y="1470"/>
                  </a:lnTo>
                  <a:lnTo>
                    <a:pt x="685" y="1468"/>
                  </a:lnTo>
                  <a:lnTo>
                    <a:pt x="686" y="1465"/>
                  </a:lnTo>
                  <a:lnTo>
                    <a:pt x="689" y="1463"/>
                  </a:lnTo>
                  <a:lnTo>
                    <a:pt x="692" y="1462"/>
                  </a:lnTo>
                  <a:lnTo>
                    <a:pt x="695" y="1462"/>
                  </a:lnTo>
                  <a:lnTo>
                    <a:pt x="719" y="1473"/>
                  </a:lnTo>
                  <a:lnTo>
                    <a:pt x="737" y="1479"/>
                  </a:lnTo>
                  <a:lnTo>
                    <a:pt x="742" y="1480"/>
                  </a:lnTo>
                  <a:lnTo>
                    <a:pt x="747" y="1480"/>
                  </a:lnTo>
                  <a:lnTo>
                    <a:pt x="750" y="1477"/>
                  </a:lnTo>
                  <a:lnTo>
                    <a:pt x="752" y="1475"/>
                  </a:lnTo>
                  <a:lnTo>
                    <a:pt x="753" y="1471"/>
                  </a:lnTo>
                  <a:lnTo>
                    <a:pt x="753" y="1465"/>
                  </a:lnTo>
                  <a:lnTo>
                    <a:pt x="753" y="1459"/>
                  </a:lnTo>
                  <a:lnTo>
                    <a:pt x="752" y="1451"/>
                  </a:lnTo>
                  <a:lnTo>
                    <a:pt x="749" y="1431"/>
                  </a:lnTo>
                  <a:lnTo>
                    <a:pt x="745" y="1408"/>
                  </a:lnTo>
                  <a:lnTo>
                    <a:pt x="745" y="1391"/>
                  </a:lnTo>
                  <a:lnTo>
                    <a:pt x="747" y="1369"/>
                  </a:lnTo>
                  <a:lnTo>
                    <a:pt x="749" y="1359"/>
                  </a:lnTo>
                  <a:lnTo>
                    <a:pt x="752" y="1351"/>
                  </a:lnTo>
                  <a:lnTo>
                    <a:pt x="754" y="1349"/>
                  </a:lnTo>
                  <a:lnTo>
                    <a:pt x="757" y="1347"/>
                  </a:lnTo>
                  <a:lnTo>
                    <a:pt x="760" y="1346"/>
                  </a:lnTo>
                  <a:lnTo>
                    <a:pt x="763" y="1346"/>
                  </a:lnTo>
                  <a:lnTo>
                    <a:pt x="765" y="1349"/>
                  </a:lnTo>
                  <a:lnTo>
                    <a:pt x="765" y="1357"/>
                  </a:lnTo>
                  <a:lnTo>
                    <a:pt x="764" y="1369"/>
                  </a:lnTo>
                  <a:lnTo>
                    <a:pt x="764" y="1383"/>
                  </a:lnTo>
                  <a:lnTo>
                    <a:pt x="764" y="1397"/>
                  </a:lnTo>
                  <a:lnTo>
                    <a:pt x="765" y="1410"/>
                  </a:lnTo>
                  <a:lnTo>
                    <a:pt x="768" y="1417"/>
                  </a:lnTo>
                  <a:lnTo>
                    <a:pt x="769" y="1422"/>
                  </a:lnTo>
                  <a:lnTo>
                    <a:pt x="772" y="1427"/>
                  </a:lnTo>
                  <a:lnTo>
                    <a:pt x="775" y="1430"/>
                  </a:lnTo>
                  <a:lnTo>
                    <a:pt x="776" y="1431"/>
                  </a:lnTo>
                  <a:lnTo>
                    <a:pt x="779" y="1431"/>
                  </a:lnTo>
                  <a:lnTo>
                    <a:pt x="780" y="1430"/>
                  </a:lnTo>
                  <a:lnTo>
                    <a:pt x="781" y="1429"/>
                  </a:lnTo>
                  <a:lnTo>
                    <a:pt x="784" y="1424"/>
                  </a:lnTo>
                  <a:lnTo>
                    <a:pt x="785" y="1417"/>
                  </a:lnTo>
                  <a:lnTo>
                    <a:pt x="787" y="1409"/>
                  </a:lnTo>
                  <a:lnTo>
                    <a:pt x="790" y="1403"/>
                  </a:lnTo>
                  <a:lnTo>
                    <a:pt x="792" y="1396"/>
                  </a:lnTo>
                  <a:lnTo>
                    <a:pt x="795" y="1393"/>
                  </a:lnTo>
                  <a:lnTo>
                    <a:pt x="798" y="1391"/>
                  </a:lnTo>
                  <a:lnTo>
                    <a:pt x="802" y="1391"/>
                  </a:lnTo>
                  <a:lnTo>
                    <a:pt x="805" y="1392"/>
                  </a:lnTo>
                  <a:lnTo>
                    <a:pt x="807" y="1394"/>
                  </a:lnTo>
                  <a:lnTo>
                    <a:pt x="809" y="1397"/>
                  </a:lnTo>
                  <a:lnTo>
                    <a:pt x="811" y="1401"/>
                  </a:lnTo>
                  <a:lnTo>
                    <a:pt x="811" y="1406"/>
                  </a:lnTo>
                  <a:lnTo>
                    <a:pt x="809" y="1410"/>
                  </a:lnTo>
                  <a:lnTo>
                    <a:pt x="806" y="1421"/>
                  </a:lnTo>
                  <a:lnTo>
                    <a:pt x="804" y="1435"/>
                  </a:lnTo>
                  <a:lnTo>
                    <a:pt x="803" y="1448"/>
                  </a:lnTo>
                  <a:lnTo>
                    <a:pt x="803" y="1463"/>
                  </a:lnTo>
                  <a:lnTo>
                    <a:pt x="803" y="1495"/>
                  </a:lnTo>
                  <a:lnTo>
                    <a:pt x="804" y="1529"/>
                  </a:lnTo>
                  <a:lnTo>
                    <a:pt x="805" y="1546"/>
                  </a:lnTo>
                  <a:lnTo>
                    <a:pt x="804" y="1563"/>
                  </a:lnTo>
                  <a:lnTo>
                    <a:pt x="804" y="1579"/>
                  </a:lnTo>
                  <a:lnTo>
                    <a:pt x="803" y="1594"/>
                  </a:lnTo>
                  <a:lnTo>
                    <a:pt x="801" y="1608"/>
                  </a:lnTo>
                  <a:lnTo>
                    <a:pt x="797" y="1621"/>
                  </a:lnTo>
                  <a:lnTo>
                    <a:pt x="793" y="1634"/>
                  </a:lnTo>
                  <a:lnTo>
                    <a:pt x="786" y="1643"/>
                  </a:lnTo>
                  <a:lnTo>
                    <a:pt x="781" y="1650"/>
                  </a:lnTo>
                  <a:lnTo>
                    <a:pt x="774" y="1654"/>
                  </a:lnTo>
                  <a:lnTo>
                    <a:pt x="771" y="1656"/>
                  </a:lnTo>
                  <a:lnTo>
                    <a:pt x="769" y="1657"/>
                  </a:lnTo>
                  <a:lnTo>
                    <a:pt x="765" y="1657"/>
                  </a:lnTo>
                  <a:lnTo>
                    <a:pt x="762" y="1657"/>
                  </a:lnTo>
                  <a:lnTo>
                    <a:pt x="760" y="1656"/>
                  </a:lnTo>
                  <a:lnTo>
                    <a:pt x="759" y="1653"/>
                  </a:lnTo>
                  <a:lnTo>
                    <a:pt x="757" y="1651"/>
                  </a:lnTo>
                  <a:lnTo>
                    <a:pt x="757" y="1647"/>
                  </a:lnTo>
                  <a:lnTo>
                    <a:pt x="757" y="1642"/>
                  </a:lnTo>
                  <a:lnTo>
                    <a:pt x="757" y="1637"/>
                  </a:lnTo>
                  <a:lnTo>
                    <a:pt x="759" y="1630"/>
                  </a:lnTo>
                  <a:lnTo>
                    <a:pt x="761" y="1623"/>
                  </a:lnTo>
                  <a:close/>
                  <a:moveTo>
                    <a:pt x="817" y="1555"/>
                  </a:moveTo>
                  <a:lnTo>
                    <a:pt x="814" y="1557"/>
                  </a:lnTo>
                  <a:lnTo>
                    <a:pt x="811" y="1555"/>
                  </a:lnTo>
                  <a:lnTo>
                    <a:pt x="808" y="1553"/>
                  </a:lnTo>
                  <a:lnTo>
                    <a:pt x="807" y="1550"/>
                  </a:lnTo>
                  <a:lnTo>
                    <a:pt x="806" y="1547"/>
                  </a:lnTo>
                  <a:lnTo>
                    <a:pt x="807" y="1543"/>
                  </a:lnTo>
                  <a:lnTo>
                    <a:pt x="809" y="1540"/>
                  </a:lnTo>
                  <a:lnTo>
                    <a:pt x="814" y="1538"/>
                  </a:lnTo>
                  <a:lnTo>
                    <a:pt x="823" y="1534"/>
                  </a:lnTo>
                  <a:lnTo>
                    <a:pt x="834" y="1525"/>
                  </a:lnTo>
                  <a:lnTo>
                    <a:pt x="843" y="1517"/>
                  </a:lnTo>
                  <a:lnTo>
                    <a:pt x="852" y="1512"/>
                  </a:lnTo>
                  <a:lnTo>
                    <a:pt x="854" y="1509"/>
                  </a:lnTo>
                  <a:lnTo>
                    <a:pt x="856" y="1507"/>
                  </a:lnTo>
                  <a:lnTo>
                    <a:pt x="857" y="1505"/>
                  </a:lnTo>
                  <a:lnTo>
                    <a:pt x="858" y="1503"/>
                  </a:lnTo>
                  <a:lnTo>
                    <a:pt x="857" y="1497"/>
                  </a:lnTo>
                  <a:lnTo>
                    <a:pt x="854" y="1492"/>
                  </a:lnTo>
                  <a:lnTo>
                    <a:pt x="847" y="1484"/>
                  </a:lnTo>
                  <a:lnTo>
                    <a:pt x="842" y="1477"/>
                  </a:lnTo>
                  <a:lnTo>
                    <a:pt x="842" y="1474"/>
                  </a:lnTo>
                  <a:lnTo>
                    <a:pt x="843" y="1472"/>
                  </a:lnTo>
                  <a:lnTo>
                    <a:pt x="845" y="1471"/>
                  </a:lnTo>
                  <a:lnTo>
                    <a:pt x="846" y="1469"/>
                  </a:lnTo>
                  <a:lnTo>
                    <a:pt x="850" y="1465"/>
                  </a:lnTo>
                  <a:lnTo>
                    <a:pt x="854" y="1462"/>
                  </a:lnTo>
                  <a:lnTo>
                    <a:pt x="859" y="1458"/>
                  </a:lnTo>
                  <a:lnTo>
                    <a:pt x="863" y="1452"/>
                  </a:lnTo>
                  <a:lnTo>
                    <a:pt x="864" y="1449"/>
                  </a:lnTo>
                  <a:lnTo>
                    <a:pt x="865" y="1446"/>
                  </a:lnTo>
                  <a:lnTo>
                    <a:pt x="865" y="1441"/>
                  </a:lnTo>
                  <a:lnTo>
                    <a:pt x="865" y="1437"/>
                  </a:lnTo>
                  <a:lnTo>
                    <a:pt x="863" y="1426"/>
                  </a:lnTo>
                  <a:lnTo>
                    <a:pt x="861" y="1418"/>
                  </a:lnTo>
                  <a:lnTo>
                    <a:pt x="859" y="1413"/>
                  </a:lnTo>
                  <a:lnTo>
                    <a:pt x="857" y="1407"/>
                  </a:lnTo>
                  <a:lnTo>
                    <a:pt x="854" y="1403"/>
                  </a:lnTo>
                  <a:lnTo>
                    <a:pt x="853" y="1397"/>
                  </a:lnTo>
                  <a:lnTo>
                    <a:pt x="853" y="1391"/>
                  </a:lnTo>
                  <a:lnTo>
                    <a:pt x="853" y="1383"/>
                  </a:lnTo>
                  <a:lnTo>
                    <a:pt x="853" y="1379"/>
                  </a:lnTo>
                  <a:lnTo>
                    <a:pt x="853" y="1374"/>
                  </a:lnTo>
                  <a:lnTo>
                    <a:pt x="851" y="1371"/>
                  </a:lnTo>
                  <a:lnTo>
                    <a:pt x="849" y="1366"/>
                  </a:lnTo>
                  <a:lnTo>
                    <a:pt x="843" y="1360"/>
                  </a:lnTo>
                  <a:lnTo>
                    <a:pt x="837" y="1353"/>
                  </a:lnTo>
                  <a:lnTo>
                    <a:pt x="824" y="1342"/>
                  </a:lnTo>
                  <a:lnTo>
                    <a:pt x="815" y="1336"/>
                  </a:lnTo>
                  <a:lnTo>
                    <a:pt x="814" y="1331"/>
                  </a:lnTo>
                  <a:lnTo>
                    <a:pt x="814" y="1328"/>
                  </a:lnTo>
                  <a:lnTo>
                    <a:pt x="815" y="1325"/>
                  </a:lnTo>
                  <a:lnTo>
                    <a:pt x="817" y="1321"/>
                  </a:lnTo>
                  <a:lnTo>
                    <a:pt x="819" y="1319"/>
                  </a:lnTo>
                  <a:lnTo>
                    <a:pt x="823" y="1319"/>
                  </a:lnTo>
                  <a:lnTo>
                    <a:pt x="827" y="1319"/>
                  </a:lnTo>
                  <a:lnTo>
                    <a:pt x="830" y="1321"/>
                  </a:lnTo>
                  <a:lnTo>
                    <a:pt x="843" y="1326"/>
                  </a:lnTo>
                  <a:lnTo>
                    <a:pt x="854" y="1330"/>
                  </a:lnTo>
                  <a:lnTo>
                    <a:pt x="865" y="1336"/>
                  </a:lnTo>
                  <a:lnTo>
                    <a:pt x="874" y="1341"/>
                  </a:lnTo>
                  <a:lnTo>
                    <a:pt x="882" y="1348"/>
                  </a:lnTo>
                  <a:lnTo>
                    <a:pt x="889" y="1355"/>
                  </a:lnTo>
                  <a:lnTo>
                    <a:pt x="894" y="1363"/>
                  </a:lnTo>
                  <a:lnTo>
                    <a:pt x="898" y="1371"/>
                  </a:lnTo>
                  <a:lnTo>
                    <a:pt x="901" y="1380"/>
                  </a:lnTo>
                  <a:lnTo>
                    <a:pt x="902" y="1388"/>
                  </a:lnTo>
                  <a:lnTo>
                    <a:pt x="903" y="1397"/>
                  </a:lnTo>
                  <a:lnTo>
                    <a:pt x="902" y="1406"/>
                  </a:lnTo>
                  <a:lnTo>
                    <a:pt x="900" y="1414"/>
                  </a:lnTo>
                  <a:lnTo>
                    <a:pt x="895" y="1422"/>
                  </a:lnTo>
                  <a:lnTo>
                    <a:pt x="891" y="1430"/>
                  </a:lnTo>
                  <a:lnTo>
                    <a:pt x="885" y="1438"/>
                  </a:lnTo>
                  <a:lnTo>
                    <a:pt x="890" y="1448"/>
                  </a:lnTo>
                  <a:lnTo>
                    <a:pt x="892" y="1458"/>
                  </a:lnTo>
                  <a:lnTo>
                    <a:pt x="893" y="1468"/>
                  </a:lnTo>
                  <a:lnTo>
                    <a:pt x="893" y="1476"/>
                  </a:lnTo>
                  <a:lnTo>
                    <a:pt x="892" y="1485"/>
                  </a:lnTo>
                  <a:lnTo>
                    <a:pt x="889" y="1495"/>
                  </a:lnTo>
                  <a:lnTo>
                    <a:pt x="885" y="1503"/>
                  </a:lnTo>
                  <a:lnTo>
                    <a:pt x="880" y="1512"/>
                  </a:lnTo>
                  <a:lnTo>
                    <a:pt x="874" y="1519"/>
                  </a:lnTo>
                  <a:lnTo>
                    <a:pt x="868" y="1526"/>
                  </a:lnTo>
                  <a:lnTo>
                    <a:pt x="860" y="1532"/>
                  </a:lnTo>
                  <a:lnTo>
                    <a:pt x="852" y="1539"/>
                  </a:lnTo>
                  <a:lnTo>
                    <a:pt x="845" y="1545"/>
                  </a:lnTo>
                  <a:lnTo>
                    <a:pt x="836" y="1549"/>
                  </a:lnTo>
                  <a:lnTo>
                    <a:pt x="826" y="1553"/>
                  </a:lnTo>
                  <a:lnTo>
                    <a:pt x="817" y="1555"/>
                  </a:lnTo>
                  <a:close/>
                  <a:moveTo>
                    <a:pt x="1114" y="113"/>
                  </a:moveTo>
                  <a:lnTo>
                    <a:pt x="1114" y="793"/>
                  </a:lnTo>
                  <a:lnTo>
                    <a:pt x="1106" y="793"/>
                  </a:lnTo>
                  <a:lnTo>
                    <a:pt x="69" y="793"/>
                  </a:lnTo>
                  <a:lnTo>
                    <a:pt x="69" y="348"/>
                  </a:lnTo>
                  <a:lnTo>
                    <a:pt x="87" y="338"/>
                  </a:lnTo>
                  <a:lnTo>
                    <a:pt x="107" y="326"/>
                  </a:lnTo>
                  <a:lnTo>
                    <a:pt x="128" y="312"/>
                  </a:lnTo>
                  <a:lnTo>
                    <a:pt x="149" y="298"/>
                  </a:lnTo>
                  <a:lnTo>
                    <a:pt x="171" y="282"/>
                  </a:lnTo>
                  <a:lnTo>
                    <a:pt x="193" y="265"/>
                  </a:lnTo>
                  <a:lnTo>
                    <a:pt x="215" y="246"/>
                  </a:lnTo>
                  <a:lnTo>
                    <a:pt x="237" y="228"/>
                  </a:lnTo>
                  <a:lnTo>
                    <a:pt x="259" y="208"/>
                  </a:lnTo>
                  <a:lnTo>
                    <a:pt x="280" y="187"/>
                  </a:lnTo>
                  <a:lnTo>
                    <a:pt x="299" y="165"/>
                  </a:lnTo>
                  <a:lnTo>
                    <a:pt x="318" y="143"/>
                  </a:lnTo>
                  <a:lnTo>
                    <a:pt x="336" y="121"/>
                  </a:lnTo>
                  <a:lnTo>
                    <a:pt x="352" y="98"/>
                  </a:lnTo>
                  <a:lnTo>
                    <a:pt x="366" y="75"/>
                  </a:lnTo>
                  <a:lnTo>
                    <a:pt x="379" y="52"/>
                  </a:lnTo>
                  <a:lnTo>
                    <a:pt x="1106" y="53"/>
                  </a:lnTo>
                  <a:lnTo>
                    <a:pt x="1834" y="52"/>
                  </a:lnTo>
                  <a:lnTo>
                    <a:pt x="1847" y="75"/>
                  </a:lnTo>
                  <a:lnTo>
                    <a:pt x="1860" y="98"/>
                  </a:lnTo>
                  <a:lnTo>
                    <a:pt x="1877" y="122"/>
                  </a:lnTo>
                  <a:lnTo>
                    <a:pt x="1894" y="145"/>
                  </a:lnTo>
                  <a:lnTo>
                    <a:pt x="1913" y="168"/>
                  </a:lnTo>
                  <a:lnTo>
                    <a:pt x="1933" y="190"/>
                  </a:lnTo>
                  <a:lnTo>
                    <a:pt x="1954" y="212"/>
                  </a:lnTo>
                  <a:lnTo>
                    <a:pt x="1976" y="233"/>
                  </a:lnTo>
                  <a:lnTo>
                    <a:pt x="1998" y="254"/>
                  </a:lnTo>
                  <a:lnTo>
                    <a:pt x="2020" y="273"/>
                  </a:lnTo>
                  <a:lnTo>
                    <a:pt x="2042" y="290"/>
                  </a:lnTo>
                  <a:lnTo>
                    <a:pt x="2064" y="306"/>
                  </a:lnTo>
                  <a:lnTo>
                    <a:pt x="2084" y="321"/>
                  </a:lnTo>
                  <a:lnTo>
                    <a:pt x="2105" y="333"/>
                  </a:lnTo>
                  <a:lnTo>
                    <a:pt x="2125" y="344"/>
                  </a:lnTo>
                  <a:lnTo>
                    <a:pt x="2144" y="353"/>
                  </a:lnTo>
                  <a:lnTo>
                    <a:pt x="2144" y="562"/>
                  </a:lnTo>
                  <a:lnTo>
                    <a:pt x="1920" y="562"/>
                  </a:lnTo>
                  <a:lnTo>
                    <a:pt x="1920" y="675"/>
                  </a:lnTo>
                  <a:lnTo>
                    <a:pt x="2143" y="675"/>
                  </a:lnTo>
                  <a:lnTo>
                    <a:pt x="2144" y="793"/>
                  </a:lnTo>
                  <a:lnTo>
                    <a:pt x="1264" y="794"/>
                  </a:lnTo>
                  <a:lnTo>
                    <a:pt x="1264" y="675"/>
                  </a:lnTo>
                  <a:lnTo>
                    <a:pt x="1494" y="675"/>
                  </a:lnTo>
                  <a:lnTo>
                    <a:pt x="1494" y="562"/>
                  </a:lnTo>
                  <a:lnTo>
                    <a:pt x="1262" y="562"/>
                  </a:lnTo>
                  <a:lnTo>
                    <a:pt x="1262" y="479"/>
                  </a:lnTo>
                  <a:lnTo>
                    <a:pt x="2084" y="479"/>
                  </a:lnTo>
                  <a:lnTo>
                    <a:pt x="2064" y="472"/>
                  </a:lnTo>
                  <a:lnTo>
                    <a:pt x="2042" y="461"/>
                  </a:lnTo>
                  <a:lnTo>
                    <a:pt x="2017" y="448"/>
                  </a:lnTo>
                  <a:lnTo>
                    <a:pt x="1993" y="432"/>
                  </a:lnTo>
                  <a:lnTo>
                    <a:pt x="1967" y="415"/>
                  </a:lnTo>
                  <a:lnTo>
                    <a:pt x="1940" y="395"/>
                  </a:lnTo>
                  <a:lnTo>
                    <a:pt x="1914" y="373"/>
                  </a:lnTo>
                  <a:lnTo>
                    <a:pt x="1888" y="349"/>
                  </a:lnTo>
                  <a:lnTo>
                    <a:pt x="1861" y="324"/>
                  </a:lnTo>
                  <a:lnTo>
                    <a:pt x="1836" y="298"/>
                  </a:lnTo>
                  <a:lnTo>
                    <a:pt x="1812" y="269"/>
                  </a:lnTo>
                  <a:lnTo>
                    <a:pt x="1789" y="241"/>
                  </a:lnTo>
                  <a:lnTo>
                    <a:pt x="1779" y="226"/>
                  </a:lnTo>
                  <a:lnTo>
                    <a:pt x="1769" y="210"/>
                  </a:lnTo>
                  <a:lnTo>
                    <a:pt x="1759" y="195"/>
                  </a:lnTo>
                  <a:lnTo>
                    <a:pt x="1750" y="179"/>
                  </a:lnTo>
                  <a:lnTo>
                    <a:pt x="1741" y="163"/>
                  </a:lnTo>
                  <a:lnTo>
                    <a:pt x="1734" y="147"/>
                  </a:lnTo>
                  <a:lnTo>
                    <a:pt x="1727" y="131"/>
                  </a:lnTo>
                  <a:lnTo>
                    <a:pt x="1721" y="115"/>
                  </a:lnTo>
                  <a:lnTo>
                    <a:pt x="1114" y="113"/>
                  </a:lnTo>
                  <a:close/>
                  <a:moveTo>
                    <a:pt x="724" y="2048"/>
                  </a:moveTo>
                  <a:lnTo>
                    <a:pt x="726" y="2044"/>
                  </a:lnTo>
                  <a:lnTo>
                    <a:pt x="729" y="2037"/>
                  </a:lnTo>
                  <a:lnTo>
                    <a:pt x="731" y="2028"/>
                  </a:lnTo>
                  <a:lnTo>
                    <a:pt x="732" y="2017"/>
                  </a:lnTo>
                  <a:lnTo>
                    <a:pt x="735" y="1992"/>
                  </a:lnTo>
                  <a:lnTo>
                    <a:pt x="736" y="1964"/>
                  </a:lnTo>
                  <a:lnTo>
                    <a:pt x="736" y="1936"/>
                  </a:lnTo>
                  <a:lnTo>
                    <a:pt x="735" y="1909"/>
                  </a:lnTo>
                  <a:lnTo>
                    <a:pt x="732" y="1887"/>
                  </a:lnTo>
                  <a:lnTo>
                    <a:pt x="729" y="1872"/>
                  </a:lnTo>
                  <a:lnTo>
                    <a:pt x="727" y="1867"/>
                  </a:lnTo>
                  <a:lnTo>
                    <a:pt x="724" y="1864"/>
                  </a:lnTo>
                  <a:lnTo>
                    <a:pt x="719" y="1863"/>
                  </a:lnTo>
                  <a:lnTo>
                    <a:pt x="714" y="1865"/>
                  </a:lnTo>
                  <a:lnTo>
                    <a:pt x="692" y="1874"/>
                  </a:lnTo>
                  <a:lnTo>
                    <a:pt x="674" y="1879"/>
                  </a:lnTo>
                  <a:lnTo>
                    <a:pt x="665" y="1880"/>
                  </a:lnTo>
                  <a:lnTo>
                    <a:pt x="656" y="1880"/>
                  </a:lnTo>
                  <a:lnTo>
                    <a:pt x="643" y="1880"/>
                  </a:lnTo>
                  <a:lnTo>
                    <a:pt x="628" y="1878"/>
                  </a:lnTo>
                  <a:lnTo>
                    <a:pt x="618" y="1876"/>
                  </a:lnTo>
                  <a:lnTo>
                    <a:pt x="610" y="1876"/>
                  </a:lnTo>
                  <a:lnTo>
                    <a:pt x="604" y="1876"/>
                  </a:lnTo>
                  <a:lnTo>
                    <a:pt x="598" y="1878"/>
                  </a:lnTo>
                  <a:lnTo>
                    <a:pt x="595" y="1881"/>
                  </a:lnTo>
                  <a:lnTo>
                    <a:pt x="592" y="1885"/>
                  </a:lnTo>
                  <a:lnTo>
                    <a:pt x="590" y="1893"/>
                  </a:lnTo>
                  <a:lnTo>
                    <a:pt x="587" y="1904"/>
                  </a:lnTo>
                  <a:lnTo>
                    <a:pt x="586" y="1922"/>
                  </a:lnTo>
                  <a:lnTo>
                    <a:pt x="586" y="1943"/>
                  </a:lnTo>
                  <a:lnTo>
                    <a:pt x="587" y="1967"/>
                  </a:lnTo>
                  <a:lnTo>
                    <a:pt x="590" y="1986"/>
                  </a:lnTo>
                  <a:lnTo>
                    <a:pt x="592" y="1993"/>
                  </a:lnTo>
                  <a:lnTo>
                    <a:pt x="593" y="1997"/>
                  </a:lnTo>
                  <a:lnTo>
                    <a:pt x="595" y="2002"/>
                  </a:lnTo>
                  <a:lnTo>
                    <a:pt x="598" y="2005"/>
                  </a:lnTo>
                  <a:lnTo>
                    <a:pt x="601" y="2008"/>
                  </a:lnTo>
                  <a:lnTo>
                    <a:pt x="604" y="2011"/>
                  </a:lnTo>
                  <a:lnTo>
                    <a:pt x="607" y="2013"/>
                  </a:lnTo>
                  <a:lnTo>
                    <a:pt x="612" y="2014"/>
                  </a:lnTo>
                  <a:lnTo>
                    <a:pt x="619" y="2016"/>
                  </a:lnTo>
                  <a:lnTo>
                    <a:pt x="627" y="2016"/>
                  </a:lnTo>
                  <a:lnTo>
                    <a:pt x="636" y="2016"/>
                  </a:lnTo>
                  <a:lnTo>
                    <a:pt x="645" y="2016"/>
                  </a:lnTo>
                  <a:lnTo>
                    <a:pt x="656" y="2017"/>
                  </a:lnTo>
                  <a:lnTo>
                    <a:pt x="671" y="2022"/>
                  </a:lnTo>
                  <a:lnTo>
                    <a:pt x="690" y="2030"/>
                  </a:lnTo>
                  <a:lnTo>
                    <a:pt x="713" y="2041"/>
                  </a:lnTo>
                  <a:lnTo>
                    <a:pt x="716" y="2044"/>
                  </a:lnTo>
                  <a:lnTo>
                    <a:pt x="718" y="2046"/>
                  </a:lnTo>
                  <a:lnTo>
                    <a:pt x="719" y="2048"/>
                  </a:lnTo>
                  <a:lnTo>
                    <a:pt x="719" y="2050"/>
                  </a:lnTo>
                  <a:lnTo>
                    <a:pt x="719" y="2051"/>
                  </a:lnTo>
                  <a:lnTo>
                    <a:pt x="718" y="2052"/>
                  </a:lnTo>
                  <a:lnTo>
                    <a:pt x="716" y="2053"/>
                  </a:lnTo>
                  <a:lnTo>
                    <a:pt x="713" y="2055"/>
                  </a:lnTo>
                  <a:lnTo>
                    <a:pt x="706" y="2057"/>
                  </a:lnTo>
                  <a:lnTo>
                    <a:pt x="697" y="2057"/>
                  </a:lnTo>
                  <a:lnTo>
                    <a:pt x="689" y="2057"/>
                  </a:lnTo>
                  <a:lnTo>
                    <a:pt x="679" y="2056"/>
                  </a:lnTo>
                  <a:lnTo>
                    <a:pt x="671" y="2055"/>
                  </a:lnTo>
                  <a:lnTo>
                    <a:pt x="664" y="2055"/>
                  </a:lnTo>
                  <a:lnTo>
                    <a:pt x="658" y="2056"/>
                  </a:lnTo>
                  <a:lnTo>
                    <a:pt x="652" y="2058"/>
                  </a:lnTo>
                  <a:lnTo>
                    <a:pt x="642" y="2062"/>
                  </a:lnTo>
                  <a:lnTo>
                    <a:pt x="632" y="2069"/>
                  </a:lnTo>
                  <a:lnTo>
                    <a:pt x="628" y="2071"/>
                  </a:lnTo>
                  <a:lnTo>
                    <a:pt x="623" y="2073"/>
                  </a:lnTo>
                  <a:lnTo>
                    <a:pt x="617" y="2075"/>
                  </a:lnTo>
                  <a:lnTo>
                    <a:pt x="610" y="2076"/>
                  </a:lnTo>
                  <a:lnTo>
                    <a:pt x="604" y="2075"/>
                  </a:lnTo>
                  <a:lnTo>
                    <a:pt x="596" y="2074"/>
                  </a:lnTo>
                  <a:lnTo>
                    <a:pt x="587" y="2072"/>
                  </a:lnTo>
                  <a:lnTo>
                    <a:pt x="576" y="2068"/>
                  </a:lnTo>
                  <a:lnTo>
                    <a:pt x="574" y="2067"/>
                  </a:lnTo>
                  <a:lnTo>
                    <a:pt x="572" y="2067"/>
                  </a:lnTo>
                  <a:lnTo>
                    <a:pt x="569" y="2068"/>
                  </a:lnTo>
                  <a:lnTo>
                    <a:pt x="567" y="2071"/>
                  </a:lnTo>
                  <a:lnTo>
                    <a:pt x="564" y="2073"/>
                  </a:lnTo>
                  <a:lnTo>
                    <a:pt x="562" y="2078"/>
                  </a:lnTo>
                  <a:lnTo>
                    <a:pt x="561" y="2082"/>
                  </a:lnTo>
                  <a:lnTo>
                    <a:pt x="559" y="2086"/>
                  </a:lnTo>
                  <a:lnTo>
                    <a:pt x="559" y="2089"/>
                  </a:lnTo>
                  <a:lnTo>
                    <a:pt x="558" y="2091"/>
                  </a:lnTo>
                  <a:lnTo>
                    <a:pt x="556" y="2092"/>
                  </a:lnTo>
                  <a:lnTo>
                    <a:pt x="554" y="2093"/>
                  </a:lnTo>
                  <a:lnTo>
                    <a:pt x="550" y="2093"/>
                  </a:lnTo>
                  <a:lnTo>
                    <a:pt x="545" y="2093"/>
                  </a:lnTo>
                  <a:lnTo>
                    <a:pt x="540" y="2091"/>
                  </a:lnTo>
                  <a:lnTo>
                    <a:pt x="535" y="2089"/>
                  </a:lnTo>
                  <a:lnTo>
                    <a:pt x="531" y="2085"/>
                  </a:lnTo>
                  <a:lnTo>
                    <a:pt x="528" y="2082"/>
                  </a:lnTo>
                  <a:lnTo>
                    <a:pt x="524" y="2075"/>
                  </a:lnTo>
                  <a:lnTo>
                    <a:pt x="518" y="2070"/>
                  </a:lnTo>
                  <a:lnTo>
                    <a:pt x="516" y="2068"/>
                  </a:lnTo>
                  <a:lnTo>
                    <a:pt x="513" y="2067"/>
                  </a:lnTo>
                  <a:lnTo>
                    <a:pt x="508" y="2067"/>
                  </a:lnTo>
                  <a:lnTo>
                    <a:pt x="504" y="2068"/>
                  </a:lnTo>
                  <a:lnTo>
                    <a:pt x="496" y="2070"/>
                  </a:lnTo>
                  <a:lnTo>
                    <a:pt x="488" y="2071"/>
                  </a:lnTo>
                  <a:lnTo>
                    <a:pt x="483" y="2071"/>
                  </a:lnTo>
                  <a:lnTo>
                    <a:pt x="477" y="2070"/>
                  </a:lnTo>
                  <a:lnTo>
                    <a:pt x="470" y="2069"/>
                  </a:lnTo>
                  <a:lnTo>
                    <a:pt x="463" y="2067"/>
                  </a:lnTo>
                  <a:lnTo>
                    <a:pt x="457" y="2065"/>
                  </a:lnTo>
                  <a:lnTo>
                    <a:pt x="450" y="2065"/>
                  </a:lnTo>
                  <a:lnTo>
                    <a:pt x="446" y="2068"/>
                  </a:lnTo>
                  <a:lnTo>
                    <a:pt x="441" y="2070"/>
                  </a:lnTo>
                  <a:lnTo>
                    <a:pt x="435" y="2073"/>
                  </a:lnTo>
                  <a:lnTo>
                    <a:pt x="428" y="2079"/>
                  </a:lnTo>
                  <a:lnTo>
                    <a:pt x="441" y="2090"/>
                  </a:lnTo>
                  <a:lnTo>
                    <a:pt x="451" y="2098"/>
                  </a:lnTo>
                  <a:lnTo>
                    <a:pt x="483" y="2127"/>
                  </a:lnTo>
                  <a:lnTo>
                    <a:pt x="516" y="2155"/>
                  </a:lnTo>
                  <a:lnTo>
                    <a:pt x="549" y="2180"/>
                  </a:lnTo>
                  <a:lnTo>
                    <a:pt x="582" y="2204"/>
                  </a:lnTo>
                  <a:lnTo>
                    <a:pt x="615" y="2228"/>
                  </a:lnTo>
                  <a:lnTo>
                    <a:pt x="649" y="2250"/>
                  </a:lnTo>
                  <a:lnTo>
                    <a:pt x="682" y="2270"/>
                  </a:lnTo>
                  <a:lnTo>
                    <a:pt x="715" y="2290"/>
                  </a:lnTo>
                  <a:lnTo>
                    <a:pt x="749" y="2307"/>
                  </a:lnTo>
                  <a:lnTo>
                    <a:pt x="781" y="2324"/>
                  </a:lnTo>
                  <a:lnTo>
                    <a:pt x="814" y="2339"/>
                  </a:lnTo>
                  <a:lnTo>
                    <a:pt x="846" y="2352"/>
                  </a:lnTo>
                  <a:lnTo>
                    <a:pt x="876" y="2364"/>
                  </a:lnTo>
                  <a:lnTo>
                    <a:pt x="907" y="2374"/>
                  </a:lnTo>
                  <a:lnTo>
                    <a:pt x="937" y="2383"/>
                  </a:lnTo>
                  <a:lnTo>
                    <a:pt x="965" y="2390"/>
                  </a:lnTo>
                  <a:lnTo>
                    <a:pt x="967" y="1113"/>
                  </a:lnTo>
                  <a:lnTo>
                    <a:pt x="69" y="1113"/>
                  </a:lnTo>
                  <a:lnTo>
                    <a:pt x="69" y="1359"/>
                  </a:lnTo>
                  <a:lnTo>
                    <a:pt x="69" y="1396"/>
                  </a:lnTo>
                  <a:lnTo>
                    <a:pt x="70" y="1431"/>
                  </a:lnTo>
                  <a:lnTo>
                    <a:pt x="71" y="1449"/>
                  </a:lnTo>
                  <a:lnTo>
                    <a:pt x="73" y="1468"/>
                  </a:lnTo>
                  <a:lnTo>
                    <a:pt x="75" y="1485"/>
                  </a:lnTo>
                  <a:lnTo>
                    <a:pt x="80" y="1504"/>
                  </a:lnTo>
                  <a:lnTo>
                    <a:pt x="88" y="1543"/>
                  </a:lnTo>
                  <a:lnTo>
                    <a:pt x="99" y="1582"/>
                  </a:lnTo>
                  <a:lnTo>
                    <a:pt x="113" y="1619"/>
                  </a:lnTo>
                  <a:lnTo>
                    <a:pt x="127" y="1657"/>
                  </a:lnTo>
                  <a:lnTo>
                    <a:pt x="143" y="1694"/>
                  </a:lnTo>
                  <a:lnTo>
                    <a:pt x="161" y="1730"/>
                  </a:lnTo>
                  <a:lnTo>
                    <a:pt x="180" y="1765"/>
                  </a:lnTo>
                  <a:lnTo>
                    <a:pt x="201" y="1801"/>
                  </a:lnTo>
                  <a:lnTo>
                    <a:pt x="222" y="1835"/>
                  </a:lnTo>
                  <a:lnTo>
                    <a:pt x="244" y="1869"/>
                  </a:lnTo>
                  <a:lnTo>
                    <a:pt x="269" y="1902"/>
                  </a:lnTo>
                  <a:lnTo>
                    <a:pt x="294" y="1934"/>
                  </a:lnTo>
                  <a:lnTo>
                    <a:pt x="320" y="1964"/>
                  </a:lnTo>
                  <a:lnTo>
                    <a:pt x="347" y="1995"/>
                  </a:lnTo>
                  <a:lnTo>
                    <a:pt x="375" y="2025"/>
                  </a:lnTo>
                  <a:lnTo>
                    <a:pt x="404" y="2053"/>
                  </a:lnTo>
                  <a:lnTo>
                    <a:pt x="407" y="2057"/>
                  </a:lnTo>
                  <a:lnTo>
                    <a:pt x="412" y="2059"/>
                  </a:lnTo>
                  <a:lnTo>
                    <a:pt x="416" y="2059"/>
                  </a:lnTo>
                  <a:lnTo>
                    <a:pt x="420" y="2059"/>
                  </a:lnTo>
                  <a:lnTo>
                    <a:pt x="429" y="2056"/>
                  </a:lnTo>
                  <a:lnTo>
                    <a:pt x="438" y="2050"/>
                  </a:lnTo>
                  <a:lnTo>
                    <a:pt x="447" y="2044"/>
                  </a:lnTo>
                  <a:lnTo>
                    <a:pt x="456" y="2036"/>
                  </a:lnTo>
                  <a:lnTo>
                    <a:pt x="464" y="2029"/>
                  </a:lnTo>
                  <a:lnTo>
                    <a:pt x="474" y="2025"/>
                  </a:lnTo>
                  <a:lnTo>
                    <a:pt x="484" y="2022"/>
                  </a:lnTo>
                  <a:lnTo>
                    <a:pt x="495" y="2018"/>
                  </a:lnTo>
                  <a:lnTo>
                    <a:pt x="504" y="2015"/>
                  </a:lnTo>
                  <a:lnTo>
                    <a:pt x="512" y="2013"/>
                  </a:lnTo>
                  <a:lnTo>
                    <a:pt x="516" y="2009"/>
                  </a:lnTo>
                  <a:lnTo>
                    <a:pt x="519" y="2007"/>
                  </a:lnTo>
                  <a:lnTo>
                    <a:pt x="521" y="2004"/>
                  </a:lnTo>
                  <a:lnTo>
                    <a:pt x="523" y="1997"/>
                  </a:lnTo>
                  <a:lnTo>
                    <a:pt x="524" y="1969"/>
                  </a:lnTo>
                  <a:lnTo>
                    <a:pt x="524" y="1942"/>
                  </a:lnTo>
                  <a:lnTo>
                    <a:pt x="523" y="1920"/>
                  </a:lnTo>
                  <a:lnTo>
                    <a:pt x="520" y="1901"/>
                  </a:lnTo>
                  <a:lnTo>
                    <a:pt x="518" y="1893"/>
                  </a:lnTo>
                  <a:lnTo>
                    <a:pt x="516" y="1885"/>
                  </a:lnTo>
                  <a:lnTo>
                    <a:pt x="514" y="1880"/>
                  </a:lnTo>
                  <a:lnTo>
                    <a:pt x="510" y="1874"/>
                  </a:lnTo>
                  <a:lnTo>
                    <a:pt x="507" y="1871"/>
                  </a:lnTo>
                  <a:lnTo>
                    <a:pt x="504" y="1868"/>
                  </a:lnTo>
                  <a:lnTo>
                    <a:pt x="499" y="1867"/>
                  </a:lnTo>
                  <a:lnTo>
                    <a:pt x="494" y="1867"/>
                  </a:lnTo>
                  <a:lnTo>
                    <a:pt x="484" y="1867"/>
                  </a:lnTo>
                  <a:lnTo>
                    <a:pt x="475" y="1867"/>
                  </a:lnTo>
                  <a:lnTo>
                    <a:pt x="468" y="1865"/>
                  </a:lnTo>
                  <a:lnTo>
                    <a:pt x="460" y="1864"/>
                  </a:lnTo>
                  <a:lnTo>
                    <a:pt x="448" y="1862"/>
                  </a:lnTo>
                  <a:lnTo>
                    <a:pt x="439" y="1859"/>
                  </a:lnTo>
                  <a:lnTo>
                    <a:pt x="430" y="1857"/>
                  </a:lnTo>
                  <a:lnTo>
                    <a:pt x="421" y="1857"/>
                  </a:lnTo>
                  <a:lnTo>
                    <a:pt x="418" y="1857"/>
                  </a:lnTo>
                  <a:lnTo>
                    <a:pt x="413" y="1859"/>
                  </a:lnTo>
                  <a:lnTo>
                    <a:pt x="408" y="1861"/>
                  </a:lnTo>
                  <a:lnTo>
                    <a:pt x="403" y="1864"/>
                  </a:lnTo>
                  <a:lnTo>
                    <a:pt x="399" y="1865"/>
                  </a:lnTo>
                  <a:lnTo>
                    <a:pt x="397" y="1867"/>
                  </a:lnTo>
                  <a:lnTo>
                    <a:pt x="394" y="1867"/>
                  </a:lnTo>
                  <a:lnTo>
                    <a:pt x="391" y="1864"/>
                  </a:lnTo>
                  <a:lnTo>
                    <a:pt x="388" y="1863"/>
                  </a:lnTo>
                  <a:lnTo>
                    <a:pt x="386" y="1861"/>
                  </a:lnTo>
                  <a:lnTo>
                    <a:pt x="384" y="1858"/>
                  </a:lnTo>
                  <a:lnTo>
                    <a:pt x="382" y="1854"/>
                  </a:lnTo>
                  <a:lnTo>
                    <a:pt x="381" y="1850"/>
                  </a:lnTo>
                  <a:lnTo>
                    <a:pt x="381" y="1846"/>
                  </a:lnTo>
                  <a:lnTo>
                    <a:pt x="381" y="1841"/>
                  </a:lnTo>
                  <a:lnTo>
                    <a:pt x="382" y="1837"/>
                  </a:lnTo>
                  <a:lnTo>
                    <a:pt x="384" y="1832"/>
                  </a:lnTo>
                  <a:lnTo>
                    <a:pt x="387" y="1827"/>
                  </a:lnTo>
                  <a:lnTo>
                    <a:pt x="393" y="1823"/>
                  </a:lnTo>
                  <a:lnTo>
                    <a:pt x="398" y="1818"/>
                  </a:lnTo>
                  <a:lnTo>
                    <a:pt x="405" y="1814"/>
                  </a:lnTo>
                  <a:lnTo>
                    <a:pt x="413" y="1810"/>
                  </a:lnTo>
                  <a:lnTo>
                    <a:pt x="420" y="1808"/>
                  </a:lnTo>
                  <a:lnTo>
                    <a:pt x="428" y="1806"/>
                  </a:lnTo>
                  <a:lnTo>
                    <a:pt x="436" y="1805"/>
                  </a:lnTo>
                  <a:lnTo>
                    <a:pt x="445" y="1804"/>
                  </a:lnTo>
                  <a:lnTo>
                    <a:pt x="453" y="1804"/>
                  </a:lnTo>
                  <a:lnTo>
                    <a:pt x="461" y="1805"/>
                  </a:lnTo>
                  <a:lnTo>
                    <a:pt x="474" y="1807"/>
                  </a:lnTo>
                  <a:lnTo>
                    <a:pt x="486" y="1812"/>
                  </a:lnTo>
                  <a:lnTo>
                    <a:pt x="491" y="1814"/>
                  </a:lnTo>
                  <a:lnTo>
                    <a:pt x="495" y="1817"/>
                  </a:lnTo>
                  <a:lnTo>
                    <a:pt x="499" y="1821"/>
                  </a:lnTo>
                  <a:lnTo>
                    <a:pt x="503" y="1826"/>
                  </a:lnTo>
                  <a:lnTo>
                    <a:pt x="505" y="1828"/>
                  </a:lnTo>
                  <a:lnTo>
                    <a:pt x="507" y="1830"/>
                  </a:lnTo>
                  <a:lnTo>
                    <a:pt x="510" y="1830"/>
                  </a:lnTo>
                  <a:lnTo>
                    <a:pt x="514" y="1830"/>
                  </a:lnTo>
                  <a:lnTo>
                    <a:pt x="518" y="1829"/>
                  </a:lnTo>
                  <a:lnTo>
                    <a:pt x="521" y="1828"/>
                  </a:lnTo>
                  <a:lnTo>
                    <a:pt x="524" y="1826"/>
                  </a:lnTo>
                  <a:lnTo>
                    <a:pt x="526" y="1823"/>
                  </a:lnTo>
                  <a:lnTo>
                    <a:pt x="529" y="1816"/>
                  </a:lnTo>
                  <a:lnTo>
                    <a:pt x="530" y="1810"/>
                  </a:lnTo>
                  <a:lnTo>
                    <a:pt x="529" y="1803"/>
                  </a:lnTo>
                  <a:lnTo>
                    <a:pt x="527" y="1789"/>
                  </a:lnTo>
                  <a:lnTo>
                    <a:pt x="520" y="1786"/>
                  </a:lnTo>
                  <a:lnTo>
                    <a:pt x="514" y="1784"/>
                  </a:lnTo>
                  <a:lnTo>
                    <a:pt x="509" y="1781"/>
                  </a:lnTo>
                  <a:lnTo>
                    <a:pt x="504" y="1776"/>
                  </a:lnTo>
                  <a:lnTo>
                    <a:pt x="496" y="1769"/>
                  </a:lnTo>
                  <a:lnTo>
                    <a:pt x="487" y="1762"/>
                  </a:lnTo>
                  <a:lnTo>
                    <a:pt x="474" y="1762"/>
                  </a:lnTo>
                  <a:lnTo>
                    <a:pt x="446" y="1763"/>
                  </a:lnTo>
                  <a:lnTo>
                    <a:pt x="429" y="1762"/>
                  </a:lnTo>
                  <a:lnTo>
                    <a:pt x="414" y="1761"/>
                  </a:lnTo>
                  <a:lnTo>
                    <a:pt x="407" y="1759"/>
                  </a:lnTo>
                  <a:lnTo>
                    <a:pt x="401" y="1757"/>
                  </a:lnTo>
                  <a:lnTo>
                    <a:pt x="395" y="1753"/>
                  </a:lnTo>
                  <a:lnTo>
                    <a:pt x="392" y="1750"/>
                  </a:lnTo>
                  <a:lnTo>
                    <a:pt x="388" y="1746"/>
                  </a:lnTo>
                  <a:lnTo>
                    <a:pt x="387" y="1743"/>
                  </a:lnTo>
                  <a:lnTo>
                    <a:pt x="388" y="1742"/>
                  </a:lnTo>
                  <a:lnTo>
                    <a:pt x="390" y="1741"/>
                  </a:lnTo>
                  <a:lnTo>
                    <a:pt x="392" y="1740"/>
                  </a:lnTo>
                  <a:lnTo>
                    <a:pt x="394" y="1740"/>
                  </a:lnTo>
                  <a:lnTo>
                    <a:pt x="414" y="1746"/>
                  </a:lnTo>
                  <a:lnTo>
                    <a:pt x="430" y="1748"/>
                  </a:lnTo>
                  <a:lnTo>
                    <a:pt x="442" y="1750"/>
                  </a:lnTo>
                  <a:lnTo>
                    <a:pt x="452" y="1750"/>
                  </a:lnTo>
                  <a:lnTo>
                    <a:pt x="459" y="1749"/>
                  </a:lnTo>
                  <a:lnTo>
                    <a:pt x="463" y="1748"/>
                  </a:lnTo>
                  <a:lnTo>
                    <a:pt x="464" y="1746"/>
                  </a:lnTo>
                  <a:lnTo>
                    <a:pt x="463" y="1743"/>
                  </a:lnTo>
                  <a:lnTo>
                    <a:pt x="457" y="1730"/>
                  </a:lnTo>
                  <a:lnTo>
                    <a:pt x="453" y="1721"/>
                  </a:lnTo>
                  <a:lnTo>
                    <a:pt x="452" y="1718"/>
                  </a:lnTo>
                  <a:lnTo>
                    <a:pt x="453" y="1717"/>
                  </a:lnTo>
                  <a:lnTo>
                    <a:pt x="454" y="1717"/>
                  </a:lnTo>
                  <a:lnTo>
                    <a:pt x="457" y="1719"/>
                  </a:lnTo>
                  <a:lnTo>
                    <a:pt x="466" y="1728"/>
                  </a:lnTo>
                  <a:lnTo>
                    <a:pt x="477" y="1736"/>
                  </a:lnTo>
                  <a:lnTo>
                    <a:pt x="490" y="1743"/>
                  </a:lnTo>
                  <a:lnTo>
                    <a:pt x="502" y="1748"/>
                  </a:lnTo>
                  <a:lnTo>
                    <a:pt x="513" y="1752"/>
                  </a:lnTo>
                  <a:lnTo>
                    <a:pt x="521" y="1754"/>
                  </a:lnTo>
                  <a:lnTo>
                    <a:pt x="528" y="1754"/>
                  </a:lnTo>
                  <a:lnTo>
                    <a:pt x="529" y="1754"/>
                  </a:lnTo>
                  <a:lnTo>
                    <a:pt x="527" y="1728"/>
                  </a:lnTo>
                  <a:lnTo>
                    <a:pt x="524" y="1698"/>
                  </a:lnTo>
                  <a:lnTo>
                    <a:pt x="521" y="1683"/>
                  </a:lnTo>
                  <a:lnTo>
                    <a:pt x="517" y="1669"/>
                  </a:lnTo>
                  <a:lnTo>
                    <a:pt x="514" y="1663"/>
                  </a:lnTo>
                  <a:lnTo>
                    <a:pt x="510" y="1657"/>
                  </a:lnTo>
                  <a:lnTo>
                    <a:pt x="506" y="1652"/>
                  </a:lnTo>
                  <a:lnTo>
                    <a:pt x="502" y="1648"/>
                  </a:lnTo>
                  <a:lnTo>
                    <a:pt x="498" y="1646"/>
                  </a:lnTo>
                  <a:lnTo>
                    <a:pt x="495" y="1646"/>
                  </a:lnTo>
                  <a:lnTo>
                    <a:pt x="492" y="1646"/>
                  </a:lnTo>
                  <a:lnTo>
                    <a:pt x="487" y="1646"/>
                  </a:lnTo>
                  <a:lnTo>
                    <a:pt x="480" y="1648"/>
                  </a:lnTo>
                  <a:lnTo>
                    <a:pt x="471" y="1652"/>
                  </a:lnTo>
                  <a:lnTo>
                    <a:pt x="463" y="1659"/>
                  </a:lnTo>
                  <a:lnTo>
                    <a:pt x="458" y="1665"/>
                  </a:lnTo>
                  <a:lnTo>
                    <a:pt x="456" y="1669"/>
                  </a:lnTo>
                  <a:lnTo>
                    <a:pt x="453" y="1673"/>
                  </a:lnTo>
                  <a:lnTo>
                    <a:pt x="453" y="1676"/>
                  </a:lnTo>
                  <a:lnTo>
                    <a:pt x="453" y="1681"/>
                  </a:lnTo>
                  <a:lnTo>
                    <a:pt x="454" y="1684"/>
                  </a:lnTo>
                  <a:lnTo>
                    <a:pt x="456" y="1686"/>
                  </a:lnTo>
                  <a:lnTo>
                    <a:pt x="454" y="1688"/>
                  </a:lnTo>
                  <a:lnTo>
                    <a:pt x="452" y="1692"/>
                  </a:lnTo>
                  <a:lnTo>
                    <a:pt x="445" y="1696"/>
                  </a:lnTo>
                  <a:lnTo>
                    <a:pt x="438" y="1697"/>
                  </a:lnTo>
                  <a:lnTo>
                    <a:pt x="432" y="1697"/>
                  </a:lnTo>
                  <a:lnTo>
                    <a:pt x="427" y="1695"/>
                  </a:lnTo>
                  <a:lnTo>
                    <a:pt x="416" y="1686"/>
                  </a:lnTo>
                  <a:lnTo>
                    <a:pt x="407" y="1676"/>
                  </a:lnTo>
                  <a:lnTo>
                    <a:pt x="403" y="1672"/>
                  </a:lnTo>
                  <a:lnTo>
                    <a:pt x="398" y="1668"/>
                  </a:lnTo>
                  <a:lnTo>
                    <a:pt x="393" y="1664"/>
                  </a:lnTo>
                  <a:lnTo>
                    <a:pt x="387" y="1663"/>
                  </a:lnTo>
                  <a:lnTo>
                    <a:pt x="382" y="1664"/>
                  </a:lnTo>
                  <a:lnTo>
                    <a:pt x="375" y="1668"/>
                  </a:lnTo>
                  <a:lnTo>
                    <a:pt x="369" y="1674"/>
                  </a:lnTo>
                  <a:lnTo>
                    <a:pt x="361" y="1683"/>
                  </a:lnTo>
                  <a:lnTo>
                    <a:pt x="355" y="1706"/>
                  </a:lnTo>
                  <a:lnTo>
                    <a:pt x="348" y="1730"/>
                  </a:lnTo>
                  <a:lnTo>
                    <a:pt x="344" y="1735"/>
                  </a:lnTo>
                  <a:lnTo>
                    <a:pt x="340" y="1739"/>
                  </a:lnTo>
                  <a:lnTo>
                    <a:pt x="336" y="1741"/>
                  </a:lnTo>
                  <a:lnTo>
                    <a:pt x="330" y="1743"/>
                  </a:lnTo>
                  <a:lnTo>
                    <a:pt x="324" y="1743"/>
                  </a:lnTo>
                  <a:lnTo>
                    <a:pt x="315" y="1742"/>
                  </a:lnTo>
                  <a:lnTo>
                    <a:pt x="305" y="1739"/>
                  </a:lnTo>
                  <a:lnTo>
                    <a:pt x="294" y="1735"/>
                  </a:lnTo>
                  <a:lnTo>
                    <a:pt x="291" y="1724"/>
                  </a:lnTo>
                  <a:lnTo>
                    <a:pt x="288" y="1714"/>
                  </a:lnTo>
                  <a:lnTo>
                    <a:pt x="287" y="1705"/>
                  </a:lnTo>
                  <a:lnTo>
                    <a:pt x="288" y="1697"/>
                  </a:lnTo>
                  <a:lnTo>
                    <a:pt x="290" y="1690"/>
                  </a:lnTo>
                  <a:lnTo>
                    <a:pt x="292" y="1683"/>
                  </a:lnTo>
                  <a:lnTo>
                    <a:pt x="295" y="1677"/>
                  </a:lnTo>
                  <a:lnTo>
                    <a:pt x="299" y="1673"/>
                  </a:lnTo>
                  <a:lnTo>
                    <a:pt x="304" y="1669"/>
                  </a:lnTo>
                  <a:lnTo>
                    <a:pt x="310" y="1664"/>
                  </a:lnTo>
                  <a:lnTo>
                    <a:pt x="316" y="1661"/>
                  </a:lnTo>
                  <a:lnTo>
                    <a:pt x="323" y="1658"/>
                  </a:lnTo>
                  <a:lnTo>
                    <a:pt x="337" y="1653"/>
                  </a:lnTo>
                  <a:lnTo>
                    <a:pt x="352" y="1649"/>
                  </a:lnTo>
                  <a:lnTo>
                    <a:pt x="354" y="1648"/>
                  </a:lnTo>
                  <a:lnTo>
                    <a:pt x="354" y="1646"/>
                  </a:lnTo>
                  <a:lnTo>
                    <a:pt x="353" y="1642"/>
                  </a:lnTo>
                  <a:lnTo>
                    <a:pt x="352" y="1638"/>
                  </a:lnTo>
                  <a:lnTo>
                    <a:pt x="351" y="1634"/>
                  </a:lnTo>
                  <a:lnTo>
                    <a:pt x="350" y="1628"/>
                  </a:lnTo>
                  <a:lnTo>
                    <a:pt x="351" y="1621"/>
                  </a:lnTo>
                  <a:lnTo>
                    <a:pt x="353" y="1615"/>
                  </a:lnTo>
                  <a:lnTo>
                    <a:pt x="355" y="1613"/>
                  </a:lnTo>
                  <a:lnTo>
                    <a:pt x="358" y="1613"/>
                  </a:lnTo>
                  <a:lnTo>
                    <a:pt x="361" y="1614"/>
                  </a:lnTo>
                  <a:lnTo>
                    <a:pt x="362" y="1617"/>
                  </a:lnTo>
                  <a:lnTo>
                    <a:pt x="364" y="1626"/>
                  </a:lnTo>
                  <a:lnTo>
                    <a:pt x="369" y="1632"/>
                  </a:lnTo>
                  <a:lnTo>
                    <a:pt x="374" y="1638"/>
                  </a:lnTo>
                  <a:lnTo>
                    <a:pt x="379" y="1641"/>
                  </a:lnTo>
                  <a:lnTo>
                    <a:pt x="384" y="1643"/>
                  </a:lnTo>
                  <a:lnTo>
                    <a:pt x="388" y="1645"/>
                  </a:lnTo>
                  <a:lnTo>
                    <a:pt x="393" y="1645"/>
                  </a:lnTo>
                  <a:lnTo>
                    <a:pt x="395" y="1642"/>
                  </a:lnTo>
                  <a:lnTo>
                    <a:pt x="397" y="1640"/>
                  </a:lnTo>
                  <a:lnTo>
                    <a:pt x="399" y="1639"/>
                  </a:lnTo>
                  <a:lnTo>
                    <a:pt x="402" y="1639"/>
                  </a:lnTo>
                  <a:lnTo>
                    <a:pt x="404" y="1639"/>
                  </a:lnTo>
                  <a:lnTo>
                    <a:pt x="409" y="1642"/>
                  </a:lnTo>
                  <a:lnTo>
                    <a:pt x="415" y="1648"/>
                  </a:lnTo>
                  <a:lnTo>
                    <a:pt x="421" y="1654"/>
                  </a:lnTo>
                  <a:lnTo>
                    <a:pt x="427" y="1660"/>
                  </a:lnTo>
                  <a:lnTo>
                    <a:pt x="432" y="1665"/>
                  </a:lnTo>
                  <a:lnTo>
                    <a:pt x="437" y="1668"/>
                  </a:lnTo>
                  <a:lnTo>
                    <a:pt x="437" y="1665"/>
                  </a:lnTo>
                  <a:lnTo>
                    <a:pt x="439" y="1661"/>
                  </a:lnTo>
                  <a:lnTo>
                    <a:pt x="441" y="1657"/>
                  </a:lnTo>
                  <a:lnTo>
                    <a:pt x="445" y="1651"/>
                  </a:lnTo>
                  <a:lnTo>
                    <a:pt x="454" y="1640"/>
                  </a:lnTo>
                  <a:lnTo>
                    <a:pt x="465" y="1630"/>
                  </a:lnTo>
                  <a:lnTo>
                    <a:pt x="472" y="1625"/>
                  </a:lnTo>
                  <a:lnTo>
                    <a:pt x="479" y="1621"/>
                  </a:lnTo>
                  <a:lnTo>
                    <a:pt x="485" y="1618"/>
                  </a:lnTo>
                  <a:lnTo>
                    <a:pt x="491" y="1616"/>
                  </a:lnTo>
                  <a:lnTo>
                    <a:pt x="497" y="1616"/>
                  </a:lnTo>
                  <a:lnTo>
                    <a:pt x="503" y="1617"/>
                  </a:lnTo>
                  <a:lnTo>
                    <a:pt x="508" y="1620"/>
                  </a:lnTo>
                  <a:lnTo>
                    <a:pt x="513" y="1626"/>
                  </a:lnTo>
                  <a:lnTo>
                    <a:pt x="523" y="1624"/>
                  </a:lnTo>
                  <a:lnTo>
                    <a:pt x="531" y="1623"/>
                  </a:lnTo>
                  <a:lnTo>
                    <a:pt x="539" y="1623"/>
                  </a:lnTo>
                  <a:lnTo>
                    <a:pt x="546" y="1625"/>
                  </a:lnTo>
                  <a:lnTo>
                    <a:pt x="551" y="1627"/>
                  </a:lnTo>
                  <a:lnTo>
                    <a:pt x="557" y="1632"/>
                  </a:lnTo>
                  <a:lnTo>
                    <a:pt x="563" y="1640"/>
                  </a:lnTo>
                  <a:lnTo>
                    <a:pt x="569" y="1651"/>
                  </a:lnTo>
                  <a:lnTo>
                    <a:pt x="576" y="1676"/>
                  </a:lnTo>
                  <a:lnTo>
                    <a:pt x="583" y="1694"/>
                  </a:lnTo>
                  <a:lnTo>
                    <a:pt x="586" y="1701"/>
                  </a:lnTo>
                  <a:lnTo>
                    <a:pt x="590" y="1706"/>
                  </a:lnTo>
                  <a:lnTo>
                    <a:pt x="593" y="1712"/>
                  </a:lnTo>
                  <a:lnTo>
                    <a:pt x="598" y="1716"/>
                  </a:lnTo>
                  <a:lnTo>
                    <a:pt x="603" y="1718"/>
                  </a:lnTo>
                  <a:lnTo>
                    <a:pt x="607" y="1721"/>
                  </a:lnTo>
                  <a:lnTo>
                    <a:pt x="612" y="1723"/>
                  </a:lnTo>
                  <a:lnTo>
                    <a:pt x="616" y="1724"/>
                  </a:lnTo>
                  <a:lnTo>
                    <a:pt x="626" y="1725"/>
                  </a:lnTo>
                  <a:lnTo>
                    <a:pt x="634" y="1724"/>
                  </a:lnTo>
                  <a:lnTo>
                    <a:pt x="641" y="1721"/>
                  </a:lnTo>
                  <a:lnTo>
                    <a:pt x="648" y="1717"/>
                  </a:lnTo>
                  <a:lnTo>
                    <a:pt x="650" y="1715"/>
                  </a:lnTo>
                  <a:lnTo>
                    <a:pt x="651" y="1712"/>
                  </a:lnTo>
                  <a:lnTo>
                    <a:pt x="652" y="1709"/>
                  </a:lnTo>
                  <a:lnTo>
                    <a:pt x="652" y="1706"/>
                  </a:lnTo>
                  <a:lnTo>
                    <a:pt x="651" y="1699"/>
                  </a:lnTo>
                  <a:lnTo>
                    <a:pt x="647" y="1692"/>
                  </a:lnTo>
                  <a:lnTo>
                    <a:pt x="642" y="1685"/>
                  </a:lnTo>
                  <a:lnTo>
                    <a:pt x="638" y="1679"/>
                  </a:lnTo>
                  <a:lnTo>
                    <a:pt x="636" y="1672"/>
                  </a:lnTo>
                  <a:lnTo>
                    <a:pt x="635" y="1667"/>
                  </a:lnTo>
                  <a:lnTo>
                    <a:pt x="636" y="1665"/>
                  </a:lnTo>
                  <a:lnTo>
                    <a:pt x="638" y="1663"/>
                  </a:lnTo>
                  <a:lnTo>
                    <a:pt x="641" y="1662"/>
                  </a:lnTo>
                  <a:lnTo>
                    <a:pt x="646" y="1661"/>
                  </a:lnTo>
                  <a:lnTo>
                    <a:pt x="650" y="1661"/>
                  </a:lnTo>
                  <a:lnTo>
                    <a:pt x="659" y="1665"/>
                  </a:lnTo>
                  <a:lnTo>
                    <a:pt x="664" y="1670"/>
                  </a:lnTo>
                  <a:lnTo>
                    <a:pt x="671" y="1676"/>
                  </a:lnTo>
                  <a:lnTo>
                    <a:pt x="678" y="1686"/>
                  </a:lnTo>
                  <a:lnTo>
                    <a:pt x="684" y="1699"/>
                  </a:lnTo>
                  <a:lnTo>
                    <a:pt x="692" y="1710"/>
                  </a:lnTo>
                  <a:lnTo>
                    <a:pt x="700" y="1719"/>
                  </a:lnTo>
                  <a:lnTo>
                    <a:pt x="705" y="1724"/>
                  </a:lnTo>
                  <a:lnTo>
                    <a:pt x="712" y="1728"/>
                  </a:lnTo>
                  <a:lnTo>
                    <a:pt x="719" y="1732"/>
                  </a:lnTo>
                  <a:lnTo>
                    <a:pt x="730" y="1737"/>
                  </a:lnTo>
                  <a:lnTo>
                    <a:pt x="736" y="1739"/>
                  </a:lnTo>
                  <a:lnTo>
                    <a:pt x="742" y="1738"/>
                  </a:lnTo>
                  <a:lnTo>
                    <a:pt x="748" y="1736"/>
                  </a:lnTo>
                  <a:lnTo>
                    <a:pt x="752" y="1732"/>
                  </a:lnTo>
                  <a:lnTo>
                    <a:pt x="758" y="1728"/>
                  </a:lnTo>
                  <a:lnTo>
                    <a:pt x="763" y="1721"/>
                  </a:lnTo>
                  <a:lnTo>
                    <a:pt x="768" y="1715"/>
                  </a:lnTo>
                  <a:lnTo>
                    <a:pt x="772" y="1708"/>
                  </a:lnTo>
                  <a:lnTo>
                    <a:pt x="780" y="1692"/>
                  </a:lnTo>
                  <a:lnTo>
                    <a:pt x="785" y="1676"/>
                  </a:lnTo>
                  <a:lnTo>
                    <a:pt x="790" y="1663"/>
                  </a:lnTo>
                  <a:lnTo>
                    <a:pt x="791" y="1654"/>
                  </a:lnTo>
                  <a:lnTo>
                    <a:pt x="793" y="1649"/>
                  </a:lnTo>
                  <a:lnTo>
                    <a:pt x="795" y="1645"/>
                  </a:lnTo>
                  <a:lnTo>
                    <a:pt x="800" y="1642"/>
                  </a:lnTo>
                  <a:lnTo>
                    <a:pt x="803" y="1641"/>
                  </a:lnTo>
                  <a:lnTo>
                    <a:pt x="807" y="1642"/>
                  </a:lnTo>
                  <a:lnTo>
                    <a:pt x="812" y="1646"/>
                  </a:lnTo>
                  <a:lnTo>
                    <a:pt x="816" y="1650"/>
                  </a:lnTo>
                  <a:lnTo>
                    <a:pt x="819" y="1657"/>
                  </a:lnTo>
                  <a:lnTo>
                    <a:pt x="820" y="1660"/>
                  </a:lnTo>
                  <a:lnTo>
                    <a:pt x="819" y="1667"/>
                  </a:lnTo>
                  <a:lnTo>
                    <a:pt x="818" y="1675"/>
                  </a:lnTo>
                  <a:lnTo>
                    <a:pt x="816" y="1684"/>
                  </a:lnTo>
                  <a:lnTo>
                    <a:pt x="812" y="1703"/>
                  </a:lnTo>
                  <a:lnTo>
                    <a:pt x="807" y="1718"/>
                  </a:lnTo>
                  <a:lnTo>
                    <a:pt x="802" y="1741"/>
                  </a:lnTo>
                  <a:lnTo>
                    <a:pt x="797" y="1761"/>
                  </a:lnTo>
                  <a:lnTo>
                    <a:pt x="794" y="1778"/>
                  </a:lnTo>
                  <a:lnTo>
                    <a:pt x="793" y="1792"/>
                  </a:lnTo>
                  <a:lnTo>
                    <a:pt x="793" y="1798"/>
                  </a:lnTo>
                  <a:lnTo>
                    <a:pt x="794" y="1804"/>
                  </a:lnTo>
                  <a:lnTo>
                    <a:pt x="796" y="1808"/>
                  </a:lnTo>
                  <a:lnTo>
                    <a:pt x="798" y="1812"/>
                  </a:lnTo>
                  <a:lnTo>
                    <a:pt x="802" y="1815"/>
                  </a:lnTo>
                  <a:lnTo>
                    <a:pt x="806" y="1818"/>
                  </a:lnTo>
                  <a:lnTo>
                    <a:pt x="812" y="1819"/>
                  </a:lnTo>
                  <a:lnTo>
                    <a:pt x="818" y="1820"/>
                  </a:lnTo>
                  <a:lnTo>
                    <a:pt x="822" y="1820"/>
                  </a:lnTo>
                  <a:lnTo>
                    <a:pt x="825" y="1819"/>
                  </a:lnTo>
                  <a:lnTo>
                    <a:pt x="829" y="1818"/>
                  </a:lnTo>
                  <a:lnTo>
                    <a:pt x="833" y="1816"/>
                  </a:lnTo>
                  <a:lnTo>
                    <a:pt x="840" y="1812"/>
                  </a:lnTo>
                  <a:lnTo>
                    <a:pt x="849" y="1805"/>
                  </a:lnTo>
                  <a:lnTo>
                    <a:pt x="858" y="1798"/>
                  </a:lnTo>
                  <a:lnTo>
                    <a:pt x="868" y="1793"/>
                  </a:lnTo>
                  <a:lnTo>
                    <a:pt x="873" y="1790"/>
                  </a:lnTo>
                  <a:lnTo>
                    <a:pt x="878" y="1789"/>
                  </a:lnTo>
                  <a:lnTo>
                    <a:pt x="883" y="1786"/>
                  </a:lnTo>
                  <a:lnTo>
                    <a:pt x="889" y="1785"/>
                  </a:lnTo>
                  <a:lnTo>
                    <a:pt x="895" y="1785"/>
                  </a:lnTo>
                  <a:lnTo>
                    <a:pt x="901" y="1785"/>
                  </a:lnTo>
                  <a:lnTo>
                    <a:pt x="905" y="1786"/>
                  </a:lnTo>
                  <a:lnTo>
                    <a:pt x="907" y="1787"/>
                  </a:lnTo>
                  <a:lnTo>
                    <a:pt x="909" y="1789"/>
                  </a:lnTo>
                  <a:lnTo>
                    <a:pt x="909" y="1792"/>
                  </a:lnTo>
                  <a:lnTo>
                    <a:pt x="909" y="1794"/>
                  </a:lnTo>
                  <a:lnTo>
                    <a:pt x="908" y="1798"/>
                  </a:lnTo>
                  <a:lnTo>
                    <a:pt x="906" y="1807"/>
                  </a:lnTo>
                  <a:lnTo>
                    <a:pt x="901" y="1815"/>
                  </a:lnTo>
                  <a:lnTo>
                    <a:pt x="895" y="1821"/>
                  </a:lnTo>
                  <a:lnTo>
                    <a:pt x="887" y="1827"/>
                  </a:lnTo>
                  <a:lnTo>
                    <a:pt x="870" y="1838"/>
                  </a:lnTo>
                  <a:lnTo>
                    <a:pt x="851" y="1847"/>
                  </a:lnTo>
                  <a:lnTo>
                    <a:pt x="831" y="1856"/>
                  </a:lnTo>
                  <a:lnTo>
                    <a:pt x="815" y="1864"/>
                  </a:lnTo>
                  <a:lnTo>
                    <a:pt x="807" y="1870"/>
                  </a:lnTo>
                  <a:lnTo>
                    <a:pt x="801" y="1875"/>
                  </a:lnTo>
                  <a:lnTo>
                    <a:pt x="796" y="1881"/>
                  </a:lnTo>
                  <a:lnTo>
                    <a:pt x="793" y="1889"/>
                  </a:lnTo>
                  <a:lnTo>
                    <a:pt x="787" y="1898"/>
                  </a:lnTo>
                  <a:lnTo>
                    <a:pt x="783" y="1911"/>
                  </a:lnTo>
                  <a:lnTo>
                    <a:pt x="780" y="1923"/>
                  </a:lnTo>
                  <a:lnTo>
                    <a:pt x="779" y="1936"/>
                  </a:lnTo>
                  <a:lnTo>
                    <a:pt x="780" y="1950"/>
                  </a:lnTo>
                  <a:lnTo>
                    <a:pt x="781" y="1964"/>
                  </a:lnTo>
                  <a:lnTo>
                    <a:pt x="784" y="1978"/>
                  </a:lnTo>
                  <a:lnTo>
                    <a:pt x="789" y="1992"/>
                  </a:lnTo>
                  <a:lnTo>
                    <a:pt x="795" y="2005"/>
                  </a:lnTo>
                  <a:lnTo>
                    <a:pt x="802" y="2018"/>
                  </a:lnTo>
                  <a:lnTo>
                    <a:pt x="811" y="2029"/>
                  </a:lnTo>
                  <a:lnTo>
                    <a:pt x="820" y="2040"/>
                  </a:lnTo>
                  <a:lnTo>
                    <a:pt x="831" y="2049"/>
                  </a:lnTo>
                  <a:lnTo>
                    <a:pt x="843" y="2057"/>
                  </a:lnTo>
                  <a:lnTo>
                    <a:pt x="850" y="2060"/>
                  </a:lnTo>
                  <a:lnTo>
                    <a:pt x="858" y="2063"/>
                  </a:lnTo>
                  <a:lnTo>
                    <a:pt x="864" y="2065"/>
                  </a:lnTo>
                  <a:lnTo>
                    <a:pt x="872" y="2067"/>
                  </a:lnTo>
                  <a:lnTo>
                    <a:pt x="872" y="2072"/>
                  </a:lnTo>
                  <a:lnTo>
                    <a:pt x="870" y="2076"/>
                  </a:lnTo>
                  <a:lnTo>
                    <a:pt x="867" y="2079"/>
                  </a:lnTo>
                  <a:lnTo>
                    <a:pt x="862" y="2081"/>
                  </a:lnTo>
                  <a:lnTo>
                    <a:pt x="856" y="2083"/>
                  </a:lnTo>
                  <a:lnTo>
                    <a:pt x="848" y="2083"/>
                  </a:lnTo>
                  <a:lnTo>
                    <a:pt x="839" y="2083"/>
                  </a:lnTo>
                  <a:lnTo>
                    <a:pt x="830" y="2083"/>
                  </a:lnTo>
                  <a:lnTo>
                    <a:pt x="811" y="2082"/>
                  </a:lnTo>
                  <a:lnTo>
                    <a:pt x="789" y="2081"/>
                  </a:lnTo>
                  <a:lnTo>
                    <a:pt x="768" y="2080"/>
                  </a:lnTo>
                  <a:lnTo>
                    <a:pt x="749" y="2081"/>
                  </a:lnTo>
                  <a:lnTo>
                    <a:pt x="741" y="2081"/>
                  </a:lnTo>
                  <a:lnTo>
                    <a:pt x="734" y="2080"/>
                  </a:lnTo>
                  <a:lnTo>
                    <a:pt x="726" y="2078"/>
                  </a:lnTo>
                  <a:lnTo>
                    <a:pt x="720" y="2075"/>
                  </a:lnTo>
                  <a:lnTo>
                    <a:pt x="717" y="2073"/>
                  </a:lnTo>
                  <a:lnTo>
                    <a:pt x="716" y="2070"/>
                  </a:lnTo>
                  <a:lnTo>
                    <a:pt x="715" y="2068"/>
                  </a:lnTo>
                  <a:lnTo>
                    <a:pt x="715" y="2064"/>
                  </a:lnTo>
                  <a:lnTo>
                    <a:pt x="715" y="2061"/>
                  </a:lnTo>
                  <a:lnTo>
                    <a:pt x="717" y="2057"/>
                  </a:lnTo>
                  <a:lnTo>
                    <a:pt x="719" y="2052"/>
                  </a:lnTo>
                  <a:lnTo>
                    <a:pt x="724" y="2048"/>
                  </a:lnTo>
                  <a:close/>
                  <a:moveTo>
                    <a:pt x="673" y="1848"/>
                  </a:moveTo>
                  <a:lnTo>
                    <a:pt x="665" y="1847"/>
                  </a:lnTo>
                  <a:lnTo>
                    <a:pt x="660" y="1846"/>
                  </a:lnTo>
                  <a:lnTo>
                    <a:pt x="656" y="1843"/>
                  </a:lnTo>
                  <a:lnTo>
                    <a:pt x="651" y="1841"/>
                  </a:lnTo>
                  <a:lnTo>
                    <a:pt x="649" y="1838"/>
                  </a:lnTo>
                  <a:lnTo>
                    <a:pt x="647" y="1835"/>
                  </a:lnTo>
                  <a:lnTo>
                    <a:pt x="646" y="1831"/>
                  </a:lnTo>
                  <a:lnTo>
                    <a:pt x="645" y="1828"/>
                  </a:lnTo>
                  <a:lnTo>
                    <a:pt x="645" y="1815"/>
                  </a:lnTo>
                  <a:lnTo>
                    <a:pt x="643" y="1804"/>
                  </a:lnTo>
                  <a:lnTo>
                    <a:pt x="642" y="1802"/>
                  </a:lnTo>
                  <a:lnTo>
                    <a:pt x="641" y="1800"/>
                  </a:lnTo>
                  <a:lnTo>
                    <a:pt x="639" y="1798"/>
                  </a:lnTo>
                  <a:lnTo>
                    <a:pt x="637" y="1798"/>
                  </a:lnTo>
                  <a:lnTo>
                    <a:pt x="632" y="1800"/>
                  </a:lnTo>
                  <a:lnTo>
                    <a:pt x="627" y="1803"/>
                  </a:lnTo>
                  <a:lnTo>
                    <a:pt x="620" y="1806"/>
                  </a:lnTo>
                  <a:lnTo>
                    <a:pt x="615" y="1809"/>
                  </a:lnTo>
                  <a:lnTo>
                    <a:pt x="608" y="1813"/>
                  </a:lnTo>
                  <a:lnTo>
                    <a:pt x="602" y="1813"/>
                  </a:lnTo>
                  <a:lnTo>
                    <a:pt x="595" y="1812"/>
                  </a:lnTo>
                  <a:lnTo>
                    <a:pt x="590" y="1809"/>
                  </a:lnTo>
                  <a:lnTo>
                    <a:pt x="586" y="1805"/>
                  </a:lnTo>
                  <a:lnTo>
                    <a:pt x="585" y="1801"/>
                  </a:lnTo>
                  <a:lnTo>
                    <a:pt x="584" y="1789"/>
                  </a:lnTo>
                  <a:lnTo>
                    <a:pt x="582" y="1772"/>
                  </a:lnTo>
                  <a:lnTo>
                    <a:pt x="580" y="1762"/>
                  </a:lnTo>
                  <a:lnTo>
                    <a:pt x="580" y="1758"/>
                  </a:lnTo>
                  <a:lnTo>
                    <a:pt x="584" y="1758"/>
                  </a:lnTo>
                  <a:lnTo>
                    <a:pt x="596" y="1761"/>
                  </a:lnTo>
                  <a:lnTo>
                    <a:pt x="603" y="1762"/>
                  </a:lnTo>
                  <a:lnTo>
                    <a:pt x="609" y="1761"/>
                  </a:lnTo>
                  <a:lnTo>
                    <a:pt x="615" y="1759"/>
                  </a:lnTo>
                  <a:lnTo>
                    <a:pt x="620" y="1756"/>
                  </a:lnTo>
                  <a:lnTo>
                    <a:pt x="630" y="1748"/>
                  </a:lnTo>
                  <a:lnTo>
                    <a:pt x="640" y="1738"/>
                  </a:lnTo>
                  <a:lnTo>
                    <a:pt x="643" y="1736"/>
                  </a:lnTo>
                  <a:lnTo>
                    <a:pt x="648" y="1734"/>
                  </a:lnTo>
                  <a:lnTo>
                    <a:pt x="651" y="1731"/>
                  </a:lnTo>
                  <a:lnTo>
                    <a:pt x="656" y="1730"/>
                  </a:lnTo>
                  <a:lnTo>
                    <a:pt x="665" y="1730"/>
                  </a:lnTo>
                  <a:lnTo>
                    <a:pt x="675" y="1731"/>
                  </a:lnTo>
                  <a:lnTo>
                    <a:pt x="685" y="1736"/>
                  </a:lnTo>
                  <a:lnTo>
                    <a:pt x="695" y="1741"/>
                  </a:lnTo>
                  <a:lnTo>
                    <a:pt x="700" y="1746"/>
                  </a:lnTo>
                  <a:lnTo>
                    <a:pt x="704" y="1750"/>
                  </a:lnTo>
                  <a:lnTo>
                    <a:pt x="708" y="1754"/>
                  </a:lnTo>
                  <a:lnTo>
                    <a:pt x="712" y="1760"/>
                  </a:lnTo>
                  <a:lnTo>
                    <a:pt x="714" y="1769"/>
                  </a:lnTo>
                  <a:lnTo>
                    <a:pt x="715" y="1776"/>
                  </a:lnTo>
                  <a:lnTo>
                    <a:pt x="713" y="1782"/>
                  </a:lnTo>
                  <a:lnTo>
                    <a:pt x="710" y="1785"/>
                  </a:lnTo>
                  <a:lnTo>
                    <a:pt x="706" y="1789"/>
                  </a:lnTo>
                  <a:lnTo>
                    <a:pt x="702" y="1790"/>
                  </a:lnTo>
                  <a:lnTo>
                    <a:pt x="697" y="1790"/>
                  </a:lnTo>
                  <a:lnTo>
                    <a:pt x="693" y="1790"/>
                  </a:lnTo>
                  <a:lnTo>
                    <a:pt x="691" y="1790"/>
                  </a:lnTo>
                  <a:lnTo>
                    <a:pt x="690" y="1791"/>
                  </a:lnTo>
                  <a:lnTo>
                    <a:pt x="689" y="1793"/>
                  </a:lnTo>
                  <a:lnTo>
                    <a:pt x="687" y="1795"/>
                  </a:lnTo>
                  <a:lnTo>
                    <a:pt x="689" y="1798"/>
                  </a:lnTo>
                  <a:lnTo>
                    <a:pt x="691" y="1801"/>
                  </a:lnTo>
                  <a:lnTo>
                    <a:pt x="694" y="1803"/>
                  </a:lnTo>
                  <a:lnTo>
                    <a:pt x="700" y="1805"/>
                  </a:lnTo>
                  <a:lnTo>
                    <a:pt x="707" y="1808"/>
                  </a:lnTo>
                  <a:lnTo>
                    <a:pt x="715" y="1812"/>
                  </a:lnTo>
                  <a:lnTo>
                    <a:pt x="723" y="1816"/>
                  </a:lnTo>
                  <a:lnTo>
                    <a:pt x="727" y="1819"/>
                  </a:lnTo>
                  <a:lnTo>
                    <a:pt x="730" y="1824"/>
                  </a:lnTo>
                  <a:lnTo>
                    <a:pt x="730" y="1827"/>
                  </a:lnTo>
                  <a:lnTo>
                    <a:pt x="730" y="1830"/>
                  </a:lnTo>
                  <a:lnTo>
                    <a:pt x="729" y="1834"/>
                  </a:lnTo>
                  <a:lnTo>
                    <a:pt x="725" y="1839"/>
                  </a:lnTo>
                  <a:lnTo>
                    <a:pt x="718" y="1842"/>
                  </a:lnTo>
                  <a:lnTo>
                    <a:pt x="712" y="1846"/>
                  </a:lnTo>
                  <a:lnTo>
                    <a:pt x="706" y="1848"/>
                  </a:lnTo>
                  <a:lnTo>
                    <a:pt x="701" y="1849"/>
                  </a:lnTo>
                  <a:lnTo>
                    <a:pt x="695" y="1849"/>
                  </a:lnTo>
                  <a:lnTo>
                    <a:pt x="685" y="1848"/>
                  </a:lnTo>
                  <a:lnTo>
                    <a:pt x="673" y="1848"/>
                  </a:lnTo>
                  <a:close/>
                  <a:moveTo>
                    <a:pt x="1728" y="2089"/>
                  </a:moveTo>
                  <a:lnTo>
                    <a:pt x="1715" y="2089"/>
                  </a:lnTo>
                  <a:lnTo>
                    <a:pt x="1651" y="1583"/>
                  </a:lnTo>
                  <a:lnTo>
                    <a:pt x="1478" y="2006"/>
                  </a:lnTo>
                  <a:lnTo>
                    <a:pt x="1464" y="2006"/>
                  </a:lnTo>
                  <a:lnTo>
                    <a:pt x="1618" y="1530"/>
                  </a:lnTo>
                  <a:lnTo>
                    <a:pt x="1580" y="1530"/>
                  </a:lnTo>
                  <a:lnTo>
                    <a:pt x="1580" y="1425"/>
                  </a:lnTo>
                  <a:lnTo>
                    <a:pt x="1458" y="1425"/>
                  </a:lnTo>
                  <a:lnTo>
                    <a:pt x="1435" y="1401"/>
                  </a:lnTo>
                  <a:lnTo>
                    <a:pt x="1434" y="1300"/>
                  </a:lnTo>
                  <a:lnTo>
                    <a:pt x="1346" y="1300"/>
                  </a:lnTo>
                  <a:lnTo>
                    <a:pt x="1344" y="1244"/>
                  </a:lnTo>
                  <a:lnTo>
                    <a:pt x="2012" y="1244"/>
                  </a:lnTo>
                  <a:lnTo>
                    <a:pt x="2012" y="1300"/>
                  </a:lnTo>
                  <a:lnTo>
                    <a:pt x="1931" y="1300"/>
                  </a:lnTo>
                  <a:lnTo>
                    <a:pt x="1928" y="1398"/>
                  </a:lnTo>
                  <a:lnTo>
                    <a:pt x="1905" y="1422"/>
                  </a:lnTo>
                  <a:lnTo>
                    <a:pt x="1782" y="1422"/>
                  </a:lnTo>
                  <a:lnTo>
                    <a:pt x="1782" y="1525"/>
                  </a:lnTo>
                  <a:lnTo>
                    <a:pt x="1741" y="1526"/>
                  </a:lnTo>
                  <a:lnTo>
                    <a:pt x="1840" y="1956"/>
                  </a:lnTo>
                  <a:lnTo>
                    <a:pt x="1827" y="1957"/>
                  </a:lnTo>
                  <a:lnTo>
                    <a:pt x="1716" y="1585"/>
                  </a:lnTo>
                  <a:lnTo>
                    <a:pt x="1728" y="2089"/>
                  </a:lnTo>
                  <a:close/>
                  <a:moveTo>
                    <a:pt x="1267" y="2390"/>
                  </a:moveTo>
                  <a:lnTo>
                    <a:pt x="1267" y="1113"/>
                  </a:lnTo>
                  <a:lnTo>
                    <a:pt x="2144" y="1114"/>
                  </a:lnTo>
                  <a:lnTo>
                    <a:pt x="2144" y="1415"/>
                  </a:lnTo>
                  <a:lnTo>
                    <a:pt x="2144" y="1440"/>
                  </a:lnTo>
                  <a:lnTo>
                    <a:pt x="2144" y="1462"/>
                  </a:lnTo>
                  <a:lnTo>
                    <a:pt x="2144" y="1483"/>
                  </a:lnTo>
                  <a:lnTo>
                    <a:pt x="2143" y="1503"/>
                  </a:lnTo>
                  <a:lnTo>
                    <a:pt x="2142" y="1524"/>
                  </a:lnTo>
                  <a:lnTo>
                    <a:pt x="2138" y="1543"/>
                  </a:lnTo>
                  <a:lnTo>
                    <a:pt x="2135" y="1565"/>
                  </a:lnTo>
                  <a:lnTo>
                    <a:pt x="2128" y="1590"/>
                  </a:lnTo>
                  <a:lnTo>
                    <a:pt x="2118" y="1625"/>
                  </a:lnTo>
                  <a:lnTo>
                    <a:pt x="2106" y="1660"/>
                  </a:lnTo>
                  <a:lnTo>
                    <a:pt x="2093" y="1694"/>
                  </a:lnTo>
                  <a:lnTo>
                    <a:pt x="2079" y="1728"/>
                  </a:lnTo>
                  <a:lnTo>
                    <a:pt x="2062" y="1762"/>
                  </a:lnTo>
                  <a:lnTo>
                    <a:pt x="2045" y="1795"/>
                  </a:lnTo>
                  <a:lnTo>
                    <a:pt x="2025" y="1828"/>
                  </a:lnTo>
                  <a:lnTo>
                    <a:pt x="2005" y="1861"/>
                  </a:lnTo>
                  <a:lnTo>
                    <a:pt x="1983" y="1893"/>
                  </a:lnTo>
                  <a:lnTo>
                    <a:pt x="1960" y="1924"/>
                  </a:lnTo>
                  <a:lnTo>
                    <a:pt x="1936" y="1954"/>
                  </a:lnTo>
                  <a:lnTo>
                    <a:pt x="1912" y="1984"/>
                  </a:lnTo>
                  <a:lnTo>
                    <a:pt x="1885" y="2013"/>
                  </a:lnTo>
                  <a:lnTo>
                    <a:pt x="1858" y="2041"/>
                  </a:lnTo>
                  <a:lnTo>
                    <a:pt x="1831" y="2069"/>
                  </a:lnTo>
                  <a:lnTo>
                    <a:pt x="1801" y="2096"/>
                  </a:lnTo>
                  <a:lnTo>
                    <a:pt x="1771" y="2122"/>
                  </a:lnTo>
                  <a:lnTo>
                    <a:pt x="1741" y="2147"/>
                  </a:lnTo>
                  <a:lnTo>
                    <a:pt x="1710" y="2171"/>
                  </a:lnTo>
                  <a:lnTo>
                    <a:pt x="1679" y="2195"/>
                  </a:lnTo>
                  <a:lnTo>
                    <a:pt x="1646" y="2217"/>
                  </a:lnTo>
                  <a:lnTo>
                    <a:pt x="1613" y="2238"/>
                  </a:lnTo>
                  <a:lnTo>
                    <a:pt x="1580" y="2259"/>
                  </a:lnTo>
                  <a:lnTo>
                    <a:pt x="1546" y="2279"/>
                  </a:lnTo>
                  <a:lnTo>
                    <a:pt x="1512" y="2296"/>
                  </a:lnTo>
                  <a:lnTo>
                    <a:pt x="1478" y="2314"/>
                  </a:lnTo>
                  <a:lnTo>
                    <a:pt x="1443" y="2329"/>
                  </a:lnTo>
                  <a:lnTo>
                    <a:pt x="1407" y="2344"/>
                  </a:lnTo>
                  <a:lnTo>
                    <a:pt x="1372" y="2357"/>
                  </a:lnTo>
                  <a:lnTo>
                    <a:pt x="1337" y="2369"/>
                  </a:lnTo>
                  <a:lnTo>
                    <a:pt x="1302" y="2380"/>
                  </a:lnTo>
                  <a:lnTo>
                    <a:pt x="1267" y="2390"/>
                  </a:lnTo>
                  <a:close/>
                  <a:moveTo>
                    <a:pt x="163" y="769"/>
                  </a:moveTo>
                  <a:lnTo>
                    <a:pt x="158" y="756"/>
                  </a:lnTo>
                  <a:lnTo>
                    <a:pt x="150" y="740"/>
                  </a:lnTo>
                  <a:lnTo>
                    <a:pt x="142" y="723"/>
                  </a:lnTo>
                  <a:lnTo>
                    <a:pt x="137" y="710"/>
                  </a:lnTo>
                  <a:lnTo>
                    <a:pt x="136" y="701"/>
                  </a:lnTo>
                  <a:lnTo>
                    <a:pt x="137" y="694"/>
                  </a:lnTo>
                  <a:lnTo>
                    <a:pt x="139" y="686"/>
                  </a:lnTo>
                  <a:lnTo>
                    <a:pt x="140" y="682"/>
                  </a:lnTo>
                  <a:lnTo>
                    <a:pt x="187" y="656"/>
                  </a:lnTo>
                  <a:lnTo>
                    <a:pt x="240" y="628"/>
                  </a:lnTo>
                  <a:lnTo>
                    <a:pt x="298" y="595"/>
                  </a:lnTo>
                  <a:lnTo>
                    <a:pt x="360" y="562"/>
                  </a:lnTo>
                  <a:lnTo>
                    <a:pt x="420" y="528"/>
                  </a:lnTo>
                  <a:lnTo>
                    <a:pt x="479" y="495"/>
                  </a:lnTo>
                  <a:lnTo>
                    <a:pt x="532" y="465"/>
                  </a:lnTo>
                  <a:lnTo>
                    <a:pt x="579" y="439"/>
                  </a:lnTo>
                  <a:lnTo>
                    <a:pt x="582" y="424"/>
                  </a:lnTo>
                  <a:lnTo>
                    <a:pt x="586" y="407"/>
                  </a:lnTo>
                  <a:lnTo>
                    <a:pt x="601" y="398"/>
                  </a:lnTo>
                  <a:lnTo>
                    <a:pt x="625" y="384"/>
                  </a:lnTo>
                  <a:lnTo>
                    <a:pt x="653" y="366"/>
                  </a:lnTo>
                  <a:lnTo>
                    <a:pt x="683" y="346"/>
                  </a:lnTo>
                  <a:lnTo>
                    <a:pt x="713" y="328"/>
                  </a:lnTo>
                  <a:lnTo>
                    <a:pt x="738" y="311"/>
                  </a:lnTo>
                  <a:lnTo>
                    <a:pt x="756" y="298"/>
                  </a:lnTo>
                  <a:lnTo>
                    <a:pt x="762" y="291"/>
                  </a:lnTo>
                  <a:lnTo>
                    <a:pt x="675" y="157"/>
                  </a:lnTo>
                  <a:lnTo>
                    <a:pt x="678" y="145"/>
                  </a:lnTo>
                  <a:lnTo>
                    <a:pt x="765" y="97"/>
                  </a:lnTo>
                  <a:lnTo>
                    <a:pt x="775" y="98"/>
                  </a:lnTo>
                  <a:lnTo>
                    <a:pt x="849" y="219"/>
                  </a:lnTo>
                  <a:lnTo>
                    <a:pt x="907" y="215"/>
                  </a:lnTo>
                  <a:lnTo>
                    <a:pt x="961" y="300"/>
                  </a:lnTo>
                  <a:lnTo>
                    <a:pt x="960" y="306"/>
                  </a:lnTo>
                  <a:lnTo>
                    <a:pt x="958" y="310"/>
                  </a:lnTo>
                  <a:lnTo>
                    <a:pt x="953" y="315"/>
                  </a:lnTo>
                  <a:lnTo>
                    <a:pt x="950" y="319"/>
                  </a:lnTo>
                  <a:lnTo>
                    <a:pt x="940" y="328"/>
                  </a:lnTo>
                  <a:lnTo>
                    <a:pt x="933" y="335"/>
                  </a:lnTo>
                  <a:lnTo>
                    <a:pt x="945" y="356"/>
                  </a:lnTo>
                  <a:lnTo>
                    <a:pt x="957" y="381"/>
                  </a:lnTo>
                  <a:lnTo>
                    <a:pt x="969" y="406"/>
                  </a:lnTo>
                  <a:lnTo>
                    <a:pt x="982" y="433"/>
                  </a:lnTo>
                  <a:lnTo>
                    <a:pt x="994" y="463"/>
                  </a:lnTo>
                  <a:lnTo>
                    <a:pt x="1005" y="493"/>
                  </a:lnTo>
                  <a:lnTo>
                    <a:pt x="1015" y="522"/>
                  </a:lnTo>
                  <a:lnTo>
                    <a:pt x="1022" y="551"/>
                  </a:lnTo>
                  <a:lnTo>
                    <a:pt x="1022" y="568"/>
                  </a:lnTo>
                  <a:lnTo>
                    <a:pt x="1020" y="590"/>
                  </a:lnTo>
                  <a:lnTo>
                    <a:pt x="1016" y="616"/>
                  </a:lnTo>
                  <a:lnTo>
                    <a:pt x="1011" y="643"/>
                  </a:lnTo>
                  <a:lnTo>
                    <a:pt x="1006" y="656"/>
                  </a:lnTo>
                  <a:lnTo>
                    <a:pt x="1003" y="670"/>
                  </a:lnTo>
                  <a:lnTo>
                    <a:pt x="997" y="683"/>
                  </a:lnTo>
                  <a:lnTo>
                    <a:pt x="992" y="695"/>
                  </a:lnTo>
                  <a:lnTo>
                    <a:pt x="986" y="706"/>
                  </a:lnTo>
                  <a:lnTo>
                    <a:pt x="980" y="716"/>
                  </a:lnTo>
                  <a:lnTo>
                    <a:pt x="973" y="725"/>
                  </a:lnTo>
                  <a:lnTo>
                    <a:pt x="965" y="732"/>
                  </a:lnTo>
                  <a:lnTo>
                    <a:pt x="962" y="726"/>
                  </a:lnTo>
                  <a:lnTo>
                    <a:pt x="959" y="720"/>
                  </a:lnTo>
                  <a:lnTo>
                    <a:pt x="959" y="700"/>
                  </a:lnTo>
                  <a:lnTo>
                    <a:pt x="957" y="679"/>
                  </a:lnTo>
                  <a:lnTo>
                    <a:pt x="955" y="660"/>
                  </a:lnTo>
                  <a:lnTo>
                    <a:pt x="951" y="640"/>
                  </a:lnTo>
                  <a:lnTo>
                    <a:pt x="947" y="619"/>
                  </a:lnTo>
                  <a:lnTo>
                    <a:pt x="941" y="599"/>
                  </a:lnTo>
                  <a:lnTo>
                    <a:pt x="936" y="579"/>
                  </a:lnTo>
                  <a:lnTo>
                    <a:pt x="928" y="559"/>
                  </a:lnTo>
                  <a:lnTo>
                    <a:pt x="919" y="539"/>
                  </a:lnTo>
                  <a:lnTo>
                    <a:pt x="911" y="518"/>
                  </a:lnTo>
                  <a:lnTo>
                    <a:pt x="900" y="498"/>
                  </a:lnTo>
                  <a:lnTo>
                    <a:pt x="889" y="477"/>
                  </a:lnTo>
                  <a:lnTo>
                    <a:pt x="875" y="456"/>
                  </a:lnTo>
                  <a:lnTo>
                    <a:pt x="861" y="434"/>
                  </a:lnTo>
                  <a:lnTo>
                    <a:pt x="847" y="412"/>
                  </a:lnTo>
                  <a:lnTo>
                    <a:pt x="830" y="392"/>
                  </a:lnTo>
                  <a:lnTo>
                    <a:pt x="813" y="400"/>
                  </a:lnTo>
                  <a:lnTo>
                    <a:pt x="776" y="421"/>
                  </a:lnTo>
                  <a:lnTo>
                    <a:pt x="726" y="451"/>
                  </a:lnTo>
                  <a:lnTo>
                    <a:pt x="668" y="484"/>
                  </a:lnTo>
                  <a:lnTo>
                    <a:pt x="609" y="518"/>
                  </a:lnTo>
                  <a:lnTo>
                    <a:pt x="558" y="550"/>
                  </a:lnTo>
                  <a:lnTo>
                    <a:pt x="518" y="573"/>
                  </a:lnTo>
                  <a:lnTo>
                    <a:pt x="496" y="586"/>
                  </a:lnTo>
                  <a:lnTo>
                    <a:pt x="460" y="608"/>
                  </a:lnTo>
                  <a:lnTo>
                    <a:pt x="423" y="629"/>
                  </a:lnTo>
                  <a:lnTo>
                    <a:pt x="386" y="649"/>
                  </a:lnTo>
                  <a:lnTo>
                    <a:pt x="349" y="667"/>
                  </a:lnTo>
                  <a:lnTo>
                    <a:pt x="314" y="686"/>
                  </a:lnTo>
                  <a:lnTo>
                    <a:pt x="280" y="705"/>
                  </a:lnTo>
                  <a:lnTo>
                    <a:pt x="249" y="722"/>
                  </a:lnTo>
                  <a:lnTo>
                    <a:pt x="219" y="741"/>
                  </a:lnTo>
                  <a:lnTo>
                    <a:pt x="206" y="750"/>
                  </a:lnTo>
                  <a:lnTo>
                    <a:pt x="191" y="756"/>
                  </a:lnTo>
                  <a:lnTo>
                    <a:pt x="176" y="763"/>
                  </a:lnTo>
                  <a:lnTo>
                    <a:pt x="163" y="769"/>
                  </a:lnTo>
                  <a:close/>
                  <a:moveTo>
                    <a:pt x="1673" y="891"/>
                  </a:moveTo>
                  <a:lnTo>
                    <a:pt x="1674" y="891"/>
                  </a:lnTo>
                  <a:lnTo>
                    <a:pt x="1676" y="891"/>
                  </a:lnTo>
                  <a:lnTo>
                    <a:pt x="1685" y="900"/>
                  </a:lnTo>
                  <a:lnTo>
                    <a:pt x="1694" y="910"/>
                  </a:lnTo>
                  <a:lnTo>
                    <a:pt x="1695" y="914"/>
                  </a:lnTo>
                  <a:lnTo>
                    <a:pt x="1696" y="918"/>
                  </a:lnTo>
                  <a:lnTo>
                    <a:pt x="1696" y="921"/>
                  </a:lnTo>
                  <a:lnTo>
                    <a:pt x="1694" y="925"/>
                  </a:lnTo>
                  <a:lnTo>
                    <a:pt x="1693" y="928"/>
                  </a:lnTo>
                  <a:lnTo>
                    <a:pt x="1690" y="930"/>
                  </a:lnTo>
                  <a:lnTo>
                    <a:pt x="1687" y="930"/>
                  </a:lnTo>
                  <a:lnTo>
                    <a:pt x="1683" y="930"/>
                  </a:lnTo>
                  <a:lnTo>
                    <a:pt x="1679" y="921"/>
                  </a:lnTo>
                  <a:lnTo>
                    <a:pt x="1677" y="911"/>
                  </a:lnTo>
                  <a:lnTo>
                    <a:pt x="1674" y="902"/>
                  </a:lnTo>
                  <a:lnTo>
                    <a:pt x="1673" y="891"/>
                  </a:lnTo>
                  <a:close/>
                  <a:moveTo>
                    <a:pt x="1711" y="978"/>
                  </a:moveTo>
                  <a:lnTo>
                    <a:pt x="1718" y="978"/>
                  </a:lnTo>
                  <a:lnTo>
                    <a:pt x="1725" y="978"/>
                  </a:lnTo>
                  <a:lnTo>
                    <a:pt x="1733" y="977"/>
                  </a:lnTo>
                  <a:lnTo>
                    <a:pt x="1739" y="975"/>
                  </a:lnTo>
                  <a:lnTo>
                    <a:pt x="1745" y="972"/>
                  </a:lnTo>
                  <a:lnTo>
                    <a:pt x="1750" y="969"/>
                  </a:lnTo>
                  <a:lnTo>
                    <a:pt x="1755" y="970"/>
                  </a:lnTo>
                  <a:lnTo>
                    <a:pt x="1761" y="970"/>
                  </a:lnTo>
                  <a:lnTo>
                    <a:pt x="1762" y="972"/>
                  </a:lnTo>
                  <a:lnTo>
                    <a:pt x="1762" y="975"/>
                  </a:lnTo>
                  <a:lnTo>
                    <a:pt x="1760" y="978"/>
                  </a:lnTo>
                  <a:lnTo>
                    <a:pt x="1758" y="982"/>
                  </a:lnTo>
                  <a:lnTo>
                    <a:pt x="1751" y="987"/>
                  </a:lnTo>
                  <a:lnTo>
                    <a:pt x="1746" y="993"/>
                  </a:lnTo>
                  <a:lnTo>
                    <a:pt x="1739" y="993"/>
                  </a:lnTo>
                  <a:lnTo>
                    <a:pt x="1735" y="992"/>
                  </a:lnTo>
                  <a:lnTo>
                    <a:pt x="1734" y="991"/>
                  </a:lnTo>
                  <a:lnTo>
                    <a:pt x="1734" y="988"/>
                  </a:lnTo>
                  <a:lnTo>
                    <a:pt x="1736" y="987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8" y="985"/>
                  </a:lnTo>
                  <a:lnTo>
                    <a:pt x="1737" y="985"/>
                  </a:lnTo>
                  <a:lnTo>
                    <a:pt x="1734" y="986"/>
                  </a:lnTo>
                  <a:lnTo>
                    <a:pt x="1729" y="987"/>
                  </a:lnTo>
                  <a:lnTo>
                    <a:pt x="1725" y="988"/>
                  </a:lnTo>
                  <a:lnTo>
                    <a:pt x="1721" y="987"/>
                  </a:lnTo>
                  <a:lnTo>
                    <a:pt x="1717" y="986"/>
                  </a:lnTo>
                  <a:lnTo>
                    <a:pt x="1714" y="985"/>
                  </a:lnTo>
                  <a:lnTo>
                    <a:pt x="1711" y="982"/>
                  </a:lnTo>
                  <a:lnTo>
                    <a:pt x="1711" y="978"/>
                  </a:lnTo>
                  <a:close/>
                  <a:moveTo>
                    <a:pt x="1756" y="1008"/>
                  </a:moveTo>
                  <a:lnTo>
                    <a:pt x="1756" y="1007"/>
                  </a:lnTo>
                  <a:lnTo>
                    <a:pt x="1756" y="1007"/>
                  </a:lnTo>
                  <a:lnTo>
                    <a:pt x="1759" y="1005"/>
                  </a:lnTo>
                  <a:lnTo>
                    <a:pt x="1763" y="1004"/>
                  </a:lnTo>
                  <a:lnTo>
                    <a:pt x="1763" y="1004"/>
                  </a:lnTo>
                  <a:lnTo>
                    <a:pt x="1763" y="1003"/>
                  </a:lnTo>
                  <a:lnTo>
                    <a:pt x="1757" y="1004"/>
                  </a:lnTo>
                  <a:lnTo>
                    <a:pt x="1751" y="1006"/>
                  </a:lnTo>
                  <a:lnTo>
                    <a:pt x="1751" y="1006"/>
                  </a:lnTo>
                  <a:lnTo>
                    <a:pt x="1751" y="1007"/>
                  </a:lnTo>
                  <a:lnTo>
                    <a:pt x="1755" y="1010"/>
                  </a:lnTo>
                  <a:lnTo>
                    <a:pt x="1756" y="1016"/>
                  </a:lnTo>
                  <a:lnTo>
                    <a:pt x="1756" y="1021"/>
                  </a:lnTo>
                  <a:lnTo>
                    <a:pt x="1757" y="1028"/>
                  </a:lnTo>
                  <a:lnTo>
                    <a:pt x="1758" y="1037"/>
                  </a:lnTo>
                  <a:lnTo>
                    <a:pt x="1759" y="1045"/>
                  </a:lnTo>
                  <a:lnTo>
                    <a:pt x="1758" y="1055"/>
                  </a:lnTo>
                  <a:lnTo>
                    <a:pt x="1758" y="1065"/>
                  </a:lnTo>
                  <a:lnTo>
                    <a:pt x="1758" y="1076"/>
                  </a:lnTo>
                  <a:lnTo>
                    <a:pt x="1757" y="1087"/>
                  </a:lnTo>
                  <a:lnTo>
                    <a:pt x="1755" y="1089"/>
                  </a:lnTo>
                  <a:lnTo>
                    <a:pt x="1752" y="1092"/>
                  </a:lnTo>
                  <a:lnTo>
                    <a:pt x="1748" y="1093"/>
                  </a:lnTo>
                  <a:lnTo>
                    <a:pt x="1744" y="1092"/>
                  </a:lnTo>
                  <a:lnTo>
                    <a:pt x="1737" y="1087"/>
                  </a:lnTo>
                  <a:lnTo>
                    <a:pt x="1728" y="1084"/>
                  </a:lnTo>
                  <a:lnTo>
                    <a:pt x="1719" y="1078"/>
                  </a:lnTo>
                  <a:lnTo>
                    <a:pt x="1710" y="1073"/>
                  </a:lnTo>
                  <a:lnTo>
                    <a:pt x="1700" y="1069"/>
                  </a:lnTo>
                  <a:lnTo>
                    <a:pt x="1691" y="1063"/>
                  </a:lnTo>
                  <a:lnTo>
                    <a:pt x="1687" y="1061"/>
                  </a:lnTo>
                  <a:lnTo>
                    <a:pt x="1682" y="1059"/>
                  </a:lnTo>
                  <a:lnTo>
                    <a:pt x="1678" y="1055"/>
                  </a:lnTo>
                  <a:lnTo>
                    <a:pt x="1676" y="1051"/>
                  </a:lnTo>
                  <a:lnTo>
                    <a:pt x="1689" y="1055"/>
                  </a:lnTo>
                  <a:lnTo>
                    <a:pt x="1700" y="1061"/>
                  </a:lnTo>
                  <a:lnTo>
                    <a:pt x="1712" y="1062"/>
                  </a:lnTo>
                  <a:lnTo>
                    <a:pt x="1723" y="1063"/>
                  </a:lnTo>
                  <a:lnTo>
                    <a:pt x="1730" y="1064"/>
                  </a:lnTo>
                  <a:lnTo>
                    <a:pt x="1737" y="1065"/>
                  </a:lnTo>
                  <a:lnTo>
                    <a:pt x="1739" y="1061"/>
                  </a:lnTo>
                  <a:lnTo>
                    <a:pt x="1739" y="1055"/>
                  </a:lnTo>
                  <a:lnTo>
                    <a:pt x="1739" y="1050"/>
                  </a:lnTo>
                  <a:lnTo>
                    <a:pt x="1740" y="1043"/>
                  </a:lnTo>
                  <a:lnTo>
                    <a:pt x="1741" y="1036"/>
                  </a:lnTo>
                  <a:lnTo>
                    <a:pt x="1743" y="1026"/>
                  </a:lnTo>
                  <a:lnTo>
                    <a:pt x="1744" y="1016"/>
                  </a:lnTo>
                  <a:lnTo>
                    <a:pt x="1744" y="1009"/>
                  </a:lnTo>
                  <a:lnTo>
                    <a:pt x="1743" y="1009"/>
                  </a:lnTo>
                  <a:lnTo>
                    <a:pt x="1741" y="1009"/>
                  </a:lnTo>
                  <a:lnTo>
                    <a:pt x="1736" y="1013"/>
                  </a:lnTo>
                  <a:lnTo>
                    <a:pt x="1729" y="1016"/>
                  </a:lnTo>
                  <a:lnTo>
                    <a:pt x="1722" y="1020"/>
                  </a:lnTo>
                  <a:lnTo>
                    <a:pt x="1713" y="1026"/>
                  </a:lnTo>
                  <a:lnTo>
                    <a:pt x="1709" y="1027"/>
                  </a:lnTo>
                  <a:lnTo>
                    <a:pt x="1703" y="1028"/>
                  </a:lnTo>
                  <a:lnTo>
                    <a:pt x="1698" y="1029"/>
                  </a:lnTo>
                  <a:lnTo>
                    <a:pt x="1691" y="1028"/>
                  </a:lnTo>
                  <a:lnTo>
                    <a:pt x="1689" y="1026"/>
                  </a:lnTo>
                  <a:lnTo>
                    <a:pt x="1687" y="1022"/>
                  </a:lnTo>
                  <a:lnTo>
                    <a:pt x="1685" y="1019"/>
                  </a:lnTo>
                  <a:lnTo>
                    <a:pt x="1685" y="1015"/>
                  </a:lnTo>
                  <a:lnTo>
                    <a:pt x="1691" y="1016"/>
                  </a:lnTo>
                  <a:lnTo>
                    <a:pt x="1698" y="1017"/>
                  </a:lnTo>
                  <a:lnTo>
                    <a:pt x="1704" y="1014"/>
                  </a:lnTo>
                  <a:lnTo>
                    <a:pt x="1711" y="1010"/>
                  </a:lnTo>
                  <a:lnTo>
                    <a:pt x="1724" y="1005"/>
                  </a:lnTo>
                  <a:lnTo>
                    <a:pt x="1737" y="998"/>
                  </a:lnTo>
                  <a:lnTo>
                    <a:pt x="1751" y="995"/>
                  </a:lnTo>
                  <a:lnTo>
                    <a:pt x="1767" y="991"/>
                  </a:lnTo>
                  <a:lnTo>
                    <a:pt x="1773" y="987"/>
                  </a:lnTo>
                  <a:lnTo>
                    <a:pt x="1782" y="985"/>
                  </a:lnTo>
                  <a:lnTo>
                    <a:pt x="1789" y="987"/>
                  </a:lnTo>
                  <a:lnTo>
                    <a:pt x="1794" y="989"/>
                  </a:lnTo>
                  <a:lnTo>
                    <a:pt x="1798" y="993"/>
                  </a:lnTo>
                  <a:lnTo>
                    <a:pt x="1800" y="995"/>
                  </a:lnTo>
                  <a:lnTo>
                    <a:pt x="1800" y="998"/>
                  </a:lnTo>
                  <a:lnTo>
                    <a:pt x="1800" y="1000"/>
                  </a:lnTo>
                  <a:lnTo>
                    <a:pt x="1791" y="1005"/>
                  </a:lnTo>
                  <a:lnTo>
                    <a:pt x="1780" y="1007"/>
                  </a:lnTo>
                  <a:lnTo>
                    <a:pt x="1768" y="1009"/>
                  </a:lnTo>
                  <a:lnTo>
                    <a:pt x="1756" y="1008"/>
                  </a:lnTo>
                  <a:close/>
                  <a:moveTo>
                    <a:pt x="1759" y="810"/>
                  </a:moveTo>
                  <a:lnTo>
                    <a:pt x="1763" y="810"/>
                  </a:lnTo>
                  <a:lnTo>
                    <a:pt x="1768" y="812"/>
                  </a:lnTo>
                  <a:lnTo>
                    <a:pt x="1772" y="815"/>
                  </a:lnTo>
                  <a:lnTo>
                    <a:pt x="1776" y="817"/>
                  </a:lnTo>
                  <a:lnTo>
                    <a:pt x="1779" y="821"/>
                  </a:lnTo>
                  <a:lnTo>
                    <a:pt x="1781" y="825"/>
                  </a:lnTo>
                  <a:lnTo>
                    <a:pt x="1783" y="829"/>
                  </a:lnTo>
                  <a:lnTo>
                    <a:pt x="1783" y="833"/>
                  </a:lnTo>
                  <a:lnTo>
                    <a:pt x="1780" y="838"/>
                  </a:lnTo>
                  <a:lnTo>
                    <a:pt x="1776" y="842"/>
                  </a:lnTo>
                  <a:lnTo>
                    <a:pt x="1765" y="850"/>
                  </a:lnTo>
                  <a:lnTo>
                    <a:pt x="1752" y="858"/>
                  </a:lnTo>
                  <a:lnTo>
                    <a:pt x="1747" y="861"/>
                  </a:lnTo>
                  <a:lnTo>
                    <a:pt x="1743" y="865"/>
                  </a:lnTo>
                  <a:lnTo>
                    <a:pt x="1745" y="866"/>
                  </a:lnTo>
                  <a:lnTo>
                    <a:pt x="1747" y="866"/>
                  </a:lnTo>
                  <a:lnTo>
                    <a:pt x="1755" y="863"/>
                  </a:lnTo>
                  <a:lnTo>
                    <a:pt x="1761" y="859"/>
                  </a:lnTo>
                  <a:lnTo>
                    <a:pt x="1773" y="854"/>
                  </a:lnTo>
                  <a:lnTo>
                    <a:pt x="1784" y="850"/>
                  </a:lnTo>
                  <a:lnTo>
                    <a:pt x="1795" y="845"/>
                  </a:lnTo>
                  <a:lnTo>
                    <a:pt x="1807" y="842"/>
                  </a:lnTo>
                  <a:lnTo>
                    <a:pt x="1814" y="840"/>
                  </a:lnTo>
                  <a:lnTo>
                    <a:pt x="1821" y="839"/>
                  </a:lnTo>
                  <a:lnTo>
                    <a:pt x="1827" y="839"/>
                  </a:lnTo>
                  <a:lnTo>
                    <a:pt x="1834" y="840"/>
                  </a:lnTo>
                  <a:lnTo>
                    <a:pt x="1835" y="841"/>
                  </a:lnTo>
                  <a:lnTo>
                    <a:pt x="1836" y="843"/>
                  </a:lnTo>
                  <a:lnTo>
                    <a:pt x="1835" y="848"/>
                  </a:lnTo>
                  <a:lnTo>
                    <a:pt x="1834" y="852"/>
                  </a:lnTo>
                  <a:lnTo>
                    <a:pt x="1832" y="855"/>
                  </a:lnTo>
                  <a:lnTo>
                    <a:pt x="1828" y="859"/>
                  </a:lnTo>
                  <a:lnTo>
                    <a:pt x="1823" y="864"/>
                  </a:lnTo>
                  <a:lnTo>
                    <a:pt x="1817" y="870"/>
                  </a:lnTo>
                  <a:lnTo>
                    <a:pt x="1810" y="878"/>
                  </a:lnTo>
                  <a:lnTo>
                    <a:pt x="1803" y="888"/>
                  </a:lnTo>
                  <a:lnTo>
                    <a:pt x="1796" y="897"/>
                  </a:lnTo>
                  <a:lnTo>
                    <a:pt x="1791" y="906"/>
                  </a:lnTo>
                  <a:lnTo>
                    <a:pt x="1789" y="909"/>
                  </a:lnTo>
                  <a:lnTo>
                    <a:pt x="1788" y="912"/>
                  </a:lnTo>
                  <a:lnTo>
                    <a:pt x="1783" y="919"/>
                  </a:lnTo>
                  <a:lnTo>
                    <a:pt x="1779" y="927"/>
                  </a:lnTo>
                  <a:lnTo>
                    <a:pt x="1780" y="927"/>
                  </a:lnTo>
                  <a:lnTo>
                    <a:pt x="1782" y="927"/>
                  </a:lnTo>
                  <a:lnTo>
                    <a:pt x="1789" y="925"/>
                  </a:lnTo>
                  <a:lnTo>
                    <a:pt x="1799" y="922"/>
                  </a:lnTo>
                  <a:lnTo>
                    <a:pt x="1809" y="920"/>
                  </a:lnTo>
                  <a:lnTo>
                    <a:pt x="1817" y="918"/>
                  </a:lnTo>
                  <a:lnTo>
                    <a:pt x="1822" y="918"/>
                  </a:lnTo>
                  <a:lnTo>
                    <a:pt x="1826" y="918"/>
                  </a:lnTo>
                  <a:lnTo>
                    <a:pt x="1831" y="919"/>
                  </a:lnTo>
                  <a:lnTo>
                    <a:pt x="1833" y="921"/>
                  </a:lnTo>
                  <a:lnTo>
                    <a:pt x="1835" y="925"/>
                  </a:lnTo>
                  <a:lnTo>
                    <a:pt x="1835" y="928"/>
                  </a:lnTo>
                  <a:lnTo>
                    <a:pt x="1834" y="930"/>
                  </a:lnTo>
                  <a:lnTo>
                    <a:pt x="1831" y="933"/>
                  </a:lnTo>
                  <a:lnTo>
                    <a:pt x="1825" y="939"/>
                  </a:lnTo>
                  <a:lnTo>
                    <a:pt x="1821" y="942"/>
                  </a:lnTo>
                  <a:lnTo>
                    <a:pt x="1806" y="949"/>
                  </a:lnTo>
                  <a:lnTo>
                    <a:pt x="1791" y="953"/>
                  </a:lnTo>
                  <a:lnTo>
                    <a:pt x="1782" y="954"/>
                  </a:lnTo>
                  <a:lnTo>
                    <a:pt x="1773" y="956"/>
                  </a:lnTo>
                  <a:lnTo>
                    <a:pt x="1765" y="959"/>
                  </a:lnTo>
                  <a:lnTo>
                    <a:pt x="1756" y="961"/>
                  </a:lnTo>
                  <a:lnTo>
                    <a:pt x="1747" y="963"/>
                  </a:lnTo>
                  <a:lnTo>
                    <a:pt x="1736" y="964"/>
                  </a:lnTo>
                  <a:lnTo>
                    <a:pt x="1736" y="963"/>
                  </a:lnTo>
                  <a:lnTo>
                    <a:pt x="1737" y="962"/>
                  </a:lnTo>
                  <a:lnTo>
                    <a:pt x="1743" y="960"/>
                  </a:lnTo>
                  <a:lnTo>
                    <a:pt x="1749" y="958"/>
                  </a:lnTo>
                  <a:lnTo>
                    <a:pt x="1760" y="952"/>
                  </a:lnTo>
                  <a:lnTo>
                    <a:pt x="1772" y="947"/>
                  </a:lnTo>
                  <a:lnTo>
                    <a:pt x="1784" y="942"/>
                  </a:lnTo>
                  <a:lnTo>
                    <a:pt x="1796" y="937"/>
                  </a:lnTo>
                  <a:lnTo>
                    <a:pt x="1801" y="936"/>
                  </a:lnTo>
                  <a:lnTo>
                    <a:pt x="1807" y="933"/>
                  </a:lnTo>
                  <a:lnTo>
                    <a:pt x="1813" y="930"/>
                  </a:lnTo>
                  <a:lnTo>
                    <a:pt x="1815" y="927"/>
                  </a:lnTo>
                  <a:lnTo>
                    <a:pt x="1814" y="927"/>
                  </a:lnTo>
                  <a:lnTo>
                    <a:pt x="1814" y="927"/>
                  </a:lnTo>
                  <a:lnTo>
                    <a:pt x="1810" y="928"/>
                  </a:lnTo>
                  <a:lnTo>
                    <a:pt x="1805" y="928"/>
                  </a:lnTo>
                  <a:lnTo>
                    <a:pt x="1792" y="932"/>
                  </a:lnTo>
                  <a:lnTo>
                    <a:pt x="1779" y="936"/>
                  </a:lnTo>
                  <a:lnTo>
                    <a:pt x="1773" y="937"/>
                  </a:lnTo>
                  <a:lnTo>
                    <a:pt x="1769" y="939"/>
                  </a:lnTo>
                  <a:lnTo>
                    <a:pt x="1763" y="942"/>
                  </a:lnTo>
                  <a:lnTo>
                    <a:pt x="1758" y="945"/>
                  </a:lnTo>
                  <a:lnTo>
                    <a:pt x="1751" y="945"/>
                  </a:lnTo>
                  <a:lnTo>
                    <a:pt x="1747" y="944"/>
                  </a:lnTo>
                  <a:lnTo>
                    <a:pt x="1741" y="945"/>
                  </a:lnTo>
                  <a:lnTo>
                    <a:pt x="1736" y="949"/>
                  </a:lnTo>
                  <a:lnTo>
                    <a:pt x="1726" y="952"/>
                  </a:lnTo>
                  <a:lnTo>
                    <a:pt x="1717" y="955"/>
                  </a:lnTo>
                  <a:lnTo>
                    <a:pt x="1709" y="960"/>
                  </a:lnTo>
                  <a:lnTo>
                    <a:pt x="1700" y="965"/>
                  </a:lnTo>
                  <a:lnTo>
                    <a:pt x="1691" y="974"/>
                  </a:lnTo>
                  <a:lnTo>
                    <a:pt x="1682" y="987"/>
                  </a:lnTo>
                  <a:lnTo>
                    <a:pt x="1677" y="994"/>
                  </a:lnTo>
                  <a:lnTo>
                    <a:pt x="1672" y="999"/>
                  </a:lnTo>
                  <a:lnTo>
                    <a:pt x="1667" y="1004"/>
                  </a:lnTo>
                  <a:lnTo>
                    <a:pt x="1660" y="1007"/>
                  </a:lnTo>
                  <a:lnTo>
                    <a:pt x="1658" y="1007"/>
                  </a:lnTo>
                  <a:lnTo>
                    <a:pt x="1656" y="1007"/>
                  </a:lnTo>
                  <a:lnTo>
                    <a:pt x="1655" y="1007"/>
                  </a:lnTo>
                  <a:lnTo>
                    <a:pt x="1654" y="1005"/>
                  </a:lnTo>
                  <a:lnTo>
                    <a:pt x="1652" y="1002"/>
                  </a:lnTo>
                  <a:lnTo>
                    <a:pt x="1654" y="997"/>
                  </a:lnTo>
                  <a:lnTo>
                    <a:pt x="1655" y="994"/>
                  </a:lnTo>
                  <a:lnTo>
                    <a:pt x="1656" y="989"/>
                  </a:lnTo>
                  <a:lnTo>
                    <a:pt x="1666" y="975"/>
                  </a:lnTo>
                  <a:lnTo>
                    <a:pt x="1676" y="962"/>
                  </a:lnTo>
                  <a:lnTo>
                    <a:pt x="1677" y="959"/>
                  </a:lnTo>
                  <a:lnTo>
                    <a:pt x="1678" y="956"/>
                  </a:lnTo>
                  <a:lnTo>
                    <a:pt x="1680" y="954"/>
                  </a:lnTo>
                  <a:lnTo>
                    <a:pt x="1683" y="953"/>
                  </a:lnTo>
                  <a:lnTo>
                    <a:pt x="1681" y="959"/>
                  </a:lnTo>
                  <a:lnTo>
                    <a:pt x="1678" y="963"/>
                  </a:lnTo>
                  <a:lnTo>
                    <a:pt x="1670" y="978"/>
                  </a:lnTo>
                  <a:lnTo>
                    <a:pt x="1661" y="993"/>
                  </a:lnTo>
                  <a:lnTo>
                    <a:pt x="1662" y="993"/>
                  </a:lnTo>
                  <a:lnTo>
                    <a:pt x="1663" y="993"/>
                  </a:lnTo>
                  <a:lnTo>
                    <a:pt x="1670" y="987"/>
                  </a:lnTo>
                  <a:lnTo>
                    <a:pt x="1677" y="981"/>
                  </a:lnTo>
                  <a:lnTo>
                    <a:pt x="1684" y="973"/>
                  </a:lnTo>
                  <a:lnTo>
                    <a:pt x="1692" y="965"/>
                  </a:lnTo>
                  <a:lnTo>
                    <a:pt x="1704" y="958"/>
                  </a:lnTo>
                  <a:lnTo>
                    <a:pt x="1716" y="950"/>
                  </a:lnTo>
                  <a:lnTo>
                    <a:pt x="1727" y="944"/>
                  </a:lnTo>
                  <a:lnTo>
                    <a:pt x="1737" y="940"/>
                  </a:lnTo>
                  <a:lnTo>
                    <a:pt x="1740" y="939"/>
                  </a:lnTo>
                  <a:lnTo>
                    <a:pt x="1744" y="938"/>
                  </a:lnTo>
                  <a:lnTo>
                    <a:pt x="1744" y="932"/>
                  </a:lnTo>
                  <a:lnTo>
                    <a:pt x="1744" y="927"/>
                  </a:lnTo>
                  <a:lnTo>
                    <a:pt x="1739" y="926"/>
                  </a:lnTo>
                  <a:lnTo>
                    <a:pt x="1735" y="923"/>
                  </a:lnTo>
                  <a:lnTo>
                    <a:pt x="1732" y="921"/>
                  </a:lnTo>
                  <a:lnTo>
                    <a:pt x="1728" y="918"/>
                  </a:lnTo>
                  <a:lnTo>
                    <a:pt x="1727" y="919"/>
                  </a:lnTo>
                  <a:lnTo>
                    <a:pt x="1726" y="919"/>
                  </a:lnTo>
                  <a:lnTo>
                    <a:pt x="1722" y="925"/>
                  </a:lnTo>
                  <a:lnTo>
                    <a:pt x="1716" y="930"/>
                  </a:lnTo>
                  <a:lnTo>
                    <a:pt x="1714" y="933"/>
                  </a:lnTo>
                  <a:lnTo>
                    <a:pt x="1711" y="936"/>
                  </a:lnTo>
                  <a:lnTo>
                    <a:pt x="1706" y="937"/>
                  </a:lnTo>
                  <a:lnTo>
                    <a:pt x="1702" y="938"/>
                  </a:lnTo>
                  <a:lnTo>
                    <a:pt x="1702" y="937"/>
                  </a:lnTo>
                  <a:lnTo>
                    <a:pt x="1702" y="936"/>
                  </a:lnTo>
                  <a:lnTo>
                    <a:pt x="1706" y="931"/>
                  </a:lnTo>
                  <a:lnTo>
                    <a:pt x="1712" y="925"/>
                  </a:lnTo>
                  <a:lnTo>
                    <a:pt x="1715" y="917"/>
                  </a:lnTo>
                  <a:lnTo>
                    <a:pt x="1717" y="910"/>
                  </a:lnTo>
                  <a:lnTo>
                    <a:pt x="1715" y="909"/>
                  </a:lnTo>
                  <a:lnTo>
                    <a:pt x="1714" y="908"/>
                  </a:lnTo>
                  <a:lnTo>
                    <a:pt x="1711" y="909"/>
                  </a:lnTo>
                  <a:lnTo>
                    <a:pt x="1706" y="910"/>
                  </a:lnTo>
                  <a:lnTo>
                    <a:pt x="1704" y="910"/>
                  </a:lnTo>
                  <a:lnTo>
                    <a:pt x="1703" y="909"/>
                  </a:lnTo>
                  <a:lnTo>
                    <a:pt x="1702" y="908"/>
                  </a:lnTo>
                  <a:lnTo>
                    <a:pt x="1702" y="905"/>
                  </a:lnTo>
                  <a:lnTo>
                    <a:pt x="1703" y="903"/>
                  </a:lnTo>
                  <a:lnTo>
                    <a:pt x="1702" y="899"/>
                  </a:lnTo>
                  <a:lnTo>
                    <a:pt x="1701" y="895"/>
                  </a:lnTo>
                  <a:lnTo>
                    <a:pt x="1700" y="892"/>
                  </a:lnTo>
                  <a:lnTo>
                    <a:pt x="1698" y="881"/>
                  </a:lnTo>
                  <a:lnTo>
                    <a:pt x="1694" y="869"/>
                  </a:lnTo>
                  <a:lnTo>
                    <a:pt x="1692" y="863"/>
                  </a:lnTo>
                  <a:lnTo>
                    <a:pt x="1690" y="855"/>
                  </a:lnTo>
                  <a:lnTo>
                    <a:pt x="1691" y="855"/>
                  </a:lnTo>
                  <a:lnTo>
                    <a:pt x="1693" y="855"/>
                  </a:lnTo>
                  <a:lnTo>
                    <a:pt x="1695" y="859"/>
                  </a:lnTo>
                  <a:lnTo>
                    <a:pt x="1699" y="861"/>
                  </a:lnTo>
                  <a:lnTo>
                    <a:pt x="1705" y="871"/>
                  </a:lnTo>
                  <a:lnTo>
                    <a:pt x="1712" y="881"/>
                  </a:lnTo>
                  <a:lnTo>
                    <a:pt x="1716" y="888"/>
                  </a:lnTo>
                  <a:lnTo>
                    <a:pt x="1719" y="896"/>
                  </a:lnTo>
                  <a:lnTo>
                    <a:pt x="1721" y="899"/>
                  </a:lnTo>
                  <a:lnTo>
                    <a:pt x="1721" y="902"/>
                  </a:lnTo>
                  <a:lnTo>
                    <a:pt x="1725" y="897"/>
                  </a:lnTo>
                  <a:lnTo>
                    <a:pt x="1728" y="891"/>
                  </a:lnTo>
                  <a:lnTo>
                    <a:pt x="1732" y="884"/>
                  </a:lnTo>
                  <a:lnTo>
                    <a:pt x="1733" y="877"/>
                  </a:lnTo>
                  <a:lnTo>
                    <a:pt x="1730" y="874"/>
                  </a:lnTo>
                  <a:lnTo>
                    <a:pt x="1728" y="871"/>
                  </a:lnTo>
                  <a:lnTo>
                    <a:pt x="1727" y="866"/>
                  </a:lnTo>
                  <a:lnTo>
                    <a:pt x="1726" y="863"/>
                  </a:lnTo>
                  <a:lnTo>
                    <a:pt x="1730" y="863"/>
                  </a:lnTo>
                  <a:lnTo>
                    <a:pt x="1735" y="863"/>
                  </a:lnTo>
                  <a:lnTo>
                    <a:pt x="1743" y="854"/>
                  </a:lnTo>
                  <a:lnTo>
                    <a:pt x="1751" y="842"/>
                  </a:lnTo>
                  <a:lnTo>
                    <a:pt x="1756" y="837"/>
                  </a:lnTo>
                  <a:lnTo>
                    <a:pt x="1759" y="830"/>
                  </a:lnTo>
                  <a:lnTo>
                    <a:pt x="1762" y="825"/>
                  </a:lnTo>
                  <a:lnTo>
                    <a:pt x="1763" y="819"/>
                  </a:lnTo>
                  <a:lnTo>
                    <a:pt x="1760" y="815"/>
                  </a:lnTo>
                  <a:lnTo>
                    <a:pt x="1759" y="810"/>
                  </a:lnTo>
                  <a:close/>
                  <a:moveTo>
                    <a:pt x="1818" y="845"/>
                  </a:moveTo>
                  <a:lnTo>
                    <a:pt x="1809" y="847"/>
                  </a:lnTo>
                  <a:lnTo>
                    <a:pt x="1800" y="850"/>
                  </a:lnTo>
                  <a:lnTo>
                    <a:pt x="1791" y="854"/>
                  </a:lnTo>
                  <a:lnTo>
                    <a:pt x="1783" y="858"/>
                  </a:lnTo>
                  <a:lnTo>
                    <a:pt x="1773" y="861"/>
                  </a:lnTo>
                  <a:lnTo>
                    <a:pt x="1766" y="865"/>
                  </a:lnTo>
                  <a:lnTo>
                    <a:pt x="1766" y="865"/>
                  </a:lnTo>
                  <a:lnTo>
                    <a:pt x="1767" y="865"/>
                  </a:lnTo>
                  <a:lnTo>
                    <a:pt x="1772" y="872"/>
                  </a:lnTo>
                  <a:lnTo>
                    <a:pt x="1778" y="878"/>
                  </a:lnTo>
                  <a:lnTo>
                    <a:pt x="1780" y="883"/>
                  </a:lnTo>
                  <a:lnTo>
                    <a:pt x="1781" y="887"/>
                  </a:lnTo>
                  <a:lnTo>
                    <a:pt x="1782" y="893"/>
                  </a:lnTo>
                  <a:lnTo>
                    <a:pt x="1781" y="899"/>
                  </a:lnTo>
                  <a:lnTo>
                    <a:pt x="1781" y="899"/>
                  </a:lnTo>
                  <a:lnTo>
                    <a:pt x="1782" y="899"/>
                  </a:lnTo>
                  <a:lnTo>
                    <a:pt x="1782" y="898"/>
                  </a:lnTo>
                  <a:lnTo>
                    <a:pt x="1782" y="898"/>
                  </a:lnTo>
                  <a:lnTo>
                    <a:pt x="1785" y="894"/>
                  </a:lnTo>
                  <a:lnTo>
                    <a:pt x="1789" y="888"/>
                  </a:lnTo>
                  <a:lnTo>
                    <a:pt x="1799" y="876"/>
                  </a:lnTo>
                  <a:lnTo>
                    <a:pt x="1809" y="863"/>
                  </a:lnTo>
                  <a:lnTo>
                    <a:pt x="1811" y="860"/>
                  </a:lnTo>
                  <a:lnTo>
                    <a:pt x="1814" y="855"/>
                  </a:lnTo>
                  <a:lnTo>
                    <a:pt x="1817" y="851"/>
                  </a:lnTo>
                  <a:lnTo>
                    <a:pt x="1818" y="845"/>
                  </a:lnTo>
                  <a:close/>
                  <a:moveTo>
                    <a:pt x="1779" y="903"/>
                  </a:moveTo>
                  <a:lnTo>
                    <a:pt x="1769" y="907"/>
                  </a:lnTo>
                  <a:lnTo>
                    <a:pt x="1758" y="911"/>
                  </a:lnTo>
                  <a:lnTo>
                    <a:pt x="1752" y="912"/>
                  </a:lnTo>
                  <a:lnTo>
                    <a:pt x="1749" y="914"/>
                  </a:lnTo>
                  <a:lnTo>
                    <a:pt x="1749" y="917"/>
                  </a:lnTo>
                  <a:lnTo>
                    <a:pt x="1749" y="920"/>
                  </a:lnTo>
                  <a:lnTo>
                    <a:pt x="1750" y="923"/>
                  </a:lnTo>
                  <a:lnTo>
                    <a:pt x="1750" y="927"/>
                  </a:lnTo>
                  <a:lnTo>
                    <a:pt x="1752" y="929"/>
                  </a:lnTo>
                  <a:lnTo>
                    <a:pt x="1756" y="930"/>
                  </a:lnTo>
                  <a:lnTo>
                    <a:pt x="1767" y="916"/>
                  </a:lnTo>
                  <a:lnTo>
                    <a:pt x="1779" y="903"/>
                  </a:lnTo>
                  <a:lnTo>
                    <a:pt x="1779" y="903"/>
                  </a:lnTo>
                  <a:lnTo>
                    <a:pt x="1779" y="903"/>
                  </a:lnTo>
                  <a:close/>
                  <a:moveTo>
                    <a:pt x="1744" y="899"/>
                  </a:moveTo>
                  <a:lnTo>
                    <a:pt x="1745" y="899"/>
                  </a:lnTo>
                  <a:lnTo>
                    <a:pt x="1746" y="899"/>
                  </a:lnTo>
                  <a:lnTo>
                    <a:pt x="1746" y="899"/>
                  </a:lnTo>
                  <a:lnTo>
                    <a:pt x="1746" y="900"/>
                  </a:lnTo>
                  <a:lnTo>
                    <a:pt x="1746" y="904"/>
                  </a:lnTo>
                  <a:lnTo>
                    <a:pt x="1749" y="906"/>
                  </a:lnTo>
                  <a:lnTo>
                    <a:pt x="1756" y="902"/>
                  </a:lnTo>
                  <a:lnTo>
                    <a:pt x="1762" y="898"/>
                  </a:lnTo>
                  <a:lnTo>
                    <a:pt x="1766" y="896"/>
                  </a:lnTo>
                  <a:lnTo>
                    <a:pt x="1768" y="894"/>
                  </a:lnTo>
                  <a:lnTo>
                    <a:pt x="1770" y="891"/>
                  </a:lnTo>
                  <a:lnTo>
                    <a:pt x="1770" y="886"/>
                  </a:lnTo>
                  <a:lnTo>
                    <a:pt x="1768" y="881"/>
                  </a:lnTo>
                  <a:lnTo>
                    <a:pt x="1767" y="875"/>
                  </a:lnTo>
                  <a:lnTo>
                    <a:pt x="1762" y="871"/>
                  </a:lnTo>
                  <a:lnTo>
                    <a:pt x="1759" y="867"/>
                  </a:lnTo>
                  <a:lnTo>
                    <a:pt x="1756" y="869"/>
                  </a:lnTo>
                  <a:lnTo>
                    <a:pt x="1754" y="870"/>
                  </a:lnTo>
                  <a:lnTo>
                    <a:pt x="1756" y="872"/>
                  </a:lnTo>
                  <a:lnTo>
                    <a:pt x="1758" y="874"/>
                  </a:lnTo>
                  <a:lnTo>
                    <a:pt x="1760" y="877"/>
                  </a:lnTo>
                  <a:lnTo>
                    <a:pt x="1759" y="882"/>
                  </a:lnTo>
                  <a:lnTo>
                    <a:pt x="1757" y="885"/>
                  </a:lnTo>
                  <a:lnTo>
                    <a:pt x="1752" y="886"/>
                  </a:lnTo>
                  <a:lnTo>
                    <a:pt x="1749" y="889"/>
                  </a:lnTo>
                  <a:lnTo>
                    <a:pt x="1744" y="895"/>
                  </a:lnTo>
                  <a:lnTo>
                    <a:pt x="1740" y="902"/>
                  </a:lnTo>
                  <a:lnTo>
                    <a:pt x="1738" y="906"/>
                  </a:lnTo>
                  <a:lnTo>
                    <a:pt x="1740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3" y="908"/>
                  </a:lnTo>
                  <a:lnTo>
                    <a:pt x="1744" y="908"/>
                  </a:lnTo>
                  <a:lnTo>
                    <a:pt x="1744" y="904"/>
                  </a:lnTo>
                  <a:lnTo>
                    <a:pt x="1744" y="899"/>
                  </a:lnTo>
                  <a:close/>
                  <a:moveTo>
                    <a:pt x="1585" y="673"/>
                  </a:moveTo>
                  <a:lnTo>
                    <a:pt x="1529" y="673"/>
                  </a:lnTo>
                  <a:lnTo>
                    <a:pt x="1529" y="667"/>
                  </a:lnTo>
                  <a:lnTo>
                    <a:pt x="1535" y="667"/>
                  </a:lnTo>
                  <a:lnTo>
                    <a:pt x="1540" y="665"/>
                  </a:lnTo>
                  <a:lnTo>
                    <a:pt x="1543" y="662"/>
                  </a:lnTo>
                  <a:lnTo>
                    <a:pt x="1544" y="656"/>
                  </a:lnTo>
                  <a:lnTo>
                    <a:pt x="1544" y="590"/>
                  </a:lnTo>
                  <a:lnTo>
                    <a:pt x="1543" y="586"/>
                  </a:lnTo>
                  <a:lnTo>
                    <a:pt x="1541" y="583"/>
                  </a:lnTo>
                  <a:lnTo>
                    <a:pt x="1538" y="582"/>
                  </a:lnTo>
                  <a:lnTo>
                    <a:pt x="1534" y="581"/>
                  </a:lnTo>
                  <a:lnTo>
                    <a:pt x="1528" y="581"/>
                  </a:lnTo>
                  <a:lnTo>
                    <a:pt x="1528" y="575"/>
                  </a:lnTo>
                  <a:lnTo>
                    <a:pt x="1538" y="575"/>
                  </a:lnTo>
                  <a:lnTo>
                    <a:pt x="1545" y="573"/>
                  </a:lnTo>
                  <a:lnTo>
                    <a:pt x="1548" y="571"/>
                  </a:lnTo>
                  <a:lnTo>
                    <a:pt x="1551" y="565"/>
                  </a:lnTo>
                  <a:lnTo>
                    <a:pt x="1571" y="565"/>
                  </a:lnTo>
                  <a:lnTo>
                    <a:pt x="1571" y="656"/>
                  </a:lnTo>
                  <a:lnTo>
                    <a:pt x="1572" y="662"/>
                  </a:lnTo>
                  <a:lnTo>
                    <a:pt x="1574" y="665"/>
                  </a:lnTo>
                  <a:lnTo>
                    <a:pt x="1579" y="667"/>
                  </a:lnTo>
                  <a:lnTo>
                    <a:pt x="1585" y="667"/>
                  </a:lnTo>
                  <a:lnTo>
                    <a:pt x="1585" y="673"/>
                  </a:lnTo>
                  <a:close/>
                  <a:moveTo>
                    <a:pt x="1683" y="647"/>
                  </a:moveTo>
                  <a:lnTo>
                    <a:pt x="1682" y="652"/>
                  </a:lnTo>
                  <a:lnTo>
                    <a:pt x="1680" y="657"/>
                  </a:lnTo>
                  <a:lnTo>
                    <a:pt x="1677" y="663"/>
                  </a:lnTo>
                  <a:lnTo>
                    <a:pt x="1672" y="667"/>
                  </a:lnTo>
                  <a:lnTo>
                    <a:pt x="1666" y="671"/>
                  </a:lnTo>
                  <a:lnTo>
                    <a:pt x="1659" y="674"/>
                  </a:lnTo>
                  <a:lnTo>
                    <a:pt x="1652" y="675"/>
                  </a:lnTo>
                  <a:lnTo>
                    <a:pt x="1645" y="675"/>
                  </a:lnTo>
                  <a:lnTo>
                    <a:pt x="1637" y="675"/>
                  </a:lnTo>
                  <a:lnTo>
                    <a:pt x="1630" y="674"/>
                  </a:lnTo>
                  <a:lnTo>
                    <a:pt x="1624" y="672"/>
                  </a:lnTo>
                  <a:lnTo>
                    <a:pt x="1618" y="668"/>
                  </a:lnTo>
                  <a:lnTo>
                    <a:pt x="1614" y="665"/>
                  </a:lnTo>
                  <a:lnTo>
                    <a:pt x="1611" y="661"/>
                  </a:lnTo>
                  <a:lnTo>
                    <a:pt x="1608" y="655"/>
                  </a:lnTo>
                  <a:lnTo>
                    <a:pt x="1607" y="649"/>
                  </a:lnTo>
                  <a:lnTo>
                    <a:pt x="1608" y="645"/>
                  </a:lnTo>
                  <a:lnTo>
                    <a:pt x="1608" y="642"/>
                  </a:lnTo>
                  <a:lnTo>
                    <a:pt x="1611" y="638"/>
                  </a:lnTo>
                  <a:lnTo>
                    <a:pt x="1613" y="634"/>
                  </a:lnTo>
                  <a:lnTo>
                    <a:pt x="1619" y="628"/>
                  </a:lnTo>
                  <a:lnTo>
                    <a:pt x="1629" y="621"/>
                  </a:lnTo>
                  <a:lnTo>
                    <a:pt x="1621" y="614"/>
                  </a:lnTo>
                  <a:lnTo>
                    <a:pt x="1614" y="606"/>
                  </a:lnTo>
                  <a:lnTo>
                    <a:pt x="1612" y="603"/>
                  </a:lnTo>
                  <a:lnTo>
                    <a:pt x="1611" y="599"/>
                  </a:lnTo>
                  <a:lnTo>
                    <a:pt x="1610" y="596"/>
                  </a:lnTo>
                  <a:lnTo>
                    <a:pt x="1610" y="592"/>
                  </a:lnTo>
                  <a:lnTo>
                    <a:pt x="1611" y="586"/>
                  </a:lnTo>
                  <a:lnTo>
                    <a:pt x="1612" y="581"/>
                  </a:lnTo>
                  <a:lnTo>
                    <a:pt x="1615" y="576"/>
                  </a:lnTo>
                  <a:lnTo>
                    <a:pt x="1619" y="572"/>
                  </a:lnTo>
                  <a:lnTo>
                    <a:pt x="1625" y="567"/>
                  </a:lnTo>
                  <a:lnTo>
                    <a:pt x="1630" y="565"/>
                  </a:lnTo>
                  <a:lnTo>
                    <a:pt x="1637" y="563"/>
                  </a:lnTo>
                  <a:lnTo>
                    <a:pt x="1644" y="563"/>
                  </a:lnTo>
                  <a:lnTo>
                    <a:pt x="1651" y="563"/>
                  </a:lnTo>
                  <a:lnTo>
                    <a:pt x="1658" y="565"/>
                  </a:lnTo>
                  <a:lnTo>
                    <a:pt x="1663" y="567"/>
                  </a:lnTo>
                  <a:lnTo>
                    <a:pt x="1669" y="571"/>
                  </a:lnTo>
                  <a:lnTo>
                    <a:pt x="1673" y="574"/>
                  </a:lnTo>
                  <a:lnTo>
                    <a:pt x="1676" y="578"/>
                  </a:lnTo>
                  <a:lnTo>
                    <a:pt x="1678" y="584"/>
                  </a:lnTo>
                  <a:lnTo>
                    <a:pt x="1679" y="589"/>
                  </a:lnTo>
                  <a:lnTo>
                    <a:pt x="1678" y="595"/>
                  </a:lnTo>
                  <a:lnTo>
                    <a:pt x="1674" y="601"/>
                  </a:lnTo>
                  <a:lnTo>
                    <a:pt x="1669" y="607"/>
                  </a:lnTo>
                  <a:lnTo>
                    <a:pt x="1661" y="612"/>
                  </a:lnTo>
                  <a:lnTo>
                    <a:pt x="1670" y="621"/>
                  </a:lnTo>
                  <a:lnTo>
                    <a:pt x="1678" y="629"/>
                  </a:lnTo>
                  <a:lnTo>
                    <a:pt x="1680" y="633"/>
                  </a:lnTo>
                  <a:lnTo>
                    <a:pt x="1681" y="638"/>
                  </a:lnTo>
                  <a:lnTo>
                    <a:pt x="1682" y="642"/>
                  </a:lnTo>
                  <a:lnTo>
                    <a:pt x="1683" y="647"/>
                  </a:lnTo>
                  <a:close/>
                  <a:moveTo>
                    <a:pt x="1658" y="585"/>
                  </a:moveTo>
                  <a:lnTo>
                    <a:pt x="1657" y="577"/>
                  </a:lnTo>
                  <a:lnTo>
                    <a:pt x="1655" y="573"/>
                  </a:lnTo>
                  <a:lnTo>
                    <a:pt x="1652" y="571"/>
                  </a:lnTo>
                  <a:lnTo>
                    <a:pt x="1650" y="570"/>
                  </a:lnTo>
                  <a:lnTo>
                    <a:pt x="1648" y="568"/>
                  </a:lnTo>
                  <a:lnTo>
                    <a:pt x="1645" y="568"/>
                  </a:lnTo>
                  <a:lnTo>
                    <a:pt x="1640" y="570"/>
                  </a:lnTo>
                  <a:lnTo>
                    <a:pt x="1637" y="572"/>
                  </a:lnTo>
                  <a:lnTo>
                    <a:pt x="1635" y="575"/>
                  </a:lnTo>
                  <a:lnTo>
                    <a:pt x="1634" y="579"/>
                  </a:lnTo>
                  <a:lnTo>
                    <a:pt x="1634" y="583"/>
                  </a:lnTo>
                  <a:lnTo>
                    <a:pt x="1635" y="586"/>
                  </a:lnTo>
                  <a:lnTo>
                    <a:pt x="1636" y="589"/>
                  </a:lnTo>
                  <a:lnTo>
                    <a:pt x="1638" y="593"/>
                  </a:lnTo>
                  <a:lnTo>
                    <a:pt x="1645" y="600"/>
                  </a:lnTo>
                  <a:lnTo>
                    <a:pt x="1651" y="606"/>
                  </a:lnTo>
                  <a:lnTo>
                    <a:pt x="1655" y="603"/>
                  </a:lnTo>
                  <a:lnTo>
                    <a:pt x="1657" y="598"/>
                  </a:lnTo>
                  <a:lnTo>
                    <a:pt x="1658" y="592"/>
                  </a:lnTo>
                  <a:lnTo>
                    <a:pt x="1658" y="585"/>
                  </a:lnTo>
                  <a:close/>
                  <a:moveTo>
                    <a:pt x="1659" y="654"/>
                  </a:moveTo>
                  <a:lnTo>
                    <a:pt x="1659" y="651"/>
                  </a:lnTo>
                  <a:lnTo>
                    <a:pt x="1657" y="647"/>
                  </a:lnTo>
                  <a:lnTo>
                    <a:pt x="1655" y="642"/>
                  </a:lnTo>
                  <a:lnTo>
                    <a:pt x="1652" y="639"/>
                  </a:lnTo>
                  <a:lnTo>
                    <a:pt x="1646" y="633"/>
                  </a:lnTo>
                  <a:lnTo>
                    <a:pt x="1638" y="628"/>
                  </a:lnTo>
                  <a:lnTo>
                    <a:pt x="1634" y="632"/>
                  </a:lnTo>
                  <a:lnTo>
                    <a:pt x="1632" y="638"/>
                  </a:lnTo>
                  <a:lnTo>
                    <a:pt x="1629" y="643"/>
                  </a:lnTo>
                  <a:lnTo>
                    <a:pt x="1629" y="651"/>
                  </a:lnTo>
                  <a:lnTo>
                    <a:pt x="1629" y="655"/>
                  </a:lnTo>
                  <a:lnTo>
                    <a:pt x="1630" y="660"/>
                  </a:lnTo>
                  <a:lnTo>
                    <a:pt x="1632" y="663"/>
                  </a:lnTo>
                  <a:lnTo>
                    <a:pt x="1634" y="666"/>
                  </a:lnTo>
                  <a:lnTo>
                    <a:pt x="1636" y="667"/>
                  </a:lnTo>
                  <a:lnTo>
                    <a:pt x="1638" y="670"/>
                  </a:lnTo>
                  <a:lnTo>
                    <a:pt x="1641" y="671"/>
                  </a:lnTo>
                  <a:lnTo>
                    <a:pt x="1645" y="671"/>
                  </a:lnTo>
                  <a:lnTo>
                    <a:pt x="1648" y="671"/>
                  </a:lnTo>
                  <a:lnTo>
                    <a:pt x="1650" y="670"/>
                  </a:lnTo>
                  <a:lnTo>
                    <a:pt x="1654" y="668"/>
                  </a:lnTo>
                  <a:lnTo>
                    <a:pt x="1655" y="666"/>
                  </a:lnTo>
                  <a:lnTo>
                    <a:pt x="1657" y="664"/>
                  </a:lnTo>
                  <a:lnTo>
                    <a:pt x="1658" y="661"/>
                  </a:lnTo>
                  <a:lnTo>
                    <a:pt x="1659" y="657"/>
                  </a:lnTo>
                  <a:lnTo>
                    <a:pt x="1659" y="654"/>
                  </a:lnTo>
                  <a:close/>
                  <a:moveTo>
                    <a:pt x="1783" y="619"/>
                  </a:moveTo>
                  <a:lnTo>
                    <a:pt x="1782" y="630"/>
                  </a:lnTo>
                  <a:lnTo>
                    <a:pt x="1781" y="641"/>
                  </a:lnTo>
                  <a:lnTo>
                    <a:pt x="1778" y="651"/>
                  </a:lnTo>
                  <a:lnTo>
                    <a:pt x="1772" y="659"/>
                  </a:lnTo>
                  <a:lnTo>
                    <a:pt x="1769" y="663"/>
                  </a:lnTo>
                  <a:lnTo>
                    <a:pt x="1766" y="666"/>
                  </a:lnTo>
                  <a:lnTo>
                    <a:pt x="1762" y="668"/>
                  </a:lnTo>
                  <a:lnTo>
                    <a:pt x="1758" y="672"/>
                  </a:lnTo>
                  <a:lnTo>
                    <a:pt x="1754" y="673"/>
                  </a:lnTo>
                  <a:lnTo>
                    <a:pt x="1749" y="675"/>
                  </a:lnTo>
                  <a:lnTo>
                    <a:pt x="1744" y="675"/>
                  </a:lnTo>
                  <a:lnTo>
                    <a:pt x="1739" y="675"/>
                  </a:lnTo>
                  <a:lnTo>
                    <a:pt x="1733" y="675"/>
                  </a:lnTo>
                  <a:lnTo>
                    <a:pt x="1726" y="674"/>
                  </a:lnTo>
                  <a:lnTo>
                    <a:pt x="1721" y="672"/>
                  </a:lnTo>
                  <a:lnTo>
                    <a:pt x="1716" y="668"/>
                  </a:lnTo>
                  <a:lnTo>
                    <a:pt x="1714" y="665"/>
                  </a:lnTo>
                  <a:lnTo>
                    <a:pt x="1712" y="662"/>
                  </a:lnTo>
                  <a:lnTo>
                    <a:pt x="1710" y="659"/>
                  </a:lnTo>
                  <a:lnTo>
                    <a:pt x="1710" y="654"/>
                  </a:lnTo>
                  <a:lnTo>
                    <a:pt x="1710" y="651"/>
                  </a:lnTo>
                  <a:lnTo>
                    <a:pt x="1711" y="649"/>
                  </a:lnTo>
                  <a:lnTo>
                    <a:pt x="1712" y="645"/>
                  </a:lnTo>
                  <a:lnTo>
                    <a:pt x="1714" y="644"/>
                  </a:lnTo>
                  <a:lnTo>
                    <a:pt x="1719" y="641"/>
                  </a:lnTo>
                  <a:lnTo>
                    <a:pt x="1725" y="640"/>
                  </a:lnTo>
                  <a:lnTo>
                    <a:pt x="1732" y="641"/>
                  </a:lnTo>
                  <a:lnTo>
                    <a:pt x="1736" y="643"/>
                  </a:lnTo>
                  <a:lnTo>
                    <a:pt x="1738" y="645"/>
                  </a:lnTo>
                  <a:lnTo>
                    <a:pt x="1739" y="648"/>
                  </a:lnTo>
                  <a:lnTo>
                    <a:pt x="1740" y="650"/>
                  </a:lnTo>
                  <a:lnTo>
                    <a:pt x="1740" y="653"/>
                  </a:lnTo>
                  <a:lnTo>
                    <a:pt x="1739" y="657"/>
                  </a:lnTo>
                  <a:lnTo>
                    <a:pt x="1736" y="661"/>
                  </a:lnTo>
                  <a:lnTo>
                    <a:pt x="1734" y="665"/>
                  </a:lnTo>
                  <a:lnTo>
                    <a:pt x="1733" y="667"/>
                  </a:lnTo>
                  <a:lnTo>
                    <a:pt x="1733" y="668"/>
                  </a:lnTo>
                  <a:lnTo>
                    <a:pt x="1734" y="671"/>
                  </a:lnTo>
                  <a:lnTo>
                    <a:pt x="1736" y="672"/>
                  </a:lnTo>
                  <a:lnTo>
                    <a:pt x="1737" y="672"/>
                  </a:lnTo>
                  <a:lnTo>
                    <a:pt x="1741" y="672"/>
                  </a:lnTo>
                  <a:lnTo>
                    <a:pt x="1745" y="671"/>
                  </a:lnTo>
                  <a:lnTo>
                    <a:pt x="1747" y="670"/>
                  </a:lnTo>
                  <a:lnTo>
                    <a:pt x="1750" y="667"/>
                  </a:lnTo>
                  <a:lnTo>
                    <a:pt x="1754" y="663"/>
                  </a:lnTo>
                  <a:lnTo>
                    <a:pt x="1756" y="657"/>
                  </a:lnTo>
                  <a:lnTo>
                    <a:pt x="1758" y="643"/>
                  </a:lnTo>
                  <a:lnTo>
                    <a:pt x="1757" y="630"/>
                  </a:lnTo>
                  <a:lnTo>
                    <a:pt x="1749" y="632"/>
                  </a:lnTo>
                  <a:lnTo>
                    <a:pt x="1740" y="633"/>
                  </a:lnTo>
                  <a:lnTo>
                    <a:pt x="1734" y="633"/>
                  </a:lnTo>
                  <a:lnTo>
                    <a:pt x="1727" y="631"/>
                  </a:lnTo>
                  <a:lnTo>
                    <a:pt x="1722" y="628"/>
                  </a:lnTo>
                  <a:lnTo>
                    <a:pt x="1716" y="625"/>
                  </a:lnTo>
                  <a:lnTo>
                    <a:pt x="1713" y="619"/>
                  </a:lnTo>
                  <a:lnTo>
                    <a:pt x="1710" y="614"/>
                  </a:lnTo>
                  <a:lnTo>
                    <a:pt x="1709" y="607"/>
                  </a:lnTo>
                  <a:lnTo>
                    <a:pt x="1707" y="600"/>
                  </a:lnTo>
                  <a:lnTo>
                    <a:pt x="1709" y="593"/>
                  </a:lnTo>
                  <a:lnTo>
                    <a:pt x="1710" y="585"/>
                  </a:lnTo>
                  <a:lnTo>
                    <a:pt x="1713" y="578"/>
                  </a:lnTo>
                  <a:lnTo>
                    <a:pt x="1717" y="573"/>
                  </a:lnTo>
                  <a:lnTo>
                    <a:pt x="1723" y="568"/>
                  </a:lnTo>
                  <a:lnTo>
                    <a:pt x="1729" y="565"/>
                  </a:lnTo>
                  <a:lnTo>
                    <a:pt x="1737" y="564"/>
                  </a:lnTo>
                  <a:lnTo>
                    <a:pt x="1745" y="563"/>
                  </a:lnTo>
                  <a:lnTo>
                    <a:pt x="1754" y="564"/>
                  </a:lnTo>
                  <a:lnTo>
                    <a:pt x="1760" y="566"/>
                  </a:lnTo>
                  <a:lnTo>
                    <a:pt x="1767" y="571"/>
                  </a:lnTo>
                  <a:lnTo>
                    <a:pt x="1772" y="577"/>
                  </a:lnTo>
                  <a:lnTo>
                    <a:pt x="1778" y="585"/>
                  </a:lnTo>
                  <a:lnTo>
                    <a:pt x="1781" y="595"/>
                  </a:lnTo>
                  <a:lnTo>
                    <a:pt x="1782" y="606"/>
                  </a:lnTo>
                  <a:lnTo>
                    <a:pt x="1783" y="619"/>
                  </a:lnTo>
                  <a:close/>
                  <a:moveTo>
                    <a:pt x="1757" y="623"/>
                  </a:moveTo>
                  <a:lnTo>
                    <a:pt x="1757" y="614"/>
                  </a:lnTo>
                  <a:lnTo>
                    <a:pt x="1757" y="605"/>
                  </a:lnTo>
                  <a:lnTo>
                    <a:pt x="1757" y="588"/>
                  </a:lnTo>
                  <a:lnTo>
                    <a:pt x="1755" y="577"/>
                  </a:lnTo>
                  <a:lnTo>
                    <a:pt x="1754" y="573"/>
                  </a:lnTo>
                  <a:lnTo>
                    <a:pt x="1751" y="571"/>
                  </a:lnTo>
                  <a:lnTo>
                    <a:pt x="1748" y="568"/>
                  </a:lnTo>
                  <a:lnTo>
                    <a:pt x="1746" y="568"/>
                  </a:lnTo>
                  <a:lnTo>
                    <a:pt x="1741" y="570"/>
                  </a:lnTo>
                  <a:lnTo>
                    <a:pt x="1738" y="572"/>
                  </a:lnTo>
                  <a:lnTo>
                    <a:pt x="1736" y="575"/>
                  </a:lnTo>
                  <a:lnTo>
                    <a:pt x="1735" y="579"/>
                  </a:lnTo>
                  <a:lnTo>
                    <a:pt x="1735" y="588"/>
                  </a:lnTo>
                  <a:lnTo>
                    <a:pt x="1735" y="603"/>
                  </a:lnTo>
                  <a:lnTo>
                    <a:pt x="1735" y="609"/>
                  </a:lnTo>
                  <a:lnTo>
                    <a:pt x="1736" y="614"/>
                  </a:lnTo>
                  <a:lnTo>
                    <a:pt x="1737" y="618"/>
                  </a:lnTo>
                  <a:lnTo>
                    <a:pt x="1738" y="621"/>
                  </a:lnTo>
                  <a:lnTo>
                    <a:pt x="1740" y="625"/>
                  </a:lnTo>
                  <a:lnTo>
                    <a:pt x="1743" y="626"/>
                  </a:lnTo>
                  <a:lnTo>
                    <a:pt x="1745" y="627"/>
                  </a:lnTo>
                  <a:lnTo>
                    <a:pt x="1746" y="628"/>
                  </a:lnTo>
                  <a:lnTo>
                    <a:pt x="1751" y="627"/>
                  </a:lnTo>
                  <a:lnTo>
                    <a:pt x="1757" y="623"/>
                  </a:lnTo>
                  <a:close/>
                  <a:moveTo>
                    <a:pt x="1881" y="640"/>
                  </a:moveTo>
                  <a:lnTo>
                    <a:pt x="1881" y="648"/>
                  </a:lnTo>
                  <a:lnTo>
                    <a:pt x="1879" y="654"/>
                  </a:lnTo>
                  <a:lnTo>
                    <a:pt x="1876" y="660"/>
                  </a:lnTo>
                  <a:lnTo>
                    <a:pt x="1871" y="665"/>
                  </a:lnTo>
                  <a:lnTo>
                    <a:pt x="1866" y="670"/>
                  </a:lnTo>
                  <a:lnTo>
                    <a:pt x="1860" y="673"/>
                  </a:lnTo>
                  <a:lnTo>
                    <a:pt x="1852" y="675"/>
                  </a:lnTo>
                  <a:lnTo>
                    <a:pt x="1845" y="675"/>
                  </a:lnTo>
                  <a:lnTo>
                    <a:pt x="1837" y="675"/>
                  </a:lnTo>
                  <a:lnTo>
                    <a:pt x="1829" y="672"/>
                  </a:lnTo>
                  <a:lnTo>
                    <a:pt x="1824" y="667"/>
                  </a:lnTo>
                  <a:lnTo>
                    <a:pt x="1818" y="662"/>
                  </a:lnTo>
                  <a:lnTo>
                    <a:pt x="1814" y="654"/>
                  </a:lnTo>
                  <a:lnTo>
                    <a:pt x="1811" y="644"/>
                  </a:lnTo>
                  <a:lnTo>
                    <a:pt x="1809" y="633"/>
                  </a:lnTo>
                  <a:lnTo>
                    <a:pt x="1809" y="620"/>
                  </a:lnTo>
                  <a:lnTo>
                    <a:pt x="1809" y="609"/>
                  </a:lnTo>
                  <a:lnTo>
                    <a:pt x="1811" y="598"/>
                  </a:lnTo>
                  <a:lnTo>
                    <a:pt x="1814" y="588"/>
                  </a:lnTo>
                  <a:lnTo>
                    <a:pt x="1818" y="581"/>
                  </a:lnTo>
                  <a:lnTo>
                    <a:pt x="1821" y="576"/>
                  </a:lnTo>
                  <a:lnTo>
                    <a:pt x="1824" y="573"/>
                  </a:lnTo>
                  <a:lnTo>
                    <a:pt x="1828" y="570"/>
                  </a:lnTo>
                  <a:lnTo>
                    <a:pt x="1832" y="567"/>
                  </a:lnTo>
                  <a:lnTo>
                    <a:pt x="1836" y="565"/>
                  </a:lnTo>
                  <a:lnTo>
                    <a:pt x="1840" y="564"/>
                  </a:lnTo>
                  <a:lnTo>
                    <a:pt x="1846" y="563"/>
                  </a:lnTo>
                  <a:lnTo>
                    <a:pt x="1850" y="563"/>
                  </a:lnTo>
                  <a:lnTo>
                    <a:pt x="1857" y="563"/>
                  </a:lnTo>
                  <a:lnTo>
                    <a:pt x="1862" y="565"/>
                  </a:lnTo>
                  <a:lnTo>
                    <a:pt x="1868" y="567"/>
                  </a:lnTo>
                  <a:lnTo>
                    <a:pt x="1872" y="571"/>
                  </a:lnTo>
                  <a:lnTo>
                    <a:pt x="1876" y="573"/>
                  </a:lnTo>
                  <a:lnTo>
                    <a:pt x="1878" y="577"/>
                  </a:lnTo>
                  <a:lnTo>
                    <a:pt x="1879" y="581"/>
                  </a:lnTo>
                  <a:lnTo>
                    <a:pt x="1879" y="584"/>
                  </a:lnTo>
                  <a:lnTo>
                    <a:pt x="1879" y="587"/>
                  </a:lnTo>
                  <a:lnTo>
                    <a:pt x="1878" y="590"/>
                  </a:lnTo>
                  <a:lnTo>
                    <a:pt x="1877" y="593"/>
                  </a:lnTo>
                  <a:lnTo>
                    <a:pt x="1874" y="595"/>
                  </a:lnTo>
                  <a:lnTo>
                    <a:pt x="1870" y="598"/>
                  </a:lnTo>
                  <a:lnTo>
                    <a:pt x="1865" y="598"/>
                  </a:lnTo>
                  <a:lnTo>
                    <a:pt x="1858" y="598"/>
                  </a:lnTo>
                  <a:lnTo>
                    <a:pt x="1854" y="595"/>
                  </a:lnTo>
                  <a:lnTo>
                    <a:pt x="1851" y="594"/>
                  </a:lnTo>
                  <a:lnTo>
                    <a:pt x="1849" y="592"/>
                  </a:lnTo>
                  <a:lnTo>
                    <a:pt x="1849" y="589"/>
                  </a:lnTo>
                  <a:lnTo>
                    <a:pt x="1848" y="586"/>
                  </a:lnTo>
                  <a:lnTo>
                    <a:pt x="1849" y="583"/>
                  </a:lnTo>
                  <a:lnTo>
                    <a:pt x="1852" y="578"/>
                  </a:lnTo>
                  <a:lnTo>
                    <a:pt x="1857" y="574"/>
                  </a:lnTo>
                  <a:lnTo>
                    <a:pt x="1858" y="572"/>
                  </a:lnTo>
                  <a:lnTo>
                    <a:pt x="1857" y="570"/>
                  </a:lnTo>
                  <a:lnTo>
                    <a:pt x="1856" y="568"/>
                  </a:lnTo>
                  <a:lnTo>
                    <a:pt x="1855" y="567"/>
                  </a:lnTo>
                  <a:lnTo>
                    <a:pt x="1852" y="567"/>
                  </a:lnTo>
                  <a:lnTo>
                    <a:pt x="1847" y="568"/>
                  </a:lnTo>
                  <a:lnTo>
                    <a:pt x="1843" y="571"/>
                  </a:lnTo>
                  <a:lnTo>
                    <a:pt x="1839" y="574"/>
                  </a:lnTo>
                  <a:lnTo>
                    <a:pt x="1837" y="578"/>
                  </a:lnTo>
                  <a:lnTo>
                    <a:pt x="1835" y="593"/>
                  </a:lnTo>
                  <a:lnTo>
                    <a:pt x="1834" y="611"/>
                  </a:lnTo>
                  <a:lnTo>
                    <a:pt x="1843" y="609"/>
                  </a:lnTo>
                  <a:lnTo>
                    <a:pt x="1850" y="609"/>
                  </a:lnTo>
                  <a:lnTo>
                    <a:pt x="1857" y="609"/>
                  </a:lnTo>
                  <a:lnTo>
                    <a:pt x="1863" y="610"/>
                  </a:lnTo>
                  <a:lnTo>
                    <a:pt x="1868" y="614"/>
                  </a:lnTo>
                  <a:lnTo>
                    <a:pt x="1872" y="617"/>
                  </a:lnTo>
                  <a:lnTo>
                    <a:pt x="1877" y="621"/>
                  </a:lnTo>
                  <a:lnTo>
                    <a:pt x="1879" y="627"/>
                  </a:lnTo>
                  <a:lnTo>
                    <a:pt x="1881" y="632"/>
                  </a:lnTo>
                  <a:lnTo>
                    <a:pt x="1881" y="640"/>
                  </a:lnTo>
                  <a:close/>
                  <a:moveTo>
                    <a:pt x="1856" y="636"/>
                  </a:moveTo>
                  <a:lnTo>
                    <a:pt x="1855" y="627"/>
                  </a:lnTo>
                  <a:lnTo>
                    <a:pt x="1852" y="620"/>
                  </a:lnTo>
                  <a:lnTo>
                    <a:pt x="1849" y="617"/>
                  </a:lnTo>
                  <a:lnTo>
                    <a:pt x="1845" y="615"/>
                  </a:lnTo>
                  <a:lnTo>
                    <a:pt x="1839" y="616"/>
                  </a:lnTo>
                  <a:lnTo>
                    <a:pt x="1834" y="618"/>
                  </a:lnTo>
                  <a:lnTo>
                    <a:pt x="1834" y="621"/>
                  </a:lnTo>
                  <a:lnTo>
                    <a:pt x="1834" y="628"/>
                  </a:lnTo>
                  <a:lnTo>
                    <a:pt x="1834" y="633"/>
                  </a:lnTo>
                  <a:lnTo>
                    <a:pt x="1834" y="638"/>
                  </a:lnTo>
                  <a:lnTo>
                    <a:pt x="1835" y="652"/>
                  </a:lnTo>
                  <a:lnTo>
                    <a:pt x="1837" y="663"/>
                  </a:lnTo>
                  <a:lnTo>
                    <a:pt x="1838" y="666"/>
                  </a:lnTo>
                  <a:lnTo>
                    <a:pt x="1840" y="668"/>
                  </a:lnTo>
                  <a:lnTo>
                    <a:pt x="1843" y="670"/>
                  </a:lnTo>
                  <a:lnTo>
                    <a:pt x="1845" y="671"/>
                  </a:lnTo>
                  <a:lnTo>
                    <a:pt x="1847" y="671"/>
                  </a:lnTo>
                  <a:lnTo>
                    <a:pt x="1849" y="670"/>
                  </a:lnTo>
                  <a:lnTo>
                    <a:pt x="1851" y="668"/>
                  </a:lnTo>
                  <a:lnTo>
                    <a:pt x="1852" y="666"/>
                  </a:lnTo>
                  <a:lnTo>
                    <a:pt x="1855" y="662"/>
                  </a:lnTo>
                  <a:lnTo>
                    <a:pt x="1856" y="657"/>
                  </a:lnTo>
                  <a:lnTo>
                    <a:pt x="1856" y="650"/>
                  </a:lnTo>
                  <a:lnTo>
                    <a:pt x="1856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816">
              <a:extLst>
                <a:ext uri="{FF2B5EF4-FFF2-40B4-BE49-F238E27FC236}">
                  <a16:creationId xmlns:a16="http://schemas.microsoft.com/office/drawing/2014/main" id="{85424B3F-2D83-49F9-9CB9-5EB5D09F9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1" name="文本占位符 6">
            <a:extLst>
              <a:ext uri="{FF2B5EF4-FFF2-40B4-BE49-F238E27FC236}">
                <a16:creationId xmlns:a16="http://schemas.microsoft.com/office/drawing/2014/main" id="{2D3AD741-E219-4E05-B811-6FDDC14D66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568" y="1"/>
            <a:ext cx="6280332" cy="6857998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514350" indent="-51435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+mj-lt"/>
              <a:buAutoNum type="arabicPeriod"/>
              <a:defRPr sz="3200" spc="1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  <a:p>
            <a:pPr lvl="0"/>
            <a:r>
              <a:rPr lang="zh-CN" altLang="en-US" dirty="0"/>
              <a:t>请在此输入你的标题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3998A4-FB39-4A7B-80D1-1FF99F2EA6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956304" cy="6858000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4140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40074" y="2797003"/>
            <a:ext cx="122686" cy="1263995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3F7C10-9344-4039-B17A-9B252400E0EB}"/>
              </a:ext>
            </a:extLst>
          </p:cNvPr>
          <p:cNvGrpSpPr/>
          <p:nvPr userDrawn="1"/>
        </p:nvGrpSpPr>
        <p:grpSpPr>
          <a:xfrm>
            <a:off x="-1257793" y="1013663"/>
            <a:ext cx="4313108" cy="4830674"/>
            <a:chOff x="6027738" y="3886123"/>
            <a:chExt cx="4167187" cy="4667250"/>
          </a:xfrm>
          <a:solidFill>
            <a:schemeClr val="tx1">
              <a:alpha val="2000"/>
            </a:schemeClr>
          </a:solidFill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0C1F5EA-6F7A-49C3-8A92-D5C57CB73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7738" y="3886123"/>
              <a:ext cx="4167187" cy="4667250"/>
            </a:xfrm>
            <a:custGeom>
              <a:avLst/>
              <a:gdLst>
                <a:gd name="T0" fmla="*/ 6908 w 7874"/>
                <a:gd name="T1" fmla="*/ 316 h 8821"/>
                <a:gd name="T2" fmla="*/ 7153 w 7874"/>
                <a:gd name="T3" fmla="*/ 623 h 8821"/>
                <a:gd name="T4" fmla="*/ 7458 w 7874"/>
                <a:gd name="T5" fmla="*/ 886 h 8821"/>
                <a:gd name="T6" fmla="*/ 7816 w 7874"/>
                <a:gd name="T7" fmla="*/ 1093 h 8821"/>
                <a:gd name="T8" fmla="*/ 7867 w 7874"/>
                <a:gd name="T9" fmla="*/ 4860 h 8821"/>
                <a:gd name="T10" fmla="*/ 7835 w 7874"/>
                <a:gd name="T11" fmla="*/ 5252 h 8821"/>
                <a:gd name="T12" fmla="*/ 7725 w 7874"/>
                <a:gd name="T13" fmla="*/ 5782 h 8821"/>
                <a:gd name="T14" fmla="*/ 7488 w 7874"/>
                <a:gd name="T15" fmla="*/ 6394 h 8821"/>
                <a:gd name="T16" fmla="*/ 7161 w 7874"/>
                <a:gd name="T17" fmla="*/ 6933 h 8821"/>
                <a:gd name="T18" fmla="*/ 6760 w 7874"/>
                <a:gd name="T19" fmla="*/ 7402 h 8821"/>
                <a:gd name="T20" fmla="*/ 6237 w 7874"/>
                <a:gd name="T21" fmla="*/ 7853 h 8821"/>
                <a:gd name="T22" fmla="*/ 5593 w 7874"/>
                <a:gd name="T23" fmla="*/ 8256 h 8821"/>
                <a:gd name="T24" fmla="*/ 4924 w 7874"/>
                <a:gd name="T25" fmla="*/ 8555 h 8821"/>
                <a:gd name="T26" fmla="*/ 4266 w 7874"/>
                <a:gd name="T27" fmla="*/ 8756 h 8821"/>
                <a:gd name="T28" fmla="*/ 3763 w 7874"/>
                <a:gd name="T29" fmla="*/ 8783 h 8821"/>
                <a:gd name="T30" fmla="*/ 3049 w 7874"/>
                <a:gd name="T31" fmla="*/ 8577 h 8821"/>
                <a:gd name="T32" fmla="*/ 2380 w 7874"/>
                <a:gd name="T33" fmla="*/ 8279 h 8821"/>
                <a:gd name="T34" fmla="*/ 1767 w 7874"/>
                <a:gd name="T35" fmla="*/ 7896 h 8821"/>
                <a:gd name="T36" fmla="*/ 1231 w 7874"/>
                <a:gd name="T37" fmla="*/ 7440 h 8821"/>
                <a:gd name="T38" fmla="*/ 789 w 7874"/>
                <a:gd name="T39" fmla="*/ 6933 h 8821"/>
                <a:gd name="T40" fmla="*/ 433 w 7874"/>
                <a:gd name="T41" fmla="*/ 6364 h 8821"/>
                <a:gd name="T42" fmla="*/ 174 w 7874"/>
                <a:gd name="T43" fmla="*/ 5740 h 8821"/>
                <a:gd name="T44" fmla="*/ 36 w 7874"/>
                <a:gd name="T45" fmla="*/ 5167 h 8821"/>
                <a:gd name="T46" fmla="*/ 5 w 7874"/>
                <a:gd name="T47" fmla="*/ 4887 h 8821"/>
                <a:gd name="T48" fmla="*/ 20 w 7874"/>
                <a:gd name="T49" fmla="*/ 1101 h 8821"/>
                <a:gd name="T50" fmla="*/ 348 w 7874"/>
                <a:gd name="T51" fmla="*/ 927 h 8821"/>
                <a:gd name="T52" fmla="*/ 662 w 7874"/>
                <a:gd name="T53" fmla="*/ 684 h 8821"/>
                <a:gd name="T54" fmla="*/ 915 w 7874"/>
                <a:gd name="T55" fmla="*/ 394 h 8821"/>
                <a:gd name="T56" fmla="*/ 1110 w 7874"/>
                <a:gd name="T57" fmla="*/ 55 h 8821"/>
                <a:gd name="T58" fmla="*/ 7131 w 7874"/>
                <a:gd name="T59" fmla="*/ 644 h 8821"/>
                <a:gd name="T60" fmla="*/ 6887 w 7874"/>
                <a:gd name="T61" fmla="*/ 336 h 8821"/>
                <a:gd name="T62" fmla="*/ 1152 w 7874"/>
                <a:gd name="T63" fmla="*/ 29 h 8821"/>
                <a:gd name="T64" fmla="*/ 964 w 7874"/>
                <a:gd name="T65" fmla="*/ 375 h 8821"/>
                <a:gd name="T66" fmla="*/ 719 w 7874"/>
                <a:gd name="T67" fmla="*/ 670 h 8821"/>
                <a:gd name="T68" fmla="*/ 411 w 7874"/>
                <a:gd name="T69" fmla="*/ 921 h 8821"/>
                <a:gd name="T70" fmla="*/ 49 w 7874"/>
                <a:gd name="T71" fmla="*/ 1120 h 8821"/>
                <a:gd name="T72" fmla="*/ 36 w 7874"/>
                <a:gd name="T73" fmla="*/ 4920 h 8821"/>
                <a:gd name="T74" fmla="*/ 70 w 7874"/>
                <a:gd name="T75" fmla="*/ 5198 h 8821"/>
                <a:gd name="T76" fmla="*/ 228 w 7874"/>
                <a:gd name="T77" fmla="*/ 5812 h 8821"/>
                <a:gd name="T78" fmla="*/ 498 w 7874"/>
                <a:gd name="T79" fmla="*/ 6424 h 8821"/>
                <a:gd name="T80" fmla="*/ 863 w 7874"/>
                <a:gd name="T81" fmla="*/ 6982 h 8821"/>
                <a:gd name="T82" fmla="*/ 1311 w 7874"/>
                <a:gd name="T83" fmla="*/ 7478 h 8821"/>
                <a:gd name="T84" fmla="*/ 1856 w 7874"/>
                <a:gd name="T85" fmla="*/ 7924 h 8821"/>
                <a:gd name="T86" fmla="*/ 2472 w 7874"/>
                <a:gd name="T87" fmla="*/ 8295 h 8821"/>
                <a:gd name="T88" fmla="*/ 3144 w 7874"/>
                <a:gd name="T89" fmla="*/ 8580 h 8821"/>
                <a:gd name="T90" fmla="*/ 3858 w 7874"/>
                <a:gd name="T91" fmla="*/ 8775 h 8821"/>
                <a:gd name="T92" fmla="*/ 4503 w 7874"/>
                <a:gd name="T93" fmla="*/ 8664 h 8821"/>
                <a:gd name="T94" fmla="*/ 5166 w 7874"/>
                <a:gd name="T95" fmla="*/ 8429 h 8821"/>
                <a:gd name="T96" fmla="*/ 5825 w 7874"/>
                <a:gd name="T97" fmla="*/ 8092 h 8821"/>
                <a:gd name="T98" fmla="*/ 6446 w 7874"/>
                <a:gd name="T99" fmla="*/ 7651 h 8821"/>
                <a:gd name="T100" fmla="*/ 6897 w 7874"/>
                <a:gd name="T101" fmla="*/ 7215 h 8821"/>
                <a:gd name="T102" fmla="*/ 7268 w 7874"/>
                <a:gd name="T103" fmla="*/ 6724 h 8821"/>
                <a:gd name="T104" fmla="*/ 7561 w 7874"/>
                <a:gd name="T105" fmla="*/ 6163 h 8821"/>
                <a:gd name="T106" fmla="*/ 7759 w 7874"/>
                <a:gd name="T107" fmla="*/ 5527 h 8821"/>
                <a:gd name="T108" fmla="*/ 7823 w 7874"/>
                <a:gd name="T109" fmla="*/ 5101 h 8821"/>
                <a:gd name="T110" fmla="*/ 7842 w 7874"/>
                <a:gd name="T111" fmla="*/ 4711 h 8821"/>
                <a:gd name="T112" fmla="*/ 7567 w 7874"/>
                <a:gd name="T113" fmla="*/ 991 h 8821"/>
                <a:gd name="T114" fmla="*/ 7240 w 7874"/>
                <a:gd name="T115" fmla="*/ 748 h 8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74" h="8821">
                  <a:moveTo>
                    <a:pt x="6747" y="9"/>
                  </a:moveTo>
                  <a:lnTo>
                    <a:pt x="6767" y="55"/>
                  </a:lnTo>
                  <a:lnTo>
                    <a:pt x="6788" y="100"/>
                  </a:lnTo>
                  <a:lnTo>
                    <a:pt x="6809" y="144"/>
                  </a:lnTo>
                  <a:lnTo>
                    <a:pt x="6833" y="188"/>
                  </a:lnTo>
                  <a:lnTo>
                    <a:pt x="6857" y="232"/>
                  </a:lnTo>
                  <a:lnTo>
                    <a:pt x="6882" y="275"/>
                  </a:lnTo>
                  <a:lnTo>
                    <a:pt x="6908" y="316"/>
                  </a:lnTo>
                  <a:lnTo>
                    <a:pt x="6936" y="357"/>
                  </a:lnTo>
                  <a:lnTo>
                    <a:pt x="6963" y="397"/>
                  </a:lnTo>
                  <a:lnTo>
                    <a:pt x="6992" y="436"/>
                  </a:lnTo>
                  <a:lnTo>
                    <a:pt x="7022" y="475"/>
                  </a:lnTo>
                  <a:lnTo>
                    <a:pt x="7054" y="514"/>
                  </a:lnTo>
                  <a:lnTo>
                    <a:pt x="7086" y="551"/>
                  </a:lnTo>
                  <a:lnTo>
                    <a:pt x="7119" y="588"/>
                  </a:lnTo>
                  <a:lnTo>
                    <a:pt x="7153" y="623"/>
                  </a:lnTo>
                  <a:lnTo>
                    <a:pt x="7186" y="658"/>
                  </a:lnTo>
                  <a:lnTo>
                    <a:pt x="7223" y="693"/>
                  </a:lnTo>
                  <a:lnTo>
                    <a:pt x="7260" y="727"/>
                  </a:lnTo>
                  <a:lnTo>
                    <a:pt x="7298" y="761"/>
                  </a:lnTo>
                  <a:lnTo>
                    <a:pt x="7337" y="793"/>
                  </a:lnTo>
                  <a:lnTo>
                    <a:pt x="7377" y="825"/>
                  </a:lnTo>
                  <a:lnTo>
                    <a:pt x="7417" y="856"/>
                  </a:lnTo>
                  <a:lnTo>
                    <a:pt x="7458" y="886"/>
                  </a:lnTo>
                  <a:lnTo>
                    <a:pt x="7501" y="915"/>
                  </a:lnTo>
                  <a:lnTo>
                    <a:pt x="7543" y="942"/>
                  </a:lnTo>
                  <a:lnTo>
                    <a:pt x="7587" y="970"/>
                  </a:lnTo>
                  <a:lnTo>
                    <a:pt x="7631" y="996"/>
                  </a:lnTo>
                  <a:lnTo>
                    <a:pt x="7676" y="1021"/>
                  </a:lnTo>
                  <a:lnTo>
                    <a:pt x="7723" y="1046"/>
                  </a:lnTo>
                  <a:lnTo>
                    <a:pt x="7769" y="1070"/>
                  </a:lnTo>
                  <a:lnTo>
                    <a:pt x="7816" y="1093"/>
                  </a:lnTo>
                  <a:lnTo>
                    <a:pt x="7865" y="1115"/>
                  </a:lnTo>
                  <a:lnTo>
                    <a:pt x="7874" y="1119"/>
                  </a:lnTo>
                  <a:lnTo>
                    <a:pt x="7874" y="1128"/>
                  </a:lnTo>
                  <a:lnTo>
                    <a:pt x="7870" y="4661"/>
                  </a:lnTo>
                  <a:lnTo>
                    <a:pt x="7870" y="4711"/>
                  </a:lnTo>
                  <a:lnTo>
                    <a:pt x="7869" y="4761"/>
                  </a:lnTo>
                  <a:lnTo>
                    <a:pt x="7869" y="4811"/>
                  </a:lnTo>
                  <a:lnTo>
                    <a:pt x="7867" y="4860"/>
                  </a:lnTo>
                  <a:lnTo>
                    <a:pt x="7865" y="4909"/>
                  </a:lnTo>
                  <a:lnTo>
                    <a:pt x="7863" y="4959"/>
                  </a:lnTo>
                  <a:lnTo>
                    <a:pt x="7859" y="5008"/>
                  </a:lnTo>
                  <a:lnTo>
                    <a:pt x="7857" y="5056"/>
                  </a:lnTo>
                  <a:lnTo>
                    <a:pt x="7852" y="5105"/>
                  </a:lnTo>
                  <a:lnTo>
                    <a:pt x="7847" y="5154"/>
                  </a:lnTo>
                  <a:lnTo>
                    <a:pt x="7842" y="5203"/>
                  </a:lnTo>
                  <a:lnTo>
                    <a:pt x="7835" y="5252"/>
                  </a:lnTo>
                  <a:lnTo>
                    <a:pt x="7829" y="5301"/>
                  </a:lnTo>
                  <a:lnTo>
                    <a:pt x="7821" y="5350"/>
                  </a:lnTo>
                  <a:lnTo>
                    <a:pt x="7813" y="5398"/>
                  </a:lnTo>
                  <a:lnTo>
                    <a:pt x="7804" y="5449"/>
                  </a:lnTo>
                  <a:lnTo>
                    <a:pt x="7786" y="5534"/>
                  </a:lnTo>
                  <a:lnTo>
                    <a:pt x="7768" y="5618"/>
                  </a:lnTo>
                  <a:lnTo>
                    <a:pt x="7748" y="5700"/>
                  </a:lnTo>
                  <a:lnTo>
                    <a:pt x="7725" y="5782"/>
                  </a:lnTo>
                  <a:lnTo>
                    <a:pt x="7700" y="5863"/>
                  </a:lnTo>
                  <a:lnTo>
                    <a:pt x="7675" y="5942"/>
                  </a:lnTo>
                  <a:lnTo>
                    <a:pt x="7647" y="6020"/>
                  </a:lnTo>
                  <a:lnTo>
                    <a:pt x="7619" y="6097"/>
                  </a:lnTo>
                  <a:lnTo>
                    <a:pt x="7588" y="6173"/>
                  </a:lnTo>
                  <a:lnTo>
                    <a:pt x="7556" y="6248"/>
                  </a:lnTo>
                  <a:lnTo>
                    <a:pt x="7522" y="6322"/>
                  </a:lnTo>
                  <a:lnTo>
                    <a:pt x="7488" y="6394"/>
                  </a:lnTo>
                  <a:lnTo>
                    <a:pt x="7452" y="6465"/>
                  </a:lnTo>
                  <a:lnTo>
                    <a:pt x="7414" y="6535"/>
                  </a:lnTo>
                  <a:lnTo>
                    <a:pt x="7374" y="6605"/>
                  </a:lnTo>
                  <a:lnTo>
                    <a:pt x="7334" y="6672"/>
                  </a:lnTo>
                  <a:lnTo>
                    <a:pt x="7293" y="6739"/>
                  </a:lnTo>
                  <a:lnTo>
                    <a:pt x="7250" y="6805"/>
                  </a:lnTo>
                  <a:lnTo>
                    <a:pt x="7206" y="6869"/>
                  </a:lnTo>
                  <a:lnTo>
                    <a:pt x="7161" y="6933"/>
                  </a:lnTo>
                  <a:lnTo>
                    <a:pt x="7115" y="6996"/>
                  </a:lnTo>
                  <a:lnTo>
                    <a:pt x="7067" y="7057"/>
                  </a:lnTo>
                  <a:lnTo>
                    <a:pt x="7018" y="7117"/>
                  </a:lnTo>
                  <a:lnTo>
                    <a:pt x="6968" y="7176"/>
                  </a:lnTo>
                  <a:lnTo>
                    <a:pt x="6918" y="7234"/>
                  </a:lnTo>
                  <a:lnTo>
                    <a:pt x="6867" y="7290"/>
                  </a:lnTo>
                  <a:lnTo>
                    <a:pt x="6814" y="7346"/>
                  </a:lnTo>
                  <a:lnTo>
                    <a:pt x="6760" y="7402"/>
                  </a:lnTo>
                  <a:lnTo>
                    <a:pt x="6707" y="7455"/>
                  </a:lnTo>
                  <a:lnTo>
                    <a:pt x="6651" y="7508"/>
                  </a:lnTo>
                  <a:lnTo>
                    <a:pt x="6595" y="7559"/>
                  </a:lnTo>
                  <a:lnTo>
                    <a:pt x="6539" y="7610"/>
                  </a:lnTo>
                  <a:lnTo>
                    <a:pt x="6465" y="7673"/>
                  </a:lnTo>
                  <a:lnTo>
                    <a:pt x="6390" y="7735"/>
                  </a:lnTo>
                  <a:lnTo>
                    <a:pt x="6314" y="7794"/>
                  </a:lnTo>
                  <a:lnTo>
                    <a:pt x="6237" y="7853"/>
                  </a:lnTo>
                  <a:lnTo>
                    <a:pt x="6159" y="7909"/>
                  </a:lnTo>
                  <a:lnTo>
                    <a:pt x="6080" y="7963"/>
                  </a:lnTo>
                  <a:lnTo>
                    <a:pt x="6000" y="8015"/>
                  </a:lnTo>
                  <a:lnTo>
                    <a:pt x="5920" y="8067"/>
                  </a:lnTo>
                  <a:lnTo>
                    <a:pt x="5840" y="8117"/>
                  </a:lnTo>
                  <a:lnTo>
                    <a:pt x="5757" y="8165"/>
                  </a:lnTo>
                  <a:lnTo>
                    <a:pt x="5676" y="8211"/>
                  </a:lnTo>
                  <a:lnTo>
                    <a:pt x="5593" y="8256"/>
                  </a:lnTo>
                  <a:lnTo>
                    <a:pt x="5510" y="8299"/>
                  </a:lnTo>
                  <a:lnTo>
                    <a:pt x="5426" y="8341"/>
                  </a:lnTo>
                  <a:lnTo>
                    <a:pt x="5342" y="8380"/>
                  </a:lnTo>
                  <a:lnTo>
                    <a:pt x="5260" y="8419"/>
                  </a:lnTo>
                  <a:lnTo>
                    <a:pt x="5176" y="8455"/>
                  </a:lnTo>
                  <a:lnTo>
                    <a:pt x="5092" y="8490"/>
                  </a:lnTo>
                  <a:lnTo>
                    <a:pt x="5008" y="8524"/>
                  </a:lnTo>
                  <a:lnTo>
                    <a:pt x="4924" y="8555"/>
                  </a:lnTo>
                  <a:lnTo>
                    <a:pt x="4840" y="8587"/>
                  </a:lnTo>
                  <a:lnTo>
                    <a:pt x="4757" y="8616"/>
                  </a:lnTo>
                  <a:lnTo>
                    <a:pt x="4673" y="8643"/>
                  </a:lnTo>
                  <a:lnTo>
                    <a:pt x="4591" y="8668"/>
                  </a:lnTo>
                  <a:lnTo>
                    <a:pt x="4509" y="8693"/>
                  </a:lnTo>
                  <a:lnTo>
                    <a:pt x="4428" y="8716"/>
                  </a:lnTo>
                  <a:lnTo>
                    <a:pt x="4347" y="8737"/>
                  </a:lnTo>
                  <a:lnTo>
                    <a:pt x="4266" y="8756"/>
                  </a:lnTo>
                  <a:lnTo>
                    <a:pt x="4186" y="8775"/>
                  </a:lnTo>
                  <a:lnTo>
                    <a:pt x="4107" y="8791"/>
                  </a:lnTo>
                  <a:lnTo>
                    <a:pt x="4030" y="8807"/>
                  </a:lnTo>
                  <a:lnTo>
                    <a:pt x="3952" y="8821"/>
                  </a:lnTo>
                  <a:lnTo>
                    <a:pt x="3949" y="8821"/>
                  </a:lnTo>
                  <a:lnTo>
                    <a:pt x="3947" y="8821"/>
                  </a:lnTo>
                  <a:lnTo>
                    <a:pt x="3855" y="8803"/>
                  </a:lnTo>
                  <a:lnTo>
                    <a:pt x="3763" y="8783"/>
                  </a:lnTo>
                  <a:lnTo>
                    <a:pt x="3671" y="8763"/>
                  </a:lnTo>
                  <a:lnTo>
                    <a:pt x="3581" y="8741"/>
                  </a:lnTo>
                  <a:lnTo>
                    <a:pt x="3491" y="8717"/>
                  </a:lnTo>
                  <a:lnTo>
                    <a:pt x="3401" y="8692"/>
                  </a:lnTo>
                  <a:lnTo>
                    <a:pt x="3312" y="8666"/>
                  </a:lnTo>
                  <a:lnTo>
                    <a:pt x="3224" y="8637"/>
                  </a:lnTo>
                  <a:lnTo>
                    <a:pt x="3136" y="8608"/>
                  </a:lnTo>
                  <a:lnTo>
                    <a:pt x="3049" y="8577"/>
                  </a:lnTo>
                  <a:lnTo>
                    <a:pt x="2962" y="8544"/>
                  </a:lnTo>
                  <a:lnTo>
                    <a:pt x="2877" y="8510"/>
                  </a:lnTo>
                  <a:lnTo>
                    <a:pt x="2792" y="8475"/>
                  </a:lnTo>
                  <a:lnTo>
                    <a:pt x="2708" y="8439"/>
                  </a:lnTo>
                  <a:lnTo>
                    <a:pt x="2624" y="8401"/>
                  </a:lnTo>
                  <a:lnTo>
                    <a:pt x="2541" y="8361"/>
                  </a:lnTo>
                  <a:lnTo>
                    <a:pt x="2460" y="8321"/>
                  </a:lnTo>
                  <a:lnTo>
                    <a:pt x="2380" y="8279"/>
                  </a:lnTo>
                  <a:lnTo>
                    <a:pt x="2300" y="8236"/>
                  </a:lnTo>
                  <a:lnTo>
                    <a:pt x="2221" y="8191"/>
                  </a:lnTo>
                  <a:lnTo>
                    <a:pt x="2142" y="8144"/>
                  </a:lnTo>
                  <a:lnTo>
                    <a:pt x="2065" y="8098"/>
                  </a:lnTo>
                  <a:lnTo>
                    <a:pt x="1989" y="8049"/>
                  </a:lnTo>
                  <a:lnTo>
                    <a:pt x="1914" y="7999"/>
                  </a:lnTo>
                  <a:lnTo>
                    <a:pt x="1840" y="7948"/>
                  </a:lnTo>
                  <a:lnTo>
                    <a:pt x="1767" y="7896"/>
                  </a:lnTo>
                  <a:lnTo>
                    <a:pt x="1696" y="7843"/>
                  </a:lnTo>
                  <a:lnTo>
                    <a:pt x="1624" y="7787"/>
                  </a:lnTo>
                  <a:lnTo>
                    <a:pt x="1554" y="7731"/>
                  </a:lnTo>
                  <a:lnTo>
                    <a:pt x="1487" y="7675"/>
                  </a:lnTo>
                  <a:lnTo>
                    <a:pt x="1419" y="7616"/>
                  </a:lnTo>
                  <a:lnTo>
                    <a:pt x="1353" y="7557"/>
                  </a:lnTo>
                  <a:lnTo>
                    <a:pt x="1291" y="7499"/>
                  </a:lnTo>
                  <a:lnTo>
                    <a:pt x="1231" y="7440"/>
                  </a:lnTo>
                  <a:lnTo>
                    <a:pt x="1171" y="7380"/>
                  </a:lnTo>
                  <a:lnTo>
                    <a:pt x="1113" y="7319"/>
                  </a:lnTo>
                  <a:lnTo>
                    <a:pt x="1056" y="7258"/>
                  </a:lnTo>
                  <a:lnTo>
                    <a:pt x="999" y="7194"/>
                  </a:lnTo>
                  <a:lnTo>
                    <a:pt x="945" y="7130"/>
                  </a:lnTo>
                  <a:lnTo>
                    <a:pt x="892" y="7066"/>
                  </a:lnTo>
                  <a:lnTo>
                    <a:pt x="840" y="6999"/>
                  </a:lnTo>
                  <a:lnTo>
                    <a:pt x="789" y="6933"/>
                  </a:lnTo>
                  <a:lnTo>
                    <a:pt x="740" y="6864"/>
                  </a:lnTo>
                  <a:lnTo>
                    <a:pt x="691" y="6797"/>
                  </a:lnTo>
                  <a:lnTo>
                    <a:pt x="645" y="6726"/>
                  </a:lnTo>
                  <a:lnTo>
                    <a:pt x="600" y="6656"/>
                  </a:lnTo>
                  <a:lnTo>
                    <a:pt x="556" y="6584"/>
                  </a:lnTo>
                  <a:lnTo>
                    <a:pt x="513" y="6512"/>
                  </a:lnTo>
                  <a:lnTo>
                    <a:pt x="472" y="6438"/>
                  </a:lnTo>
                  <a:lnTo>
                    <a:pt x="433" y="6364"/>
                  </a:lnTo>
                  <a:lnTo>
                    <a:pt x="396" y="6289"/>
                  </a:lnTo>
                  <a:lnTo>
                    <a:pt x="359" y="6213"/>
                  </a:lnTo>
                  <a:lnTo>
                    <a:pt x="324" y="6136"/>
                  </a:lnTo>
                  <a:lnTo>
                    <a:pt x="290" y="6059"/>
                  </a:lnTo>
                  <a:lnTo>
                    <a:pt x="259" y="5980"/>
                  </a:lnTo>
                  <a:lnTo>
                    <a:pt x="229" y="5901"/>
                  </a:lnTo>
                  <a:lnTo>
                    <a:pt x="200" y="5821"/>
                  </a:lnTo>
                  <a:lnTo>
                    <a:pt x="174" y="5740"/>
                  </a:lnTo>
                  <a:lnTo>
                    <a:pt x="148" y="5658"/>
                  </a:lnTo>
                  <a:lnTo>
                    <a:pt x="125" y="5576"/>
                  </a:lnTo>
                  <a:lnTo>
                    <a:pt x="102" y="5492"/>
                  </a:lnTo>
                  <a:lnTo>
                    <a:pt x="82" y="5408"/>
                  </a:lnTo>
                  <a:lnTo>
                    <a:pt x="65" y="5323"/>
                  </a:lnTo>
                  <a:lnTo>
                    <a:pt x="49" y="5238"/>
                  </a:lnTo>
                  <a:lnTo>
                    <a:pt x="42" y="5202"/>
                  </a:lnTo>
                  <a:lnTo>
                    <a:pt x="36" y="5167"/>
                  </a:lnTo>
                  <a:lnTo>
                    <a:pt x="31" y="5132"/>
                  </a:lnTo>
                  <a:lnTo>
                    <a:pt x="26" y="5095"/>
                  </a:lnTo>
                  <a:lnTo>
                    <a:pt x="21" y="5061"/>
                  </a:lnTo>
                  <a:lnTo>
                    <a:pt x="17" y="5026"/>
                  </a:lnTo>
                  <a:lnTo>
                    <a:pt x="13" y="4991"/>
                  </a:lnTo>
                  <a:lnTo>
                    <a:pt x="10" y="4957"/>
                  </a:lnTo>
                  <a:lnTo>
                    <a:pt x="7" y="4922"/>
                  </a:lnTo>
                  <a:lnTo>
                    <a:pt x="5" y="4887"/>
                  </a:lnTo>
                  <a:lnTo>
                    <a:pt x="3" y="4853"/>
                  </a:lnTo>
                  <a:lnTo>
                    <a:pt x="2" y="4818"/>
                  </a:lnTo>
                  <a:lnTo>
                    <a:pt x="1" y="4782"/>
                  </a:lnTo>
                  <a:lnTo>
                    <a:pt x="0" y="4747"/>
                  </a:lnTo>
                  <a:lnTo>
                    <a:pt x="0" y="4711"/>
                  </a:lnTo>
                  <a:lnTo>
                    <a:pt x="0" y="4674"/>
                  </a:lnTo>
                  <a:lnTo>
                    <a:pt x="20" y="1110"/>
                  </a:lnTo>
                  <a:lnTo>
                    <a:pt x="20" y="1101"/>
                  </a:lnTo>
                  <a:lnTo>
                    <a:pt x="29" y="1098"/>
                  </a:lnTo>
                  <a:lnTo>
                    <a:pt x="76" y="1075"/>
                  </a:lnTo>
                  <a:lnTo>
                    <a:pt x="124" y="1053"/>
                  </a:lnTo>
                  <a:lnTo>
                    <a:pt x="170" y="1030"/>
                  </a:lnTo>
                  <a:lnTo>
                    <a:pt x="216" y="1005"/>
                  </a:lnTo>
                  <a:lnTo>
                    <a:pt x="262" y="980"/>
                  </a:lnTo>
                  <a:lnTo>
                    <a:pt x="305" y="954"/>
                  </a:lnTo>
                  <a:lnTo>
                    <a:pt x="348" y="927"/>
                  </a:lnTo>
                  <a:lnTo>
                    <a:pt x="391" y="900"/>
                  </a:lnTo>
                  <a:lnTo>
                    <a:pt x="432" y="871"/>
                  </a:lnTo>
                  <a:lnTo>
                    <a:pt x="473" y="842"/>
                  </a:lnTo>
                  <a:lnTo>
                    <a:pt x="512" y="812"/>
                  </a:lnTo>
                  <a:lnTo>
                    <a:pt x="551" y="781"/>
                  </a:lnTo>
                  <a:lnTo>
                    <a:pt x="590" y="749"/>
                  </a:lnTo>
                  <a:lnTo>
                    <a:pt x="626" y="717"/>
                  </a:lnTo>
                  <a:lnTo>
                    <a:pt x="662" y="684"/>
                  </a:lnTo>
                  <a:lnTo>
                    <a:pt x="699" y="649"/>
                  </a:lnTo>
                  <a:lnTo>
                    <a:pt x="733" y="615"/>
                  </a:lnTo>
                  <a:lnTo>
                    <a:pt x="765" y="580"/>
                  </a:lnTo>
                  <a:lnTo>
                    <a:pt x="796" y="545"/>
                  </a:lnTo>
                  <a:lnTo>
                    <a:pt x="828" y="508"/>
                  </a:lnTo>
                  <a:lnTo>
                    <a:pt x="858" y="471"/>
                  </a:lnTo>
                  <a:lnTo>
                    <a:pt x="888" y="432"/>
                  </a:lnTo>
                  <a:lnTo>
                    <a:pt x="915" y="394"/>
                  </a:lnTo>
                  <a:lnTo>
                    <a:pt x="943" y="355"/>
                  </a:lnTo>
                  <a:lnTo>
                    <a:pt x="971" y="313"/>
                  </a:lnTo>
                  <a:lnTo>
                    <a:pt x="996" y="272"/>
                  </a:lnTo>
                  <a:lnTo>
                    <a:pt x="1021" y="231"/>
                  </a:lnTo>
                  <a:lnTo>
                    <a:pt x="1044" y="188"/>
                  </a:lnTo>
                  <a:lnTo>
                    <a:pt x="1067" y="144"/>
                  </a:lnTo>
                  <a:lnTo>
                    <a:pt x="1088" y="100"/>
                  </a:lnTo>
                  <a:lnTo>
                    <a:pt x="1110" y="55"/>
                  </a:lnTo>
                  <a:lnTo>
                    <a:pt x="1130" y="9"/>
                  </a:lnTo>
                  <a:lnTo>
                    <a:pt x="1133" y="0"/>
                  </a:lnTo>
                  <a:lnTo>
                    <a:pt x="1143" y="0"/>
                  </a:lnTo>
                  <a:lnTo>
                    <a:pt x="6733" y="0"/>
                  </a:lnTo>
                  <a:lnTo>
                    <a:pt x="6743" y="0"/>
                  </a:lnTo>
                  <a:lnTo>
                    <a:pt x="6747" y="9"/>
                  </a:lnTo>
                  <a:close/>
                  <a:moveTo>
                    <a:pt x="7166" y="679"/>
                  </a:moveTo>
                  <a:lnTo>
                    <a:pt x="7131" y="644"/>
                  </a:lnTo>
                  <a:lnTo>
                    <a:pt x="7097" y="608"/>
                  </a:lnTo>
                  <a:lnTo>
                    <a:pt x="7065" y="571"/>
                  </a:lnTo>
                  <a:lnTo>
                    <a:pt x="7034" y="534"/>
                  </a:lnTo>
                  <a:lnTo>
                    <a:pt x="7002" y="496"/>
                  </a:lnTo>
                  <a:lnTo>
                    <a:pt x="6972" y="457"/>
                  </a:lnTo>
                  <a:lnTo>
                    <a:pt x="6942" y="417"/>
                  </a:lnTo>
                  <a:lnTo>
                    <a:pt x="6915" y="377"/>
                  </a:lnTo>
                  <a:lnTo>
                    <a:pt x="6887" y="336"/>
                  </a:lnTo>
                  <a:lnTo>
                    <a:pt x="6861" y="295"/>
                  </a:lnTo>
                  <a:lnTo>
                    <a:pt x="6836" y="252"/>
                  </a:lnTo>
                  <a:lnTo>
                    <a:pt x="6811" y="208"/>
                  </a:lnTo>
                  <a:lnTo>
                    <a:pt x="6788" y="164"/>
                  </a:lnTo>
                  <a:lnTo>
                    <a:pt x="6765" y="120"/>
                  </a:lnTo>
                  <a:lnTo>
                    <a:pt x="6744" y="75"/>
                  </a:lnTo>
                  <a:lnTo>
                    <a:pt x="6724" y="29"/>
                  </a:lnTo>
                  <a:lnTo>
                    <a:pt x="1152" y="29"/>
                  </a:lnTo>
                  <a:lnTo>
                    <a:pt x="1132" y="75"/>
                  </a:lnTo>
                  <a:lnTo>
                    <a:pt x="1111" y="120"/>
                  </a:lnTo>
                  <a:lnTo>
                    <a:pt x="1090" y="164"/>
                  </a:lnTo>
                  <a:lnTo>
                    <a:pt x="1066" y="208"/>
                  </a:lnTo>
                  <a:lnTo>
                    <a:pt x="1042" y="251"/>
                  </a:lnTo>
                  <a:lnTo>
                    <a:pt x="1017" y="292"/>
                  </a:lnTo>
                  <a:lnTo>
                    <a:pt x="992" y="333"/>
                  </a:lnTo>
                  <a:lnTo>
                    <a:pt x="964" y="375"/>
                  </a:lnTo>
                  <a:lnTo>
                    <a:pt x="937" y="414"/>
                  </a:lnTo>
                  <a:lnTo>
                    <a:pt x="908" y="452"/>
                  </a:lnTo>
                  <a:lnTo>
                    <a:pt x="879" y="491"/>
                  </a:lnTo>
                  <a:lnTo>
                    <a:pt x="849" y="529"/>
                  </a:lnTo>
                  <a:lnTo>
                    <a:pt x="818" y="565"/>
                  </a:lnTo>
                  <a:lnTo>
                    <a:pt x="785" y="602"/>
                  </a:lnTo>
                  <a:lnTo>
                    <a:pt x="753" y="635"/>
                  </a:lnTo>
                  <a:lnTo>
                    <a:pt x="719" y="670"/>
                  </a:lnTo>
                  <a:lnTo>
                    <a:pt x="684" y="704"/>
                  </a:lnTo>
                  <a:lnTo>
                    <a:pt x="647" y="738"/>
                  </a:lnTo>
                  <a:lnTo>
                    <a:pt x="610" y="771"/>
                  </a:lnTo>
                  <a:lnTo>
                    <a:pt x="572" y="802"/>
                  </a:lnTo>
                  <a:lnTo>
                    <a:pt x="532" y="833"/>
                  </a:lnTo>
                  <a:lnTo>
                    <a:pt x="493" y="863"/>
                  </a:lnTo>
                  <a:lnTo>
                    <a:pt x="452" y="892"/>
                  </a:lnTo>
                  <a:lnTo>
                    <a:pt x="411" y="921"/>
                  </a:lnTo>
                  <a:lnTo>
                    <a:pt x="368" y="949"/>
                  </a:lnTo>
                  <a:lnTo>
                    <a:pt x="325" y="976"/>
                  </a:lnTo>
                  <a:lnTo>
                    <a:pt x="282" y="1002"/>
                  </a:lnTo>
                  <a:lnTo>
                    <a:pt x="236" y="1027"/>
                  </a:lnTo>
                  <a:lnTo>
                    <a:pt x="190" y="1051"/>
                  </a:lnTo>
                  <a:lnTo>
                    <a:pt x="144" y="1075"/>
                  </a:lnTo>
                  <a:lnTo>
                    <a:pt x="97" y="1098"/>
                  </a:lnTo>
                  <a:lnTo>
                    <a:pt x="49" y="1120"/>
                  </a:lnTo>
                  <a:lnTo>
                    <a:pt x="29" y="4674"/>
                  </a:lnTo>
                  <a:lnTo>
                    <a:pt x="29" y="4711"/>
                  </a:lnTo>
                  <a:lnTo>
                    <a:pt x="29" y="4746"/>
                  </a:lnTo>
                  <a:lnTo>
                    <a:pt x="30" y="4781"/>
                  </a:lnTo>
                  <a:lnTo>
                    <a:pt x="31" y="4816"/>
                  </a:lnTo>
                  <a:lnTo>
                    <a:pt x="32" y="4851"/>
                  </a:lnTo>
                  <a:lnTo>
                    <a:pt x="34" y="4886"/>
                  </a:lnTo>
                  <a:lnTo>
                    <a:pt x="36" y="4920"/>
                  </a:lnTo>
                  <a:lnTo>
                    <a:pt x="40" y="4955"/>
                  </a:lnTo>
                  <a:lnTo>
                    <a:pt x="42" y="4989"/>
                  </a:lnTo>
                  <a:lnTo>
                    <a:pt x="46" y="5024"/>
                  </a:lnTo>
                  <a:lnTo>
                    <a:pt x="50" y="5058"/>
                  </a:lnTo>
                  <a:lnTo>
                    <a:pt x="55" y="5093"/>
                  </a:lnTo>
                  <a:lnTo>
                    <a:pt x="60" y="5128"/>
                  </a:lnTo>
                  <a:lnTo>
                    <a:pt x="65" y="5163"/>
                  </a:lnTo>
                  <a:lnTo>
                    <a:pt x="70" y="5198"/>
                  </a:lnTo>
                  <a:lnTo>
                    <a:pt x="76" y="5233"/>
                  </a:lnTo>
                  <a:lnTo>
                    <a:pt x="94" y="5318"/>
                  </a:lnTo>
                  <a:lnTo>
                    <a:pt x="111" y="5402"/>
                  </a:lnTo>
                  <a:lnTo>
                    <a:pt x="131" y="5486"/>
                  </a:lnTo>
                  <a:lnTo>
                    <a:pt x="153" y="5569"/>
                  </a:lnTo>
                  <a:lnTo>
                    <a:pt x="176" y="5650"/>
                  </a:lnTo>
                  <a:lnTo>
                    <a:pt x="201" y="5732"/>
                  </a:lnTo>
                  <a:lnTo>
                    <a:pt x="228" y="5812"/>
                  </a:lnTo>
                  <a:lnTo>
                    <a:pt x="255" y="5891"/>
                  </a:lnTo>
                  <a:lnTo>
                    <a:pt x="285" y="5970"/>
                  </a:lnTo>
                  <a:lnTo>
                    <a:pt x="317" y="6047"/>
                  </a:lnTo>
                  <a:lnTo>
                    <a:pt x="350" y="6125"/>
                  </a:lnTo>
                  <a:lnTo>
                    <a:pt x="384" y="6201"/>
                  </a:lnTo>
                  <a:lnTo>
                    <a:pt x="421" y="6277"/>
                  </a:lnTo>
                  <a:lnTo>
                    <a:pt x="458" y="6351"/>
                  </a:lnTo>
                  <a:lnTo>
                    <a:pt x="498" y="6424"/>
                  </a:lnTo>
                  <a:lnTo>
                    <a:pt x="538" y="6497"/>
                  </a:lnTo>
                  <a:lnTo>
                    <a:pt x="581" y="6570"/>
                  </a:lnTo>
                  <a:lnTo>
                    <a:pt x="625" y="6640"/>
                  </a:lnTo>
                  <a:lnTo>
                    <a:pt x="670" y="6710"/>
                  </a:lnTo>
                  <a:lnTo>
                    <a:pt x="716" y="6780"/>
                  </a:lnTo>
                  <a:lnTo>
                    <a:pt x="764" y="6848"/>
                  </a:lnTo>
                  <a:lnTo>
                    <a:pt x="813" y="6916"/>
                  </a:lnTo>
                  <a:lnTo>
                    <a:pt x="863" y="6982"/>
                  </a:lnTo>
                  <a:lnTo>
                    <a:pt x="914" y="7047"/>
                  </a:lnTo>
                  <a:lnTo>
                    <a:pt x="968" y="7112"/>
                  </a:lnTo>
                  <a:lnTo>
                    <a:pt x="1022" y="7175"/>
                  </a:lnTo>
                  <a:lnTo>
                    <a:pt x="1077" y="7237"/>
                  </a:lnTo>
                  <a:lnTo>
                    <a:pt x="1135" y="7299"/>
                  </a:lnTo>
                  <a:lnTo>
                    <a:pt x="1192" y="7360"/>
                  </a:lnTo>
                  <a:lnTo>
                    <a:pt x="1251" y="7419"/>
                  </a:lnTo>
                  <a:lnTo>
                    <a:pt x="1311" y="7478"/>
                  </a:lnTo>
                  <a:lnTo>
                    <a:pt x="1373" y="7536"/>
                  </a:lnTo>
                  <a:lnTo>
                    <a:pt x="1438" y="7595"/>
                  </a:lnTo>
                  <a:lnTo>
                    <a:pt x="1505" y="7652"/>
                  </a:lnTo>
                  <a:lnTo>
                    <a:pt x="1573" y="7709"/>
                  </a:lnTo>
                  <a:lnTo>
                    <a:pt x="1642" y="7765"/>
                  </a:lnTo>
                  <a:lnTo>
                    <a:pt x="1712" y="7819"/>
                  </a:lnTo>
                  <a:lnTo>
                    <a:pt x="1784" y="7873"/>
                  </a:lnTo>
                  <a:lnTo>
                    <a:pt x="1856" y="7924"/>
                  </a:lnTo>
                  <a:lnTo>
                    <a:pt x="1930" y="7975"/>
                  </a:lnTo>
                  <a:lnTo>
                    <a:pt x="2005" y="8024"/>
                  </a:lnTo>
                  <a:lnTo>
                    <a:pt x="2080" y="8073"/>
                  </a:lnTo>
                  <a:lnTo>
                    <a:pt x="2157" y="8119"/>
                  </a:lnTo>
                  <a:lnTo>
                    <a:pt x="2234" y="8166"/>
                  </a:lnTo>
                  <a:lnTo>
                    <a:pt x="2313" y="8210"/>
                  </a:lnTo>
                  <a:lnTo>
                    <a:pt x="2392" y="8252"/>
                  </a:lnTo>
                  <a:lnTo>
                    <a:pt x="2472" y="8295"/>
                  </a:lnTo>
                  <a:lnTo>
                    <a:pt x="2554" y="8335"/>
                  </a:lnTo>
                  <a:lnTo>
                    <a:pt x="2635" y="8374"/>
                  </a:lnTo>
                  <a:lnTo>
                    <a:pt x="2718" y="8411"/>
                  </a:lnTo>
                  <a:lnTo>
                    <a:pt x="2802" y="8448"/>
                  </a:lnTo>
                  <a:lnTo>
                    <a:pt x="2886" y="8483"/>
                  </a:lnTo>
                  <a:lnTo>
                    <a:pt x="2971" y="8517"/>
                  </a:lnTo>
                  <a:lnTo>
                    <a:pt x="3058" y="8549"/>
                  </a:lnTo>
                  <a:lnTo>
                    <a:pt x="3144" y="8580"/>
                  </a:lnTo>
                  <a:lnTo>
                    <a:pt x="3232" y="8609"/>
                  </a:lnTo>
                  <a:lnTo>
                    <a:pt x="3319" y="8637"/>
                  </a:lnTo>
                  <a:lnTo>
                    <a:pt x="3407" y="8663"/>
                  </a:lnTo>
                  <a:lnTo>
                    <a:pt x="3496" y="8688"/>
                  </a:lnTo>
                  <a:lnTo>
                    <a:pt x="3586" y="8712"/>
                  </a:lnTo>
                  <a:lnTo>
                    <a:pt x="3676" y="8735"/>
                  </a:lnTo>
                  <a:lnTo>
                    <a:pt x="3767" y="8755"/>
                  </a:lnTo>
                  <a:lnTo>
                    <a:pt x="3858" y="8775"/>
                  </a:lnTo>
                  <a:lnTo>
                    <a:pt x="3949" y="8792"/>
                  </a:lnTo>
                  <a:lnTo>
                    <a:pt x="4027" y="8778"/>
                  </a:lnTo>
                  <a:lnTo>
                    <a:pt x="4103" y="8762"/>
                  </a:lnTo>
                  <a:lnTo>
                    <a:pt x="4182" y="8746"/>
                  </a:lnTo>
                  <a:lnTo>
                    <a:pt x="4261" y="8727"/>
                  </a:lnTo>
                  <a:lnTo>
                    <a:pt x="4342" y="8708"/>
                  </a:lnTo>
                  <a:lnTo>
                    <a:pt x="4422" y="8687"/>
                  </a:lnTo>
                  <a:lnTo>
                    <a:pt x="4503" y="8664"/>
                  </a:lnTo>
                  <a:lnTo>
                    <a:pt x="4585" y="8641"/>
                  </a:lnTo>
                  <a:lnTo>
                    <a:pt x="4667" y="8614"/>
                  </a:lnTo>
                  <a:lnTo>
                    <a:pt x="4750" y="8587"/>
                  </a:lnTo>
                  <a:lnTo>
                    <a:pt x="4833" y="8558"/>
                  </a:lnTo>
                  <a:lnTo>
                    <a:pt x="4915" y="8528"/>
                  </a:lnTo>
                  <a:lnTo>
                    <a:pt x="4999" y="8497"/>
                  </a:lnTo>
                  <a:lnTo>
                    <a:pt x="5082" y="8463"/>
                  </a:lnTo>
                  <a:lnTo>
                    <a:pt x="5166" y="8429"/>
                  </a:lnTo>
                  <a:lnTo>
                    <a:pt x="5248" y="8391"/>
                  </a:lnTo>
                  <a:lnTo>
                    <a:pt x="5332" y="8354"/>
                  </a:lnTo>
                  <a:lnTo>
                    <a:pt x="5415" y="8314"/>
                  </a:lnTo>
                  <a:lnTo>
                    <a:pt x="5498" y="8274"/>
                  </a:lnTo>
                  <a:lnTo>
                    <a:pt x="5580" y="8230"/>
                  </a:lnTo>
                  <a:lnTo>
                    <a:pt x="5662" y="8186"/>
                  </a:lnTo>
                  <a:lnTo>
                    <a:pt x="5743" y="8139"/>
                  </a:lnTo>
                  <a:lnTo>
                    <a:pt x="5825" y="8092"/>
                  </a:lnTo>
                  <a:lnTo>
                    <a:pt x="5905" y="8043"/>
                  </a:lnTo>
                  <a:lnTo>
                    <a:pt x="5985" y="7992"/>
                  </a:lnTo>
                  <a:lnTo>
                    <a:pt x="6064" y="7939"/>
                  </a:lnTo>
                  <a:lnTo>
                    <a:pt x="6143" y="7885"/>
                  </a:lnTo>
                  <a:lnTo>
                    <a:pt x="6219" y="7829"/>
                  </a:lnTo>
                  <a:lnTo>
                    <a:pt x="6297" y="7771"/>
                  </a:lnTo>
                  <a:lnTo>
                    <a:pt x="6372" y="7712"/>
                  </a:lnTo>
                  <a:lnTo>
                    <a:pt x="6446" y="7651"/>
                  </a:lnTo>
                  <a:lnTo>
                    <a:pt x="6520" y="7588"/>
                  </a:lnTo>
                  <a:lnTo>
                    <a:pt x="6576" y="7538"/>
                  </a:lnTo>
                  <a:lnTo>
                    <a:pt x="6631" y="7487"/>
                  </a:lnTo>
                  <a:lnTo>
                    <a:pt x="6687" y="7434"/>
                  </a:lnTo>
                  <a:lnTo>
                    <a:pt x="6740" y="7382"/>
                  </a:lnTo>
                  <a:lnTo>
                    <a:pt x="6793" y="7326"/>
                  </a:lnTo>
                  <a:lnTo>
                    <a:pt x="6846" y="7271"/>
                  </a:lnTo>
                  <a:lnTo>
                    <a:pt x="6897" y="7215"/>
                  </a:lnTo>
                  <a:lnTo>
                    <a:pt x="6947" y="7157"/>
                  </a:lnTo>
                  <a:lnTo>
                    <a:pt x="6996" y="7098"/>
                  </a:lnTo>
                  <a:lnTo>
                    <a:pt x="7044" y="7038"/>
                  </a:lnTo>
                  <a:lnTo>
                    <a:pt x="7091" y="6978"/>
                  </a:lnTo>
                  <a:lnTo>
                    <a:pt x="7138" y="6917"/>
                  </a:lnTo>
                  <a:lnTo>
                    <a:pt x="7183" y="6853"/>
                  </a:lnTo>
                  <a:lnTo>
                    <a:pt x="7225" y="6789"/>
                  </a:lnTo>
                  <a:lnTo>
                    <a:pt x="7268" y="6724"/>
                  </a:lnTo>
                  <a:lnTo>
                    <a:pt x="7309" y="6657"/>
                  </a:lnTo>
                  <a:lnTo>
                    <a:pt x="7349" y="6590"/>
                  </a:lnTo>
                  <a:lnTo>
                    <a:pt x="7388" y="6522"/>
                  </a:lnTo>
                  <a:lnTo>
                    <a:pt x="7426" y="6452"/>
                  </a:lnTo>
                  <a:lnTo>
                    <a:pt x="7462" y="6381"/>
                  </a:lnTo>
                  <a:lnTo>
                    <a:pt x="7496" y="6309"/>
                  </a:lnTo>
                  <a:lnTo>
                    <a:pt x="7530" y="6237"/>
                  </a:lnTo>
                  <a:lnTo>
                    <a:pt x="7561" y="6163"/>
                  </a:lnTo>
                  <a:lnTo>
                    <a:pt x="7591" y="6087"/>
                  </a:lnTo>
                  <a:lnTo>
                    <a:pt x="7620" y="6010"/>
                  </a:lnTo>
                  <a:lnTo>
                    <a:pt x="7647" y="5933"/>
                  </a:lnTo>
                  <a:lnTo>
                    <a:pt x="7672" y="5854"/>
                  </a:lnTo>
                  <a:lnTo>
                    <a:pt x="7696" y="5774"/>
                  </a:lnTo>
                  <a:lnTo>
                    <a:pt x="7719" y="5693"/>
                  </a:lnTo>
                  <a:lnTo>
                    <a:pt x="7740" y="5611"/>
                  </a:lnTo>
                  <a:lnTo>
                    <a:pt x="7759" y="5527"/>
                  </a:lnTo>
                  <a:lnTo>
                    <a:pt x="7775" y="5444"/>
                  </a:lnTo>
                  <a:lnTo>
                    <a:pt x="7784" y="5395"/>
                  </a:lnTo>
                  <a:lnTo>
                    <a:pt x="7793" y="5346"/>
                  </a:lnTo>
                  <a:lnTo>
                    <a:pt x="7800" y="5297"/>
                  </a:lnTo>
                  <a:lnTo>
                    <a:pt x="7806" y="5248"/>
                  </a:lnTo>
                  <a:lnTo>
                    <a:pt x="7813" y="5199"/>
                  </a:lnTo>
                  <a:lnTo>
                    <a:pt x="7818" y="5150"/>
                  </a:lnTo>
                  <a:lnTo>
                    <a:pt x="7823" y="5101"/>
                  </a:lnTo>
                  <a:lnTo>
                    <a:pt x="7826" y="5054"/>
                  </a:lnTo>
                  <a:lnTo>
                    <a:pt x="7830" y="5005"/>
                  </a:lnTo>
                  <a:lnTo>
                    <a:pt x="7834" y="4956"/>
                  </a:lnTo>
                  <a:lnTo>
                    <a:pt x="7837" y="4907"/>
                  </a:lnTo>
                  <a:lnTo>
                    <a:pt x="7838" y="4858"/>
                  </a:lnTo>
                  <a:lnTo>
                    <a:pt x="7840" y="4810"/>
                  </a:lnTo>
                  <a:lnTo>
                    <a:pt x="7840" y="4759"/>
                  </a:lnTo>
                  <a:lnTo>
                    <a:pt x="7842" y="4711"/>
                  </a:lnTo>
                  <a:lnTo>
                    <a:pt x="7842" y="4661"/>
                  </a:lnTo>
                  <a:lnTo>
                    <a:pt x="7845" y="1138"/>
                  </a:lnTo>
                  <a:lnTo>
                    <a:pt x="7796" y="1115"/>
                  </a:lnTo>
                  <a:lnTo>
                    <a:pt x="7749" y="1093"/>
                  </a:lnTo>
                  <a:lnTo>
                    <a:pt x="7702" y="1069"/>
                  </a:lnTo>
                  <a:lnTo>
                    <a:pt x="7656" y="1044"/>
                  </a:lnTo>
                  <a:lnTo>
                    <a:pt x="7611" y="1017"/>
                  </a:lnTo>
                  <a:lnTo>
                    <a:pt x="7567" y="991"/>
                  </a:lnTo>
                  <a:lnTo>
                    <a:pt x="7523" y="964"/>
                  </a:lnTo>
                  <a:lnTo>
                    <a:pt x="7479" y="936"/>
                  </a:lnTo>
                  <a:lnTo>
                    <a:pt x="7438" y="906"/>
                  </a:lnTo>
                  <a:lnTo>
                    <a:pt x="7397" y="877"/>
                  </a:lnTo>
                  <a:lnTo>
                    <a:pt x="7357" y="846"/>
                  </a:lnTo>
                  <a:lnTo>
                    <a:pt x="7317" y="814"/>
                  </a:lnTo>
                  <a:lnTo>
                    <a:pt x="7278" y="782"/>
                  </a:lnTo>
                  <a:lnTo>
                    <a:pt x="7240" y="748"/>
                  </a:lnTo>
                  <a:lnTo>
                    <a:pt x="7203" y="714"/>
                  </a:lnTo>
                  <a:lnTo>
                    <a:pt x="7166" y="6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D5F81EC-70B7-4ABE-BB1C-69FAC4321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2513" y="3979786"/>
              <a:ext cx="3959225" cy="4457700"/>
            </a:xfrm>
            <a:custGeom>
              <a:avLst/>
              <a:gdLst>
                <a:gd name="T0" fmla="*/ 6143 w 7482"/>
                <a:gd name="T1" fmla="*/ 7319 h 8424"/>
                <a:gd name="T2" fmla="*/ 1718 w 7482"/>
                <a:gd name="T3" fmla="*/ 3215 h 8424"/>
                <a:gd name="T4" fmla="*/ 1188 w 7482"/>
                <a:gd name="T5" fmla="*/ 3440 h 8424"/>
                <a:gd name="T6" fmla="*/ 1698 w 7482"/>
                <a:gd name="T7" fmla="*/ 3037 h 8424"/>
                <a:gd name="T8" fmla="*/ 1575 w 7482"/>
                <a:gd name="T9" fmla="*/ 3222 h 8424"/>
                <a:gd name="T10" fmla="*/ 2638 w 7482"/>
                <a:gd name="T11" fmla="*/ 3317 h 8424"/>
                <a:gd name="T12" fmla="*/ 2707 w 7482"/>
                <a:gd name="T13" fmla="*/ 3033 h 8424"/>
                <a:gd name="T14" fmla="*/ 2571 w 7482"/>
                <a:gd name="T15" fmla="*/ 3567 h 8424"/>
                <a:gd name="T16" fmla="*/ 4374 w 7482"/>
                <a:gd name="T17" fmla="*/ 3276 h 8424"/>
                <a:gd name="T18" fmla="*/ 4284 w 7482"/>
                <a:gd name="T19" fmla="*/ 3211 h 8424"/>
                <a:gd name="T20" fmla="*/ 4060 w 7482"/>
                <a:gd name="T21" fmla="*/ 3467 h 8424"/>
                <a:gd name="T22" fmla="*/ 4403 w 7482"/>
                <a:gd name="T23" fmla="*/ 2938 h 8424"/>
                <a:gd name="T24" fmla="*/ 3357 w 7482"/>
                <a:gd name="T25" fmla="*/ 3289 h 8424"/>
                <a:gd name="T26" fmla="*/ 3505 w 7482"/>
                <a:gd name="T27" fmla="*/ 2888 h 8424"/>
                <a:gd name="T28" fmla="*/ 5044 w 7482"/>
                <a:gd name="T29" fmla="*/ 3280 h 8424"/>
                <a:gd name="T30" fmla="*/ 5062 w 7482"/>
                <a:gd name="T31" fmla="*/ 3087 h 8424"/>
                <a:gd name="T32" fmla="*/ 4131 w 7482"/>
                <a:gd name="T33" fmla="*/ 4749 h 8424"/>
                <a:gd name="T34" fmla="*/ 3880 w 7482"/>
                <a:gd name="T35" fmla="*/ 5243 h 8424"/>
                <a:gd name="T36" fmla="*/ 3857 w 7482"/>
                <a:gd name="T37" fmla="*/ 4766 h 8424"/>
                <a:gd name="T38" fmla="*/ 3735 w 7482"/>
                <a:gd name="T39" fmla="*/ 5988 h 8424"/>
                <a:gd name="T40" fmla="*/ 4057 w 7482"/>
                <a:gd name="T41" fmla="*/ 7156 h 8424"/>
                <a:gd name="T42" fmla="*/ 5271 w 7482"/>
                <a:gd name="T43" fmla="*/ 519 h 8424"/>
                <a:gd name="T44" fmla="*/ 5633 w 7482"/>
                <a:gd name="T45" fmla="*/ 1015 h 8424"/>
                <a:gd name="T46" fmla="*/ 5302 w 7482"/>
                <a:gd name="T47" fmla="*/ 1304 h 8424"/>
                <a:gd name="T48" fmla="*/ 5268 w 7482"/>
                <a:gd name="T49" fmla="*/ 842 h 8424"/>
                <a:gd name="T50" fmla="*/ 5535 w 7482"/>
                <a:gd name="T51" fmla="*/ 1210 h 8424"/>
                <a:gd name="T52" fmla="*/ 4764 w 7482"/>
                <a:gd name="T53" fmla="*/ 847 h 8424"/>
                <a:gd name="T54" fmla="*/ 4326 w 7482"/>
                <a:gd name="T55" fmla="*/ 1046 h 8424"/>
                <a:gd name="T56" fmla="*/ 1215 w 7482"/>
                <a:gd name="T57" fmla="*/ 4406 h 8424"/>
                <a:gd name="T58" fmla="*/ 982 w 7482"/>
                <a:gd name="T59" fmla="*/ 5021 h 8424"/>
                <a:gd name="T60" fmla="*/ 2553 w 7482"/>
                <a:gd name="T61" fmla="*/ 5413 h 8424"/>
                <a:gd name="T62" fmla="*/ 749 w 7482"/>
                <a:gd name="T63" fmla="*/ 5674 h 8424"/>
                <a:gd name="T64" fmla="*/ 1886 w 7482"/>
                <a:gd name="T65" fmla="*/ 4172 h 8424"/>
                <a:gd name="T66" fmla="*/ 1945 w 7482"/>
                <a:gd name="T67" fmla="*/ 4137 h 8424"/>
                <a:gd name="T68" fmla="*/ 2352 w 7482"/>
                <a:gd name="T69" fmla="*/ 4516 h 8424"/>
                <a:gd name="T70" fmla="*/ 1676 w 7482"/>
                <a:gd name="T71" fmla="*/ 4931 h 8424"/>
                <a:gd name="T72" fmla="*/ 1793 w 7482"/>
                <a:gd name="T73" fmla="*/ 4731 h 8424"/>
                <a:gd name="T74" fmla="*/ 1976 w 7482"/>
                <a:gd name="T75" fmla="*/ 5344 h 8424"/>
                <a:gd name="T76" fmla="*/ 2936 w 7482"/>
                <a:gd name="T77" fmla="*/ 5346 h 8424"/>
                <a:gd name="T78" fmla="*/ 2333 w 7482"/>
                <a:gd name="T79" fmla="*/ 4945 h 8424"/>
                <a:gd name="T80" fmla="*/ 2561 w 7482"/>
                <a:gd name="T81" fmla="*/ 5585 h 8424"/>
                <a:gd name="T82" fmla="*/ 3040 w 7482"/>
                <a:gd name="T83" fmla="*/ 4781 h 8424"/>
                <a:gd name="T84" fmla="*/ 6862 w 7482"/>
                <a:gd name="T85" fmla="*/ 1536 h 8424"/>
                <a:gd name="T86" fmla="*/ 2373 w 7482"/>
                <a:gd name="T87" fmla="*/ 6953 h 8424"/>
                <a:gd name="T88" fmla="*/ 230 w 7482"/>
                <a:gd name="T89" fmla="*/ 4593 h 8424"/>
                <a:gd name="T90" fmla="*/ 1287 w 7482"/>
                <a:gd name="T91" fmla="*/ 6225 h 8424"/>
                <a:gd name="T92" fmla="*/ 1763 w 7482"/>
                <a:gd name="T93" fmla="*/ 5929 h 8424"/>
                <a:gd name="T94" fmla="*/ 1190 w 7482"/>
                <a:gd name="T95" fmla="*/ 5575 h 8424"/>
                <a:gd name="T96" fmla="*/ 2158 w 7482"/>
                <a:gd name="T97" fmla="*/ 5673 h 8424"/>
                <a:gd name="T98" fmla="*/ 3069 w 7482"/>
                <a:gd name="T99" fmla="*/ 6041 h 8424"/>
                <a:gd name="T100" fmla="*/ 2179 w 7482"/>
                <a:gd name="T101" fmla="*/ 6124 h 8424"/>
                <a:gd name="T102" fmla="*/ 2377 w 7482"/>
                <a:gd name="T103" fmla="*/ 6250 h 8424"/>
                <a:gd name="T104" fmla="*/ 2576 w 7482"/>
                <a:gd name="T105" fmla="*/ 990 h 8424"/>
                <a:gd name="T106" fmla="*/ 596 w 7482"/>
                <a:gd name="T107" fmla="*/ 2580 h 8424"/>
                <a:gd name="T108" fmla="*/ 5877 w 7482"/>
                <a:gd name="T109" fmla="*/ 3678 h 8424"/>
                <a:gd name="T110" fmla="*/ 5965 w 7482"/>
                <a:gd name="T111" fmla="*/ 2873 h 8424"/>
                <a:gd name="T112" fmla="*/ 5944 w 7482"/>
                <a:gd name="T113" fmla="*/ 3197 h 8424"/>
                <a:gd name="T114" fmla="*/ 5754 w 7482"/>
                <a:gd name="T115" fmla="*/ 3038 h 8424"/>
                <a:gd name="T116" fmla="*/ 5909 w 7482"/>
                <a:gd name="T117" fmla="*/ 3061 h 8424"/>
                <a:gd name="T118" fmla="*/ 5490 w 7482"/>
                <a:gd name="T119" fmla="*/ 2110 h 8424"/>
                <a:gd name="T120" fmla="*/ 5602 w 7482"/>
                <a:gd name="T121" fmla="*/ 2244 h 8424"/>
                <a:gd name="T122" fmla="*/ 6009 w 7482"/>
                <a:gd name="T123" fmla="*/ 1978 h 8424"/>
                <a:gd name="T124" fmla="*/ 6253 w 7482"/>
                <a:gd name="T125" fmla="*/ 1998 h 8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482" h="8424">
                  <a:moveTo>
                    <a:pt x="7482" y="4538"/>
                  </a:moveTo>
                  <a:lnTo>
                    <a:pt x="7476" y="1084"/>
                  </a:lnTo>
                  <a:lnTo>
                    <a:pt x="7442" y="1067"/>
                  </a:lnTo>
                  <a:lnTo>
                    <a:pt x="7406" y="1049"/>
                  </a:lnTo>
                  <a:lnTo>
                    <a:pt x="7368" y="1027"/>
                  </a:lnTo>
                  <a:lnTo>
                    <a:pt x="7330" y="1006"/>
                  </a:lnTo>
                  <a:lnTo>
                    <a:pt x="7290" y="982"/>
                  </a:lnTo>
                  <a:lnTo>
                    <a:pt x="7249" y="956"/>
                  </a:lnTo>
                  <a:lnTo>
                    <a:pt x="7206" y="930"/>
                  </a:lnTo>
                  <a:lnTo>
                    <a:pt x="7164" y="902"/>
                  </a:lnTo>
                  <a:lnTo>
                    <a:pt x="7121" y="872"/>
                  </a:lnTo>
                  <a:lnTo>
                    <a:pt x="7077" y="841"/>
                  </a:lnTo>
                  <a:lnTo>
                    <a:pt x="7033" y="809"/>
                  </a:lnTo>
                  <a:lnTo>
                    <a:pt x="6990" y="777"/>
                  </a:lnTo>
                  <a:lnTo>
                    <a:pt x="6947" y="742"/>
                  </a:lnTo>
                  <a:lnTo>
                    <a:pt x="6903" y="707"/>
                  </a:lnTo>
                  <a:lnTo>
                    <a:pt x="6861" y="672"/>
                  </a:lnTo>
                  <a:lnTo>
                    <a:pt x="6819" y="635"/>
                  </a:lnTo>
                  <a:lnTo>
                    <a:pt x="6778" y="598"/>
                  </a:lnTo>
                  <a:lnTo>
                    <a:pt x="6738" y="559"/>
                  </a:lnTo>
                  <a:lnTo>
                    <a:pt x="6698" y="521"/>
                  </a:lnTo>
                  <a:lnTo>
                    <a:pt x="6660" y="481"/>
                  </a:lnTo>
                  <a:lnTo>
                    <a:pt x="6624" y="442"/>
                  </a:lnTo>
                  <a:lnTo>
                    <a:pt x="6590" y="402"/>
                  </a:lnTo>
                  <a:lnTo>
                    <a:pt x="6557" y="362"/>
                  </a:lnTo>
                  <a:lnTo>
                    <a:pt x="6527" y="322"/>
                  </a:lnTo>
                  <a:lnTo>
                    <a:pt x="6499" y="281"/>
                  </a:lnTo>
                  <a:lnTo>
                    <a:pt x="6472" y="241"/>
                  </a:lnTo>
                  <a:lnTo>
                    <a:pt x="6450" y="201"/>
                  </a:lnTo>
                  <a:lnTo>
                    <a:pt x="6428" y="159"/>
                  </a:lnTo>
                  <a:lnTo>
                    <a:pt x="6411" y="119"/>
                  </a:lnTo>
                  <a:lnTo>
                    <a:pt x="6396" y="79"/>
                  </a:lnTo>
                  <a:lnTo>
                    <a:pt x="6385" y="39"/>
                  </a:lnTo>
                  <a:lnTo>
                    <a:pt x="6377" y="0"/>
                  </a:lnTo>
                  <a:lnTo>
                    <a:pt x="3740" y="5"/>
                  </a:lnTo>
                  <a:lnTo>
                    <a:pt x="1104" y="0"/>
                  </a:lnTo>
                  <a:lnTo>
                    <a:pt x="1098" y="39"/>
                  </a:lnTo>
                  <a:lnTo>
                    <a:pt x="1087" y="79"/>
                  </a:lnTo>
                  <a:lnTo>
                    <a:pt x="1073" y="119"/>
                  </a:lnTo>
                  <a:lnTo>
                    <a:pt x="1057" y="159"/>
                  </a:lnTo>
                  <a:lnTo>
                    <a:pt x="1036" y="201"/>
                  </a:lnTo>
                  <a:lnTo>
                    <a:pt x="1013" y="242"/>
                  </a:lnTo>
                  <a:lnTo>
                    <a:pt x="987" y="282"/>
                  </a:lnTo>
                  <a:lnTo>
                    <a:pt x="958" y="323"/>
                  </a:lnTo>
                  <a:lnTo>
                    <a:pt x="928" y="365"/>
                  </a:lnTo>
                  <a:lnTo>
                    <a:pt x="894" y="405"/>
                  </a:lnTo>
                  <a:lnTo>
                    <a:pt x="859" y="446"/>
                  </a:lnTo>
                  <a:lnTo>
                    <a:pt x="823" y="486"/>
                  </a:lnTo>
                  <a:lnTo>
                    <a:pt x="784" y="526"/>
                  </a:lnTo>
                  <a:lnTo>
                    <a:pt x="745" y="565"/>
                  </a:lnTo>
                  <a:lnTo>
                    <a:pt x="704" y="604"/>
                  </a:lnTo>
                  <a:lnTo>
                    <a:pt x="661" y="641"/>
                  </a:lnTo>
                  <a:lnTo>
                    <a:pt x="618" y="679"/>
                  </a:lnTo>
                  <a:lnTo>
                    <a:pt x="575" y="715"/>
                  </a:lnTo>
                  <a:lnTo>
                    <a:pt x="531" y="750"/>
                  </a:lnTo>
                  <a:lnTo>
                    <a:pt x="487" y="786"/>
                  </a:lnTo>
                  <a:lnTo>
                    <a:pt x="443" y="818"/>
                  </a:lnTo>
                  <a:lnTo>
                    <a:pt x="398" y="851"/>
                  </a:lnTo>
                  <a:lnTo>
                    <a:pt x="354" y="881"/>
                  </a:lnTo>
                  <a:lnTo>
                    <a:pt x="312" y="911"/>
                  </a:lnTo>
                  <a:lnTo>
                    <a:pt x="269" y="938"/>
                  </a:lnTo>
                  <a:lnTo>
                    <a:pt x="226" y="965"/>
                  </a:lnTo>
                  <a:lnTo>
                    <a:pt x="186" y="989"/>
                  </a:lnTo>
                  <a:lnTo>
                    <a:pt x="146" y="1012"/>
                  </a:lnTo>
                  <a:lnTo>
                    <a:pt x="109" y="1032"/>
                  </a:lnTo>
                  <a:lnTo>
                    <a:pt x="72" y="1052"/>
                  </a:lnTo>
                  <a:lnTo>
                    <a:pt x="37" y="1069"/>
                  </a:lnTo>
                  <a:lnTo>
                    <a:pt x="6" y="1084"/>
                  </a:lnTo>
                  <a:lnTo>
                    <a:pt x="0" y="4513"/>
                  </a:lnTo>
                  <a:lnTo>
                    <a:pt x="1" y="4595"/>
                  </a:lnTo>
                  <a:lnTo>
                    <a:pt x="3" y="4677"/>
                  </a:lnTo>
                  <a:lnTo>
                    <a:pt x="10" y="4757"/>
                  </a:lnTo>
                  <a:lnTo>
                    <a:pt x="17" y="4837"/>
                  </a:lnTo>
                  <a:lnTo>
                    <a:pt x="28" y="4917"/>
                  </a:lnTo>
                  <a:lnTo>
                    <a:pt x="41" y="4997"/>
                  </a:lnTo>
                  <a:lnTo>
                    <a:pt x="56" y="5078"/>
                  </a:lnTo>
                  <a:lnTo>
                    <a:pt x="75" y="5159"/>
                  </a:lnTo>
                  <a:lnTo>
                    <a:pt x="112" y="5307"/>
                  </a:lnTo>
                  <a:lnTo>
                    <a:pt x="156" y="5453"/>
                  </a:lnTo>
                  <a:lnTo>
                    <a:pt x="208" y="5599"/>
                  </a:lnTo>
                  <a:lnTo>
                    <a:pt x="264" y="5743"/>
                  </a:lnTo>
                  <a:lnTo>
                    <a:pt x="328" y="5884"/>
                  </a:lnTo>
                  <a:lnTo>
                    <a:pt x="397" y="6025"/>
                  </a:lnTo>
                  <a:lnTo>
                    <a:pt x="471" y="6162"/>
                  </a:lnTo>
                  <a:lnTo>
                    <a:pt x="551" y="6298"/>
                  </a:lnTo>
                  <a:lnTo>
                    <a:pt x="637" y="6431"/>
                  </a:lnTo>
                  <a:lnTo>
                    <a:pt x="727" y="6561"/>
                  </a:lnTo>
                  <a:lnTo>
                    <a:pt x="824" y="6689"/>
                  </a:lnTo>
                  <a:lnTo>
                    <a:pt x="925" y="6813"/>
                  </a:lnTo>
                  <a:lnTo>
                    <a:pt x="1031" y="6934"/>
                  </a:lnTo>
                  <a:lnTo>
                    <a:pt x="1141" y="7053"/>
                  </a:lnTo>
                  <a:lnTo>
                    <a:pt x="1256" y="7167"/>
                  </a:lnTo>
                  <a:lnTo>
                    <a:pt x="1375" y="7279"/>
                  </a:lnTo>
                  <a:lnTo>
                    <a:pt x="1499" y="7386"/>
                  </a:lnTo>
                  <a:lnTo>
                    <a:pt x="1627" y="7489"/>
                  </a:lnTo>
                  <a:lnTo>
                    <a:pt x="1758" y="7588"/>
                  </a:lnTo>
                  <a:lnTo>
                    <a:pt x="1894" y="7683"/>
                  </a:lnTo>
                  <a:lnTo>
                    <a:pt x="2033" y="7774"/>
                  </a:lnTo>
                  <a:lnTo>
                    <a:pt x="2176" y="7859"/>
                  </a:lnTo>
                  <a:lnTo>
                    <a:pt x="2321" y="7940"/>
                  </a:lnTo>
                  <a:lnTo>
                    <a:pt x="2470" y="8017"/>
                  </a:lnTo>
                  <a:lnTo>
                    <a:pt x="2621" y="8087"/>
                  </a:lnTo>
                  <a:lnTo>
                    <a:pt x="2776" y="8152"/>
                  </a:lnTo>
                  <a:lnTo>
                    <a:pt x="2933" y="8212"/>
                  </a:lnTo>
                  <a:lnTo>
                    <a:pt x="3093" y="8266"/>
                  </a:lnTo>
                  <a:lnTo>
                    <a:pt x="3255" y="8315"/>
                  </a:lnTo>
                  <a:lnTo>
                    <a:pt x="3419" y="8356"/>
                  </a:lnTo>
                  <a:lnTo>
                    <a:pt x="3586" y="8392"/>
                  </a:lnTo>
                  <a:lnTo>
                    <a:pt x="3754" y="8423"/>
                  </a:lnTo>
                  <a:lnTo>
                    <a:pt x="3754" y="8424"/>
                  </a:lnTo>
                  <a:lnTo>
                    <a:pt x="3931" y="8389"/>
                  </a:lnTo>
                  <a:lnTo>
                    <a:pt x="4103" y="8350"/>
                  </a:lnTo>
                  <a:lnTo>
                    <a:pt x="4273" y="8305"/>
                  </a:lnTo>
                  <a:lnTo>
                    <a:pt x="4439" y="8255"/>
                  </a:lnTo>
                  <a:lnTo>
                    <a:pt x="4602" y="8200"/>
                  </a:lnTo>
                  <a:lnTo>
                    <a:pt x="4761" y="8141"/>
                  </a:lnTo>
                  <a:lnTo>
                    <a:pt x="4918" y="8077"/>
                  </a:lnTo>
                  <a:lnTo>
                    <a:pt x="5069" y="8009"/>
                  </a:lnTo>
                  <a:lnTo>
                    <a:pt x="5217" y="7936"/>
                  </a:lnTo>
                  <a:lnTo>
                    <a:pt x="5362" y="7860"/>
                  </a:lnTo>
                  <a:lnTo>
                    <a:pt x="5503" y="7779"/>
                  </a:lnTo>
                  <a:lnTo>
                    <a:pt x="5639" y="7695"/>
                  </a:lnTo>
                  <a:lnTo>
                    <a:pt x="5771" y="7606"/>
                  </a:lnTo>
                  <a:lnTo>
                    <a:pt x="5900" y="7514"/>
                  </a:lnTo>
                  <a:lnTo>
                    <a:pt x="6024" y="7418"/>
                  </a:lnTo>
                  <a:lnTo>
                    <a:pt x="6143" y="7319"/>
                  </a:lnTo>
                  <a:lnTo>
                    <a:pt x="6258" y="7217"/>
                  </a:lnTo>
                  <a:lnTo>
                    <a:pt x="6368" y="7112"/>
                  </a:lnTo>
                  <a:lnTo>
                    <a:pt x="6475" y="7003"/>
                  </a:lnTo>
                  <a:lnTo>
                    <a:pt x="6575" y="6892"/>
                  </a:lnTo>
                  <a:lnTo>
                    <a:pt x="6671" y="6778"/>
                  </a:lnTo>
                  <a:lnTo>
                    <a:pt x="6763" y="6661"/>
                  </a:lnTo>
                  <a:lnTo>
                    <a:pt x="6849" y="6542"/>
                  </a:lnTo>
                  <a:lnTo>
                    <a:pt x="6931" y="6421"/>
                  </a:lnTo>
                  <a:lnTo>
                    <a:pt x="7006" y="6298"/>
                  </a:lnTo>
                  <a:lnTo>
                    <a:pt x="7077" y="6171"/>
                  </a:lnTo>
                  <a:lnTo>
                    <a:pt x="7142" y="6043"/>
                  </a:lnTo>
                  <a:lnTo>
                    <a:pt x="7203" y="5914"/>
                  </a:lnTo>
                  <a:lnTo>
                    <a:pt x="7258" y="5783"/>
                  </a:lnTo>
                  <a:lnTo>
                    <a:pt x="7307" y="5650"/>
                  </a:lnTo>
                  <a:lnTo>
                    <a:pt x="7349" y="5516"/>
                  </a:lnTo>
                  <a:lnTo>
                    <a:pt x="7387" y="5381"/>
                  </a:lnTo>
                  <a:lnTo>
                    <a:pt x="7399" y="5327"/>
                  </a:lnTo>
                  <a:lnTo>
                    <a:pt x="7412" y="5274"/>
                  </a:lnTo>
                  <a:lnTo>
                    <a:pt x="7422" y="5222"/>
                  </a:lnTo>
                  <a:lnTo>
                    <a:pt x="7432" y="5170"/>
                  </a:lnTo>
                  <a:lnTo>
                    <a:pt x="7441" y="5118"/>
                  </a:lnTo>
                  <a:lnTo>
                    <a:pt x="7448" y="5065"/>
                  </a:lnTo>
                  <a:lnTo>
                    <a:pt x="7456" y="5014"/>
                  </a:lnTo>
                  <a:lnTo>
                    <a:pt x="7461" y="4961"/>
                  </a:lnTo>
                  <a:lnTo>
                    <a:pt x="7467" y="4908"/>
                  </a:lnTo>
                  <a:lnTo>
                    <a:pt x="7471" y="4856"/>
                  </a:lnTo>
                  <a:lnTo>
                    <a:pt x="7474" y="4803"/>
                  </a:lnTo>
                  <a:lnTo>
                    <a:pt x="7477" y="4751"/>
                  </a:lnTo>
                  <a:lnTo>
                    <a:pt x="7479" y="4698"/>
                  </a:lnTo>
                  <a:lnTo>
                    <a:pt x="7481" y="4644"/>
                  </a:lnTo>
                  <a:lnTo>
                    <a:pt x="7482" y="4592"/>
                  </a:lnTo>
                  <a:lnTo>
                    <a:pt x="7482" y="4538"/>
                  </a:lnTo>
                  <a:close/>
                  <a:moveTo>
                    <a:pt x="1581" y="3572"/>
                  </a:moveTo>
                  <a:lnTo>
                    <a:pt x="1574" y="3577"/>
                  </a:lnTo>
                  <a:lnTo>
                    <a:pt x="1568" y="3579"/>
                  </a:lnTo>
                  <a:lnTo>
                    <a:pt x="1562" y="3582"/>
                  </a:lnTo>
                  <a:lnTo>
                    <a:pt x="1555" y="3583"/>
                  </a:lnTo>
                  <a:lnTo>
                    <a:pt x="1544" y="3584"/>
                  </a:lnTo>
                  <a:lnTo>
                    <a:pt x="1529" y="3584"/>
                  </a:lnTo>
                  <a:lnTo>
                    <a:pt x="1514" y="3584"/>
                  </a:lnTo>
                  <a:lnTo>
                    <a:pt x="1502" y="3583"/>
                  </a:lnTo>
                  <a:lnTo>
                    <a:pt x="1489" y="3582"/>
                  </a:lnTo>
                  <a:lnTo>
                    <a:pt x="1478" y="3579"/>
                  </a:lnTo>
                  <a:lnTo>
                    <a:pt x="1467" y="3578"/>
                  </a:lnTo>
                  <a:lnTo>
                    <a:pt x="1456" y="3576"/>
                  </a:lnTo>
                  <a:lnTo>
                    <a:pt x="1441" y="3574"/>
                  </a:lnTo>
                  <a:lnTo>
                    <a:pt x="1433" y="3572"/>
                  </a:lnTo>
                  <a:lnTo>
                    <a:pt x="1431" y="3567"/>
                  </a:lnTo>
                  <a:lnTo>
                    <a:pt x="1430" y="3562"/>
                  </a:lnTo>
                  <a:lnTo>
                    <a:pt x="1431" y="3557"/>
                  </a:lnTo>
                  <a:lnTo>
                    <a:pt x="1431" y="3553"/>
                  </a:lnTo>
                  <a:lnTo>
                    <a:pt x="1430" y="3548"/>
                  </a:lnTo>
                  <a:lnTo>
                    <a:pt x="1433" y="3542"/>
                  </a:lnTo>
                  <a:lnTo>
                    <a:pt x="1435" y="3538"/>
                  </a:lnTo>
                  <a:lnTo>
                    <a:pt x="1436" y="3535"/>
                  </a:lnTo>
                  <a:lnTo>
                    <a:pt x="1439" y="3533"/>
                  </a:lnTo>
                  <a:lnTo>
                    <a:pt x="1443" y="3532"/>
                  </a:lnTo>
                  <a:lnTo>
                    <a:pt x="1450" y="3528"/>
                  </a:lnTo>
                  <a:lnTo>
                    <a:pt x="1459" y="3523"/>
                  </a:lnTo>
                  <a:lnTo>
                    <a:pt x="1482" y="3513"/>
                  </a:lnTo>
                  <a:lnTo>
                    <a:pt x="1507" y="3503"/>
                  </a:lnTo>
                  <a:lnTo>
                    <a:pt x="1525" y="3495"/>
                  </a:lnTo>
                  <a:lnTo>
                    <a:pt x="1529" y="3494"/>
                  </a:lnTo>
                  <a:lnTo>
                    <a:pt x="1538" y="3490"/>
                  </a:lnTo>
                  <a:lnTo>
                    <a:pt x="1552" y="3487"/>
                  </a:lnTo>
                  <a:lnTo>
                    <a:pt x="1568" y="3482"/>
                  </a:lnTo>
                  <a:lnTo>
                    <a:pt x="1581" y="3478"/>
                  </a:lnTo>
                  <a:lnTo>
                    <a:pt x="1587" y="3477"/>
                  </a:lnTo>
                  <a:lnTo>
                    <a:pt x="1594" y="3475"/>
                  </a:lnTo>
                  <a:lnTo>
                    <a:pt x="1601" y="3475"/>
                  </a:lnTo>
                  <a:lnTo>
                    <a:pt x="1607" y="3477"/>
                  </a:lnTo>
                  <a:lnTo>
                    <a:pt x="1609" y="3477"/>
                  </a:lnTo>
                  <a:lnTo>
                    <a:pt x="1611" y="3478"/>
                  </a:lnTo>
                  <a:lnTo>
                    <a:pt x="1622" y="3483"/>
                  </a:lnTo>
                  <a:lnTo>
                    <a:pt x="1632" y="3487"/>
                  </a:lnTo>
                  <a:lnTo>
                    <a:pt x="1639" y="3492"/>
                  </a:lnTo>
                  <a:lnTo>
                    <a:pt x="1647" y="3495"/>
                  </a:lnTo>
                  <a:lnTo>
                    <a:pt x="1651" y="3497"/>
                  </a:lnTo>
                  <a:lnTo>
                    <a:pt x="1654" y="3498"/>
                  </a:lnTo>
                  <a:lnTo>
                    <a:pt x="1658" y="3498"/>
                  </a:lnTo>
                  <a:lnTo>
                    <a:pt x="1663" y="3497"/>
                  </a:lnTo>
                  <a:lnTo>
                    <a:pt x="1668" y="3494"/>
                  </a:lnTo>
                  <a:lnTo>
                    <a:pt x="1673" y="3492"/>
                  </a:lnTo>
                  <a:lnTo>
                    <a:pt x="1677" y="3489"/>
                  </a:lnTo>
                  <a:lnTo>
                    <a:pt x="1681" y="3485"/>
                  </a:lnTo>
                  <a:lnTo>
                    <a:pt x="1684" y="3483"/>
                  </a:lnTo>
                  <a:lnTo>
                    <a:pt x="1686" y="3479"/>
                  </a:lnTo>
                  <a:lnTo>
                    <a:pt x="1689" y="3468"/>
                  </a:lnTo>
                  <a:lnTo>
                    <a:pt x="1693" y="3449"/>
                  </a:lnTo>
                  <a:lnTo>
                    <a:pt x="1695" y="3438"/>
                  </a:lnTo>
                  <a:lnTo>
                    <a:pt x="1695" y="3426"/>
                  </a:lnTo>
                  <a:lnTo>
                    <a:pt x="1696" y="3415"/>
                  </a:lnTo>
                  <a:lnTo>
                    <a:pt x="1697" y="3404"/>
                  </a:lnTo>
                  <a:lnTo>
                    <a:pt x="1702" y="3388"/>
                  </a:lnTo>
                  <a:lnTo>
                    <a:pt x="1710" y="3370"/>
                  </a:lnTo>
                  <a:lnTo>
                    <a:pt x="1717" y="3355"/>
                  </a:lnTo>
                  <a:lnTo>
                    <a:pt x="1721" y="3346"/>
                  </a:lnTo>
                  <a:lnTo>
                    <a:pt x="1727" y="3335"/>
                  </a:lnTo>
                  <a:lnTo>
                    <a:pt x="1733" y="3321"/>
                  </a:lnTo>
                  <a:lnTo>
                    <a:pt x="1741" y="3306"/>
                  </a:lnTo>
                  <a:lnTo>
                    <a:pt x="1748" y="3292"/>
                  </a:lnTo>
                  <a:lnTo>
                    <a:pt x="1757" y="3279"/>
                  </a:lnTo>
                  <a:lnTo>
                    <a:pt x="1766" y="3265"/>
                  </a:lnTo>
                  <a:lnTo>
                    <a:pt x="1771" y="3256"/>
                  </a:lnTo>
                  <a:lnTo>
                    <a:pt x="1775" y="3249"/>
                  </a:lnTo>
                  <a:lnTo>
                    <a:pt x="1787" y="3231"/>
                  </a:lnTo>
                  <a:lnTo>
                    <a:pt x="1797" y="3215"/>
                  </a:lnTo>
                  <a:lnTo>
                    <a:pt x="1805" y="3203"/>
                  </a:lnTo>
                  <a:lnTo>
                    <a:pt x="1808" y="3198"/>
                  </a:lnTo>
                  <a:lnTo>
                    <a:pt x="1808" y="3192"/>
                  </a:lnTo>
                  <a:lnTo>
                    <a:pt x="1806" y="3186"/>
                  </a:lnTo>
                  <a:lnTo>
                    <a:pt x="1801" y="3181"/>
                  </a:lnTo>
                  <a:lnTo>
                    <a:pt x="1795" y="3177"/>
                  </a:lnTo>
                  <a:lnTo>
                    <a:pt x="1783" y="3180"/>
                  </a:lnTo>
                  <a:lnTo>
                    <a:pt x="1771" y="3183"/>
                  </a:lnTo>
                  <a:lnTo>
                    <a:pt x="1767" y="3185"/>
                  </a:lnTo>
                  <a:lnTo>
                    <a:pt x="1765" y="3187"/>
                  </a:lnTo>
                  <a:lnTo>
                    <a:pt x="1755" y="3192"/>
                  </a:lnTo>
                  <a:lnTo>
                    <a:pt x="1751" y="3195"/>
                  </a:lnTo>
                  <a:lnTo>
                    <a:pt x="1761" y="3188"/>
                  </a:lnTo>
                  <a:lnTo>
                    <a:pt x="1762" y="3188"/>
                  </a:lnTo>
                  <a:lnTo>
                    <a:pt x="1757" y="3191"/>
                  </a:lnTo>
                  <a:lnTo>
                    <a:pt x="1747" y="3197"/>
                  </a:lnTo>
                  <a:lnTo>
                    <a:pt x="1737" y="3205"/>
                  </a:lnTo>
                  <a:lnTo>
                    <a:pt x="1727" y="3210"/>
                  </a:lnTo>
                  <a:lnTo>
                    <a:pt x="1718" y="3215"/>
                  </a:lnTo>
                  <a:lnTo>
                    <a:pt x="1710" y="3222"/>
                  </a:lnTo>
                  <a:lnTo>
                    <a:pt x="1700" y="3231"/>
                  </a:lnTo>
                  <a:lnTo>
                    <a:pt x="1692" y="3239"/>
                  </a:lnTo>
                  <a:lnTo>
                    <a:pt x="1677" y="3252"/>
                  </a:lnTo>
                  <a:lnTo>
                    <a:pt x="1663" y="3267"/>
                  </a:lnTo>
                  <a:lnTo>
                    <a:pt x="1658" y="3275"/>
                  </a:lnTo>
                  <a:lnTo>
                    <a:pt x="1653" y="3279"/>
                  </a:lnTo>
                  <a:lnTo>
                    <a:pt x="1652" y="3282"/>
                  </a:lnTo>
                  <a:lnTo>
                    <a:pt x="1651" y="3289"/>
                  </a:lnTo>
                  <a:lnTo>
                    <a:pt x="1649" y="3301"/>
                  </a:lnTo>
                  <a:lnTo>
                    <a:pt x="1648" y="3316"/>
                  </a:lnTo>
                  <a:lnTo>
                    <a:pt x="1644" y="3320"/>
                  </a:lnTo>
                  <a:lnTo>
                    <a:pt x="1642" y="3325"/>
                  </a:lnTo>
                  <a:lnTo>
                    <a:pt x="1641" y="3334"/>
                  </a:lnTo>
                  <a:lnTo>
                    <a:pt x="1641" y="3340"/>
                  </a:lnTo>
                  <a:lnTo>
                    <a:pt x="1638" y="3345"/>
                  </a:lnTo>
                  <a:lnTo>
                    <a:pt x="1637" y="3349"/>
                  </a:lnTo>
                  <a:lnTo>
                    <a:pt x="1633" y="3354"/>
                  </a:lnTo>
                  <a:lnTo>
                    <a:pt x="1629" y="3356"/>
                  </a:lnTo>
                  <a:lnTo>
                    <a:pt x="1626" y="3359"/>
                  </a:lnTo>
                  <a:lnTo>
                    <a:pt x="1619" y="3360"/>
                  </a:lnTo>
                  <a:lnTo>
                    <a:pt x="1613" y="3361"/>
                  </a:lnTo>
                  <a:lnTo>
                    <a:pt x="1608" y="3360"/>
                  </a:lnTo>
                  <a:lnTo>
                    <a:pt x="1604" y="3358"/>
                  </a:lnTo>
                  <a:lnTo>
                    <a:pt x="1599" y="3353"/>
                  </a:lnTo>
                  <a:lnTo>
                    <a:pt x="1597" y="3348"/>
                  </a:lnTo>
                  <a:lnTo>
                    <a:pt x="1594" y="3342"/>
                  </a:lnTo>
                  <a:lnTo>
                    <a:pt x="1592" y="3332"/>
                  </a:lnTo>
                  <a:lnTo>
                    <a:pt x="1589" y="3322"/>
                  </a:lnTo>
                  <a:lnTo>
                    <a:pt x="1589" y="3314"/>
                  </a:lnTo>
                  <a:lnTo>
                    <a:pt x="1588" y="3305"/>
                  </a:lnTo>
                  <a:lnTo>
                    <a:pt x="1586" y="3301"/>
                  </a:lnTo>
                  <a:lnTo>
                    <a:pt x="1582" y="3296"/>
                  </a:lnTo>
                  <a:lnTo>
                    <a:pt x="1578" y="3294"/>
                  </a:lnTo>
                  <a:lnTo>
                    <a:pt x="1574" y="3292"/>
                  </a:lnTo>
                  <a:lnTo>
                    <a:pt x="1565" y="3295"/>
                  </a:lnTo>
                  <a:lnTo>
                    <a:pt x="1558" y="3300"/>
                  </a:lnTo>
                  <a:lnTo>
                    <a:pt x="1550" y="3305"/>
                  </a:lnTo>
                  <a:lnTo>
                    <a:pt x="1543" y="3310"/>
                  </a:lnTo>
                  <a:lnTo>
                    <a:pt x="1540" y="3312"/>
                  </a:lnTo>
                  <a:lnTo>
                    <a:pt x="1538" y="3314"/>
                  </a:lnTo>
                  <a:lnTo>
                    <a:pt x="1530" y="3321"/>
                  </a:lnTo>
                  <a:lnTo>
                    <a:pt x="1523" y="3329"/>
                  </a:lnTo>
                  <a:lnTo>
                    <a:pt x="1520" y="3330"/>
                  </a:lnTo>
                  <a:lnTo>
                    <a:pt x="1518" y="3332"/>
                  </a:lnTo>
                  <a:lnTo>
                    <a:pt x="1504" y="3349"/>
                  </a:lnTo>
                  <a:lnTo>
                    <a:pt x="1495" y="3360"/>
                  </a:lnTo>
                  <a:lnTo>
                    <a:pt x="1492" y="3366"/>
                  </a:lnTo>
                  <a:lnTo>
                    <a:pt x="1487" y="3373"/>
                  </a:lnTo>
                  <a:lnTo>
                    <a:pt x="1484" y="3376"/>
                  </a:lnTo>
                  <a:lnTo>
                    <a:pt x="1480" y="3380"/>
                  </a:lnTo>
                  <a:lnTo>
                    <a:pt x="1478" y="3385"/>
                  </a:lnTo>
                  <a:lnTo>
                    <a:pt x="1474" y="3390"/>
                  </a:lnTo>
                  <a:lnTo>
                    <a:pt x="1468" y="3403"/>
                  </a:lnTo>
                  <a:lnTo>
                    <a:pt x="1463" y="3415"/>
                  </a:lnTo>
                  <a:lnTo>
                    <a:pt x="1459" y="3423"/>
                  </a:lnTo>
                  <a:lnTo>
                    <a:pt x="1456" y="3429"/>
                  </a:lnTo>
                  <a:lnTo>
                    <a:pt x="1453" y="3443"/>
                  </a:lnTo>
                  <a:lnTo>
                    <a:pt x="1450" y="3449"/>
                  </a:lnTo>
                  <a:lnTo>
                    <a:pt x="1445" y="3460"/>
                  </a:lnTo>
                  <a:lnTo>
                    <a:pt x="1441" y="3472"/>
                  </a:lnTo>
                  <a:lnTo>
                    <a:pt x="1434" y="3473"/>
                  </a:lnTo>
                  <a:lnTo>
                    <a:pt x="1428" y="3473"/>
                  </a:lnTo>
                  <a:lnTo>
                    <a:pt x="1420" y="3472"/>
                  </a:lnTo>
                  <a:lnTo>
                    <a:pt x="1415" y="3470"/>
                  </a:lnTo>
                  <a:lnTo>
                    <a:pt x="1416" y="3463"/>
                  </a:lnTo>
                  <a:lnTo>
                    <a:pt x="1416" y="3455"/>
                  </a:lnTo>
                  <a:lnTo>
                    <a:pt x="1414" y="3436"/>
                  </a:lnTo>
                  <a:lnTo>
                    <a:pt x="1413" y="3423"/>
                  </a:lnTo>
                  <a:lnTo>
                    <a:pt x="1415" y="3411"/>
                  </a:lnTo>
                  <a:lnTo>
                    <a:pt x="1416" y="3399"/>
                  </a:lnTo>
                  <a:lnTo>
                    <a:pt x="1415" y="3395"/>
                  </a:lnTo>
                  <a:lnTo>
                    <a:pt x="1414" y="3393"/>
                  </a:lnTo>
                  <a:lnTo>
                    <a:pt x="1411" y="3390"/>
                  </a:lnTo>
                  <a:lnTo>
                    <a:pt x="1408" y="3388"/>
                  </a:lnTo>
                  <a:lnTo>
                    <a:pt x="1408" y="3388"/>
                  </a:lnTo>
                  <a:lnTo>
                    <a:pt x="1406" y="3388"/>
                  </a:lnTo>
                  <a:lnTo>
                    <a:pt x="1405" y="3388"/>
                  </a:lnTo>
                  <a:lnTo>
                    <a:pt x="1404" y="3388"/>
                  </a:lnTo>
                  <a:lnTo>
                    <a:pt x="1403" y="3388"/>
                  </a:lnTo>
                  <a:lnTo>
                    <a:pt x="1401" y="3388"/>
                  </a:lnTo>
                  <a:lnTo>
                    <a:pt x="1396" y="3390"/>
                  </a:lnTo>
                  <a:lnTo>
                    <a:pt x="1393" y="3393"/>
                  </a:lnTo>
                  <a:lnTo>
                    <a:pt x="1385" y="3398"/>
                  </a:lnTo>
                  <a:lnTo>
                    <a:pt x="1378" y="3404"/>
                  </a:lnTo>
                  <a:lnTo>
                    <a:pt x="1361" y="3418"/>
                  </a:lnTo>
                  <a:lnTo>
                    <a:pt x="1346" y="3434"/>
                  </a:lnTo>
                  <a:lnTo>
                    <a:pt x="1334" y="3450"/>
                  </a:lnTo>
                  <a:lnTo>
                    <a:pt x="1321" y="3472"/>
                  </a:lnTo>
                  <a:lnTo>
                    <a:pt x="1311" y="3493"/>
                  </a:lnTo>
                  <a:lnTo>
                    <a:pt x="1304" y="3512"/>
                  </a:lnTo>
                  <a:lnTo>
                    <a:pt x="1299" y="3524"/>
                  </a:lnTo>
                  <a:lnTo>
                    <a:pt x="1294" y="3535"/>
                  </a:lnTo>
                  <a:lnTo>
                    <a:pt x="1287" y="3547"/>
                  </a:lnTo>
                  <a:lnTo>
                    <a:pt x="1282" y="3559"/>
                  </a:lnTo>
                  <a:lnTo>
                    <a:pt x="1280" y="3565"/>
                  </a:lnTo>
                  <a:lnTo>
                    <a:pt x="1277" y="3572"/>
                  </a:lnTo>
                  <a:lnTo>
                    <a:pt x="1274" y="3578"/>
                  </a:lnTo>
                  <a:lnTo>
                    <a:pt x="1270" y="3583"/>
                  </a:lnTo>
                  <a:lnTo>
                    <a:pt x="1262" y="3586"/>
                  </a:lnTo>
                  <a:lnTo>
                    <a:pt x="1254" y="3587"/>
                  </a:lnTo>
                  <a:lnTo>
                    <a:pt x="1245" y="3587"/>
                  </a:lnTo>
                  <a:lnTo>
                    <a:pt x="1236" y="3586"/>
                  </a:lnTo>
                  <a:lnTo>
                    <a:pt x="1226" y="3586"/>
                  </a:lnTo>
                  <a:lnTo>
                    <a:pt x="1215" y="3584"/>
                  </a:lnTo>
                  <a:lnTo>
                    <a:pt x="1212" y="3582"/>
                  </a:lnTo>
                  <a:lnTo>
                    <a:pt x="1208" y="3578"/>
                  </a:lnTo>
                  <a:lnTo>
                    <a:pt x="1203" y="3574"/>
                  </a:lnTo>
                  <a:lnTo>
                    <a:pt x="1197" y="3569"/>
                  </a:lnTo>
                  <a:lnTo>
                    <a:pt x="1193" y="3568"/>
                  </a:lnTo>
                  <a:lnTo>
                    <a:pt x="1188" y="3565"/>
                  </a:lnTo>
                  <a:lnTo>
                    <a:pt x="1183" y="3563"/>
                  </a:lnTo>
                  <a:lnTo>
                    <a:pt x="1181" y="3562"/>
                  </a:lnTo>
                  <a:lnTo>
                    <a:pt x="1178" y="3559"/>
                  </a:lnTo>
                  <a:lnTo>
                    <a:pt x="1176" y="3555"/>
                  </a:lnTo>
                  <a:lnTo>
                    <a:pt x="1175" y="3540"/>
                  </a:lnTo>
                  <a:lnTo>
                    <a:pt x="1176" y="3522"/>
                  </a:lnTo>
                  <a:lnTo>
                    <a:pt x="1176" y="3517"/>
                  </a:lnTo>
                  <a:lnTo>
                    <a:pt x="1178" y="3503"/>
                  </a:lnTo>
                  <a:lnTo>
                    <a:pt x="1182" y="3487"/>
                  </a:lnTo>
                  <a:lnTo>
                    <a:pt x="1183" y="3474"/>
                  </a:lnTo>
                  <a:lnTo>
                    <a:pt x="1185" y="3463"/>
                  </a:lnTo>
                  <a:lnTo>
                    <a:pt x="1186" y="3451"/>
                  </a:lnTo>
                  <a:lnTo>
                    <a:pt x="1187" y="3445"/>
                  </a:lnTo>
                  <a:lnTo>
                    <a:pt x="1187" y="3441"/>
                  </a:lnTo>
                  <a:lnTo>
                    <a:pt x="1188" y="3440"/>
                  </a:lnTo>
                  <a:lnTo>
                    <a:pt x="1191" y="3439"/>
                  </a:lnTo>
                  <a:lnTo>
                    <a:pt x="1196" y="3438"/>
                  </a:lnTo>
                  <a:lnTo>
                    <a:pt x="1202" y="3438"/>
                  </a:lnTo>
                  <a:lnTo>
                    <a:pt x="1208" y="3443"/>
                  </a:lnTo>
                  <a:lnTo>
                    <a:pt x="1216" y="3449"/>
                  </a:lnTo>
                  <a:lnTo>
                    <a:pt x="1226" y="3456"/>
                  </a:lnTo>
                  <a:lnTo>
                    <a:pt x="1234" y="3460"/>
                  </a:lnTo>
                  <a:lnTo>
                    <a:pt x="1237" y="3462"/>
                  </a:lnTo>
                  <a:lnTo>
                    <a:pt x="1242" y="3463"/>
                  </a:lnTo>
                  <a:lnTo>
                    <a:pt x="1245" y="3462"/>
                  </a:lnTo>
                  <a:lnTo>
                    <a:pt x="1249" y="3459"/>
                  </a:lnTo>
                  <a:lnTo>
                    <a:pt x="1266" y="3446"/>
                  </a:lnTo>
                  <a:lnTo>
                    <a:pt x="1281" y="3434"/>
                  </a:lnTo>
                  <a:lnTo>
                    <a:pt x="1291" y="3428"/>
                  </a:lnTo>
                  <a:lnTo>
                    <a:pt x="1306" y="3415"/>
                  </a:lnTo>
                  <a:lnTo>
                    <a:pt x="1321" y="3400"/>
                  </a:lnTo>
                  <a:lnTo>
                    <a:pt x="1334" y="3385"/>
                  </a:lnTo>
                  <a:lnTo>
                    <a:pt x="1345" y="3374"/>
                  </a:lnTo>
                  <a:lnTo>
                    <a:pt x="1353" y="3368"/>
                  </a:lnTo>
                  <a:lnTo>
                    <a:pt x="1365" y="3356"/>
                  </a:lnTo>
                  <a:lnTo>
                    <a:pt x="1380" y="3345"/>
                  </a:lnTo>
                  <a:lnTo>
                    <a:pt x="1388" y="3339"/>
                  </a:lnTo>
                  <a:lnTo>
                    <a:pt x="1391" y="3335"/>
                  </a:lnTo>
                  <a:lnTo>
                    <a:pt x="1395" y="3332"/>
                  </a:lnTo>
                  <a:lnTo>
                    <a:pt x="1406" y="3321"/>
                  </a:lnTo>
                  <a:lnTo>
                    <a:pt x="1421" y="3309"/>
                  </a:lnTo>
                  <a:lnTo>
                    <a:pt x="1435" y="3296"/>
                  </a:lnTo>
                  <a:lnTo>
                    <a:pt x="1444" y="3287"/>
                  </a:lnTo>
                  <a:lnTo>
                    <a:pt x="1453" y="3279"/>
                  </a:lnTo>
                  <a:lnTo>
                    <a:pt x="1455" y="3274"/>
                  </a:lnTo>
                  <a:lnTo>
                    <a:pt x="1455" y="3267"/>
                  </a:lnTo>
                  <a:lnTo>
                    <a:pt x="1456" y="3254"/>
                  </a:lnTo>
                  <a:lnTo>
                    <a:pt x="1456" y="3236"/>
                  </a:lnTo>
                  <a:lnTo>
                    <a:pt x="1456" y="3220"/>
                  </a:lnTo>
                  <a:lnTo>
                    <a:pt x="1455" y="3202"/>
                  </a:lnTo>
                  <a:lnTo>
                    <a:pt x="1455" y="3186"/>
                  </a:lnTo>
                  <a:lnTo>
                    <a:pt x="1455" y="3172"/>
                  </a:lnTo>
                  <a:lnTo>
                    <a:pt x="1455" y="3167"/>
                  </a:lnTo>
                  <a:lnTo>
                    <a:pt x="1455" y="3162"/>
                  </a:lnTo>
                  <a:lnTo>
                    <a:pt x="1455" y="3158"/>
                  </a:lnTo>
                  <a:lnTo>
                    <a:pt x="1455" y="3155"/>
                  </a:lnTo>
                  <a:lnTo>
                    <a:pt x="1456" y="3151"/>
                  </a:lnTo>
                  <a:lnTo>
                    <a:pt x="1458" y="3148"/>
                  </a:lnTo>
                  <a:lnTo>
                    <a:pt x="1459" y="3143"/>
                  </a:lnTo>
                  <a:lnTo>
                    <a:pt x="1462" y="3140"/>
                  </a:lnTo>
                  <a:lnTo>
                    <a:pt x="1468" y="3133"/>
                  </a:lnTo>
                  <a:lnTo>
                    <a:pt x="1474" y="3127"/>
                  </a:lnTo>
                  <a:lnTo>
                    <a:pt x="1484" y="3118"/>
                  </a:lnTo>
                  <a:lnTo>
                    <a:pt x="1494" y="3109"/>
                  </a:lnTo>
                  <a:lnTo>
                    <a:pt x="1504" y="3102"/>
                  </a:lnTo>
                  <a:lnTo>
                    <a:pt x="1514" y="3093"/>
                  </a:lnTo>
                  <a:lnTo>
                    <a:pt x="1517" y="3087"/>
                  </a:lnTo>
                  <a:lnTo>
                    <a:pt x="1518" y="3079"/>
                  </a:lnTo>
                  <a:lnTo>
                    <a:pt x="1518" y="3077"/>
                  </a:lnTo>
                  <a:lnTo>
                    <a:pt x="1517" y="3074"/>
                  </a:lnTo>
                  <a:lnTo>
                    <a:pt x="1507" y="3069"/>
                  </a:lnTo>
                  <a:lnTo>
                    <a:pt x="1497" y="3066"/>
                  </a:lnTo>
                  <a:lnTo>
                    <a:pt x="1487" y="3062"/>
                  </a:lnTo>
                  <a:lnTo>
                    <a:pt x="1479" y="3059"/>
                  </a:lnTo>
                  <a:lnTo>
                    <a:pt x="1470" y="3053"/>
                  </a:lnTo>
                  <a:lnTo>
                    <a:pt x="1456" y="3043"/>
                  </a:lnTo>
                  <a:lnTo>
                    <a:pt x="1443" y="3033"/>
                  </a:lnTo>
                  <a:lnTo>
                    <a:pt x="1435" y="3027"/>
                  </a:lnTo>
                  <a:lnTo>
                    <a:pt x="1434" y="3021"/>
                  </a:lnTo>
                  <a:lnTo>
                    <a:pt x="1431" y="3014"/>
                  </a:lnTo>
                  <a:lnTo>
                    <a:pt x="1430" y="3012"/>
                  </a:lnTo>
                  <a:lnTo>
                    <a:pt x="1431" y="3011"/>
                  </a:lnTo>
                  <a:lnTo>
                    <a:pt x="1433" y="3009"/>
                  </a:lnTo>
                  <a:lnTo>
                    <a:pt x="1435" y="3009"/>
                  </a:lnTo>
                  <a:lnTo>
                    <a:pt x="1449" y="3008"/>
                  </a:lnTo>
                  <a:lnTo>
                    <a:pt x="1469" y="3008"/>
                  </a:lnTo>
                  <a:lnTo>
                    <a:pt x="1490" y="3009"/>
                  </a:lnTo>
                  <a:lnTo>
                    <a:pt x="1508" y="3009"/>
                  </a:lnTo>
                  <a:lnTo>
                    <a:pt x="1520" y="3009"/>
                  </a:lnTo>
                  <a:lnTo>
                    <a:pt x="1530" y="3009"/>
                  </a:lnTo>
                  <a:lnTo>
                    <a:pt x="1539" y="3008"/>
                  </a:lnTo>
                  <a:lnTo>
                    <a:pt x="1550" y="3005"/>
                  </a:lnTo>
                  <a:lnTo>
                    <a:pt x="1557" y="3004"/>
                  </a:lnTo>
                  <a:lnTo>
                    <a:pt x="1570" y="3000"/>
                  </a:lnTo>
                  <a:lnTo>
                    <a:pt x="1586" y="2997"/>
                  </a:lnTo>
                  <a:lnTo>
                    <a:pt x="1597" y="2993"/>
                  </a:lnTo>
                  <a:lnTo>
                    <a:pt x="1612" y="2987"/>
                  </a:lnTo>
                  <a:lnTo>
                    <a:pt x="1627" y="2980"/>
                  </a:lnTo>
                  <a:lnTo>
                    <a:pt x="1643" y="2973"/>
                  </a:lnTo>
                  <a:lnTo>
                    <a:pt x="1657" y="2965"/>
                  </a:lnTo>
                  <a:lnTo>
                    <a:pt x="1669" y="2958"/>
                  </a:lnTo>
                  <a:lnTo>
                    <a:pt x="1691" y="2945"/>
                  </a:lnTo>
                  <a:lnTo>
                    <a:pt x="1698" y="2942"/>
                  </a:lnTo>
                  <a:lnTo>
                    <a:pt x="1706" y="2938"/>
                  </a:lnTo>
                  <a:lnTo>
                    <a:pt x="1716" y="2932"/>
                  </a:lnTo>
                  <a:lnTo>
                    <a:pt x="1727" y="2925"/>
                  </a:lnTo>
                  <a:lnTo>
                    <a:pt x="1737" y="2919"/>
                  </a:lnTo>
                  <a:lnTo>
                    <a:pt x="1748" y="2913"/>
                  </a:lnTo>
                  <a:lnTo>
                    <a:pt x="1760" y="2905"/>
                  </a:lnTo>
                  <a:lnTo>
                    <a:pt x="1771" y="2899"/>
                  </a:lnTo>
                  <a:lnTo>
                    <a:pt x="1781" y="2893"/>
                  </a:lnTo>
                  <a:lnTo>
                    <a:pt x="1790" y="2886"/>
                  </a:lnTo>
                  <a:lnTo>
                    <a:pt x="1803" y="2878"/>
                  </a:lnTo>
                  <a:lnTo>
                    <a:pt x="1817" y="2870"/>
                  </a:lnTo>
                  <a:lnTo>
                    <a:pt x="1821" y="2869"/>
                  </a:lnTo>
                  <a:lnTo>
                    <a:pt x="1825" y="2869"/>
                  </a:lnTo>
                  <a:lnTo>
                    <a:pt x="1830" y="2871"/>
                  </a:lnTo>
                  <a:lnTo>
                    <a:pt x="1835" y="2874"/>
                  </a:lnTo>
                  <a:lnTo>
                    <a:pt x="1840" y="2875"/>
                  </a:lnTo>
                  <a:lnTo>
                    <a:pt x="1844" y="2878"/>
                  </a:lnTo>
                  <a:lnTo>
                    <a:pt x="1849" y="2883"/>
                  </a:lnTo>
                  <a:lnTo>
                    <a:pt x="1854" y="2886"/>
                  </a:lnTo>
                  <a:lnTo>
                    <a:pt x="1857" y="2891"/>
                  </a:lnTo>
                  <a:lnTo>
                    <a:pt x="1861" y="2897"/>
                  </a:lnTo>
                  <a:lnTo>
                    <a:pt x="1865" y="2908"/>
                  </a:lnTo>
                  <a:lnTo>
                    <a:pt x="1867" y="2920"/>
                  </a:lnTo>
                  <a:lnTo>
                    <a:pt x="1867" y="2928"/>
                  </a:lnTo>
                  <a:lnTo>
                    <a:pt x="1866" y="2937"/>
                  </a:lnTo>
                  <a:lnTo>
                    <a:pt x="1864" y="2947"/>
                  </a:lnTo>
                  <a:lnTo>
                    <a:pt x="1860" y="2955"/>
                  </a:lnTo>
                  <a:lnTo>
                    <a:pt x="1851" y="2957"/>
                  </a:lnTo>
                  <a:lnTo>
                    <a:pt x="1840" y="2959"/>
                  </a:lnTo>
                  <a:lnTo>
                    <a:pt x="1829" y="2962"/>
                  </a:lnTo>
                  <a:lnTo>
                    <a:pt x="1816" y="2967"/>
                  </a:lnTo>
                  <a:lnTo>
                    <a:pt x="1798" y="2977"/>
                  </a:lnTo>
                  <a:lnTo>
                    <a:pt x="1780" y="2988"/>
                  </a:lnTo>
                  <a:lnTo>
                    <a:pt x="1755" y="3000"/>
                  </a:lnTo>
                  <a:lnTo>
                    <a:pt x="1730" y="3016"/>
                  </a:lnTo>
                  <a:lnTo>
                    <a:pt x="1718" y="3023"/>
                  </a:lnTo>
                  <a:lnTo>
                    <a:pt x="1707" y="3031"/>
                  </a:lnTo>
                  <a:lnTo>
                    <a:pt x="1698" y="3037"/>
                  </a:lnTo>
                  <a:lnTo>
                    <a:pt x="1689" y="3044"/>
                  </a:lnTo>
                  <a:lnTo>
                    <a:pt x="1686" y="3048"/>
                  </a:lnTo>
                  <a:lnTo>
                    <a:pt x="1683" y="3052"/>
                  </a:lnTo>
                  <a:lnTo>
                    <a:pt x="1682" y="3058"/>
                  </a:lnTo>
                  <a:lnTo>
                    <a:pt x="1683" y="3063"/>
                  </a:lnTo>
                  <a:lnTo>
                    <a:pt x="1689" y="3069"/>
                  </a:lnTo>
                  <a:lnTo>
                    <a:pt x="1696" y="3076"/>
                  </a:lnTo>
                  <a:lnTo>
                    <a:pt x="1701" y="3082"/>
                  </a:lnTo>
                  <a:lnTo>
                    <a:pt x="1705" y="3088"/>
                  </a:lnTo>
                  <a:lnTo>
                    <a:pt x="1707" y="3099"/>
                  </a:lnTo>
                  <a:lnTo>
                    <a:pt x="1707" y="3112"/>
                  </a:lnTo>
                  <a:lnTo>
                    <a:pt x="1708" y="3123"/>
                  </a:lnTo>
                  <a:lnTo>
                    <a:pt x="1708" y="3133"/>
                  </a:lnTo>
                  <a:lnTo>
                    <a:pt x="1710" y="3140"/>
                  </a:lnTo>
                  <a:lnTo>
                    <a:pt x="1711" y="3145"/>
                  </a:lnTo>
                  <a:lnTo>
                    <a:pt x="1713" y="3148"/>
                  </a:lnTo>
                  <a:lnTo>
                    <a:pt x="1717" y="3151"/>
                  </a:lnTo>
                  <a:lnTo>
                    <a:pt x="1721" y="3153"/>
                  </a:lnTo>
                  <a:lnTo>
                    <a:pt x="1726" y="3155"/>
                  </a:lnTo>
                  <a:lnTo>
                    <a:pt x="1730" y="3156"/>
                  </a:lnTo>
                  <a:lnTo>
                    <a:pt x="1732" y="3156"/>
                  </a:lnTo>
                  <a:lnTo>
                    <a:pt x="1740" y="3153"/>
                  </a:lnTo>
                  <a:lnTo>
                    <a:pt x="1748" y="3148"/>
                  </a:lnTo>
                  <a:lnTo>
                    <a:pt x="1762" y="3142"/>
                  </a:lnTo>
                  <a:lnTo>
                    <a:pt x="1776" y="3136"/>
                  </a:lnTo>
                  <a:lnTo>
                    <a:pt x="1788" y="3131"/>
                  </a:lnTo>
                  <a:lnTo>
                    <a:pt x="1802" y="3125"/>
                  </a:lnTo>
                  <a:lnTo>
                    <a:pt x="1815" y="3116"/>
                  </a:lnTo>
                  <a:lnTo>
                    <a:pt x="1829" y="3107"/>
                  </a:lnTo>
                  <a:lnTo>
                    <a:pt x="1839" y="3098"/>
                  </a:lnTo>
                  <a:lnTo>
                    <a:pt x="1844" y="3096"/>
                  </a:lnTo>
                  <a:lnTo>
                    <a:pt x="1851" y="3092"/>
                  </a:lnTo>
                  <a:lnTo>
                    <a:pt x="1864" y="3088"/>
                  </a:lnTo>
                  <a:lnTo>
                    <a:pt x="1871" y="3087"/>
                  </a:lnTo>
                  <a:lnTo>
                    <a:pt x="1880" y="3087"/>
                  </a:lnTo>
                  <a:lnTo>
                    <a:pt x="1892" y="3092"/>
                  </a:lnTo>
                  <a:lnTo>
                    <a:pt x="1905" y="3101"/>
                  </a:lnTo>
                  <a:lnTo>
                    <a:pt x="1911" y="3103"/>
                  </a:lnTo>
                  <a:lnTo>
                    <a:pt x="1917" y="3107"/>
                  </a:lnTo>
                  <a:lnTo>
                    <a:pt x="1922" y="3111"/>
                  </a:lnTo>
                  <a:lnTo>
                    <a:pt x="1928" y="3114"/>
                  </a:lnTo>
                  <a:lnTo>
                    <a:pt x="1934" y="3125"/>
                  </a:lnTo>
                  <a:lnTo>
                    <a:pt x="1935" y="3128"/>
                  </a:lnTo>
                  <a:lnTo>
                    <a:pt x="1936" y="3133"/>
                  </a:lnTo>
                  <a:lnTo>
                    <a:pt x="1936" y="3140"/>
                  </a:lnTo>
                  <a:lnTo>
                    <a:pt x="1936" y="3145"/>
                  </a:lnTo>
                  <a:lnTo>
                    <a:pt x="1933" y="3156"/>
                  </a:lnTo>
                  <a:lnTo>
                    <a:pt x="1930" y="3166"/>
                  </a:lnTo>
                  <a:lnTo>
                    <a:pt x="1928" y="3173"/>
                  </a:lnTo>
                  <a:lnTo>
                    <a:pt x="1924" y="3181"/>
                  </a:lnTo>
                  <a:lnTo>
                    <a:pt x="1914" y="3192"/>
                  </a:lnTo>
                  <a:lnTo>
                    <a:pt x="1907" y="3201"/>
                  </a:lnTo>
                  <a:lnTo>
                    <a:pt x="1902" y="3208"/>
                  </a:lnTo>
                  <a:lnTo>
                    <a:pt x="1897" y="3217"/>
                  </a:lnTo>
                  <a:lnTo>
                    <a:pt x="1892" y="3227"/>
                  </a:lnTo>
                  <a:lnTo>
                    <a:pt x="1889" y="3237"/>
                  </a:lnTo>
                  <a:lnTo>
                    <a:pt x="1881" y="3254"/>
                  </a:lnTo>
                  <a:lnTo>
                    <a:pt x="1874" y="3271"/>
                  </a:lnTo>
                  <a:lnTo>
                    <a:pt x="1865" y="3282"/>
                  </a:lnTo>
                  <a:lnTo>
                    <a:pt x="1857" y="3292"/>
                  </a:lnTo>
                  <a:lnTo>
                    <a:pt x="1850" y="3302"/>
                  </a:lnTo>
                  <a:lnTo>
                    <a:pt x="1842" y="3315"/>
                  </a:lnTo>
                  <a:lnTo>
                    <a:pt x="1839" y="3325"/>
                  </a:lnTo>
                  <a:lnTo>
                    <a:pt x="1836" y="3334"/>
                  </a:lnTo>
                  <a:lnTo>
                    <a:pt x="1826" y="3358"/>
                  </a:lnTo>
                  <a:lnTo>
                    <a:pt x="1819" y="3378"/>
                  </a:lnTo>
                  <a:lnTo>
                    <a:pt x="1811" y="3398"/>
                  </a:lnTo>
                  <a:lnTo>
                    <a:pt x="1802" y="3420"/>
                  </a:lnTo>
                  <a:lnTo>
                    <a:pt x="1798" y="3429"/>
                  </a:lnTo>
                  <a:lnTo>
                    <a:pt x="1796" y="3439"/>
                  </a:lnTo>
                  <a:lnTo>
                    <a:pt x="1791" y="3455"/>
                  </a:lnTo>
                  <a:lnTo>
                    <a:pt x="1785" y="3473"/>
                  </a:lnTo>
                  <a:lnTo>
                    <a:pt x="1778" y="3492"/>
                  </a:lnTo>
                  <a:lnTo>
                    <a:pt x="1772" y="3509"/>
                  </a:lnTo>
                  <a:lnTo>
                    <a:pt x="1770" y="3519"/>
                  </a:lnTo>
                  <a:lnTo>
                    <a:pt x="1766" y="3528"/>
                  </a:lnTo>
                  <a:lnTo>
                    <a:pt x="1762" y="3538"/>
                  </a:lnTo>
                  <a:lnTo>
                    <a:pt x="1757" y="3547"/>
                  </a:lnTo>
                  <a:lnTo>
                    <a:pt x="1755" y="3553"/>
                  </a:lnTo>
                  <a:lnTo>
                    <a:pt x="1751" y="3559"/>
                  </a:lnTo>
                  <a:lnTo>
                    <a:pt x="1748" y="3564"/>
                  </a:lnTo>
                  <a:lnTo>
                    <a:pt x="1743" y="3569"/>
                  </a:lnTo>
                  <a:lnTo>
                    <a:pt x="1738" y="3573"/>
                  </a:lnTo>
                  <a:lnTo>
                    <a:pt x="1732" y="3576"/>
                  </a:lnTo>
                  <a:lnTo>
                    <a:pt x="1722" y="3581"/>
                  </a:lnTo>
                  <a:lnTo>
                    <a:pt x="1711" y="3586"/>
                  </a:lnTo>
                  <a:lnTo>
                    <a:pt x="1696" y="3587"/>
                  </a:lnTo>
                  <a:lnTo>
                    <a:pt x="1681" y="3586"/>
                  </a:lnTo>
                  <a:lnTo>
                    <a:pt x="1673" y="3586"/>
                  </a:lnTo>
                  <a:lnTo>
                    <a:pt x="1667" y="3586"/>
                  </a:lnTo>
                  <a:lnTo>
                    <a:pt x="1662" y="3584"/>
                  </a:lnTo>
                  <a:lnTo>
                    <a:pt x="1658" y="3581"/>
                  </a:lnTo>
                  <a:lnTo>
                    <a:pt x="1653" y="3572"/>
                  </a:lnTo>
                  <a:lnTo>
                    <a:pt x="1648" y="3563"/>
                  </a:lnTo>
                  <a:lnTo>
                    <a:pt x="1644" y="3553"/>
                  </a:lnTo>
                  <a:lnTo>
                    <a:pt x="1639" y="3543"/>
                  </a:lnTo>
                  <a:lnTo>
                    <a:pt x="1633" y="3533"/>
                  </a:lnTo>
                  <a:lnTo>
                    <a:pt x="1628" y="3525"/>
                  </a:lnTo>
                  <a:lnTo>
                    <a:pt x="1623" y="3522"/>
                  </a:lnTo>
                  <a:lnTo>
                    <a:pt x="1618" y="3520"/>
                  </a:lnTo>
                  <a:lnTo>
                    <a:pt x="1613" y="3519"/>
                  </a:lnTo>
                  <a:lnTo>
                    <a:pt x="1609" y="3519"/>
                  </a:lnTo>
                  <a:lnTo>
                    <a:pt x="1604" y="3522"/>
                  </a:lnTo>
                  <a:lnTo>
                    <a:pt x="1597" y="3527"/>
                  </a:lnTo>
                  <a:lnTo>
                    <a:pt x="1593" y="3530"/>
                  </a:lnTo>
                  <a:lnTo>
                    <a:pt x="1589" y="3535"/>
                  </a:lnTo>
                  <a:lnTo>
                    <a:pt x="1587" y="3540"/>
                  </a:lnTo>
                  <a:lnTo>
                    <a:pt x="1586" y="3547"/>
                  </a:lnTo>
                  <a:lnTo>
                    <a:pt x="1583" y="3562"/>
                  </a:lnTo>
                  <a:lnTo>
                    <a:pt x="1581" y="3572"/>
                  </a:lnTo>
                  <a:close/>
                  <a:moveTo>
                    <a:pt x="1492" y="3150"/>
                  </a:moveTo>
                  <a:lnTo>
                    <a:pt x="1483" y="3157"/>
                  </a:lnTo>
                  <a:lnTo>
                    <a:pt x="1484" y="3176"/>
                  </a:lnTo>
                  <a:lnTo>
                    <a:pt x="1487" y="3181"/>
                  </a:lnTo>
                  <a:lnTo>
                    <a:pt x="1490" y="3193"/>
                  </a:lnTo>
                  <a:lnTo>
                    <a:pt x="1497" y="3206"/>
                  </a:lnTo>
                  <a:lnTo>
                    <a:pt x="1503" y="3216"/>
                  </a:lnTo>
                  <a:lnTo>
                    <a:pt x="1509" y="3223"/>
                  </a:lnTo>
                  <a:lnTo>
                    <a:pt x="1515" y="3228"/>
                  </a:lnTo>
                  <a:lnTo>
                    <a:pt x="1522" y="3232"/>
                  </a:lnTo>
                  <a:lnTo>
                    <a:pt x="1525" y="3233"/>
                  </a:lnTo>
                  <a:lnTo>
                    <a:pt x="1533" y="3235"/>
                  </a:lnTo>
                  <a:lnTo>
                    <a:pt x="1539" y="3235"/>
                  </a:lnTo>
                  <a:lnTo>
                    <a:pt x="1544" y="3233"/>
                  </a:lnTo>
                  <a:lnTo>
                    <a:pt x="1558" y="3228"/>
                  </a:lnTo>
                  <a:lnTo>
                    <a:pt x="1575" y="3222"/>
                  </a:lnTo>
                  <a:lnTo>
                    <a:pt x="1594" y="3213"/>
                  </a:lnTo>
                  <a:lnTo>
                    <a:pt x="1611" y="3205"/>
                  </a:lnTo>
                  <a:lnTo>
                    <a:pt x="1622" y="3196"/>
                  </a:lnTo>
                  <a:lnTo>
                    <a:pt x="1628" y="3190"/>
                  </a:lnTo>
                  <a:lnTo>
                    <a:pt x="1631" y="3187"/>
                  </a:lnTo>
                  <a:lnTo>
                    <a:pt x="1639" y="3180"/>
                  </a:lnTo>
                  <a:lnTo>
                    <a:pt x="1642" y="3176"/>
                  </a:lnTo>
                  <a:lnTo>
                    <a:pt x="1644" y="3166"/>
                  </a:lnTo>
                  <a:lnTo>
                    <a:pt x="1647" y="3151"/>
                  </a:lnTo>
                  <a:lnTo>
                    <a:pt x="1648" y="3131"/>
                  </a:lnTo>
                  <a:lnTo>
                    <a:pt x="1647" y="3106"/>
                  </a:lnTo>
                  <a:lnTo>
                    <a:pt x="1646" y="3101"/>
                  </a:lnTo>
                  <a:lnTo>
                    <a:pt x="1644" y="3099"/>
                  </a:lnTo>
                  <a:lnTo>
                    <a:pt x="1639" y="3094"/>
                  </a:lnTo>
                  <a:lnTo>
                    <a:pt x="1634" y="3088"/>
                  </a:lnTo>
                  <a:lnTo>
                    <a:pt x="1627" y="3084"/>
                  </a:lnTo>
                  <a:lnTo>
                    <a:pt x="1611" y="3082"/>
                  </a:lnTo>
                  <a:lnTo>
                    <a:pt x="1598" y="3082"/>
                  </a:lnTo>
                  <a:lnTo>
                    <a:pt x="1594" y="3083"/>
                  </a:lnTo>
                  <a:lnTo>
                    <a:pt x="1586" y="3087"/>
                  </a:lnTo>
                  <a:lnTo>
                    <a:pt x="1573" y="3093"/>
                  </a:lnTo>
                  <a:lnTo>
                    <a:pt x="1559" y="3102"/>
                  </a:lnTo>
                  <a:lnTo>
                    <a:pt x="1549" y="3108"/>
                  </a:lnTo>
                  <a:lnTo>
                    <a:pt x="1539" y="3113"/>
                  </a:lnTo>
                  <a:lnTo>
                    <a:pt x="1530" y="3119"/>
                  </a:lnTo>
                  <a:lnTo>
                    <a:pt x="1520" y="3127"/>
                  </a:lnTo>
                  <a:lnTo>
                    <a:pt x="1505" y="3138"/>
                  </a:lnTo>
                  <a:lnTo>
                    <a:pt x="1492" y="3150"/>
                  </a:lnTo>
                  <a:close/>
                  <a:moveTo>
                    <a:pt x="2337" y="3560"/>
                  </a:moveTo>
                  <a:lnTo>
                    <a:pt x="2336" y="3547"/>
                  </a:lnTo>
                  <a:lnTo>
                    <a:pt x="2335" y="3533"/>
                  </a:lnTo>
                  <a:lnTo>
                    <a:pt x="2335" y="3522"/>
                  </a:lnTo>
                  <a:lnTo>
                    <a:pt x="2336" y="3509"/>
                  </a:lnTo>
                  <a:lnTo>
                    <a:pt x="2340" y="3487"/>
                  </a:lnTo>
                  <a:lnTo>
                    <a:pt x="2342" y="3465"/>
                  </a:lnTo>
                  <a:lnTo>
                    <a:pt x="2345" y="3448"/>
                  </a:lnTo>
                  <a:lnTo>
                    <a:pt x="2347" y="3430"/>
                  </a:lnTo>
                  <a:lnTo>
                    <a:pt x="2350" y="3413"/>
                  </a:lnTo>
                  <a:lnTo>
                    <a:pt x="2351" y="3394"/>
                  </a:lnTo>
                  <a:lnTo>
                    <a:pt x="2353" y="3390"/>
                  </a:lnTo>
                  <a:lnTo>
                    <a:pt x="2355" y="3385"/>
                  </a:lnTo>
                  <a:lnTo>
                    <a:pt x="2356" y="3381"/>
                  </a:lnTo>
                  <a:lnTo>
                    <a:pt x="2358" y="3380"/>
                  </a:lnTo>
                  <a:lnTo>
                    <a:pt x="2361" y="3380"/>
                  </a:lnTo>
                  <a:lnTo>
                    <a:pt x="2365" y="3381"/>
                  </a:lnTo>
                  <a:lnTo>
                    <a:pt x="2368" y="3383"/>
                  </a:lnTo>
                  <a:lnTo>
                    <a:pt x="2372" y="3386"/>
                  </a:lnTo>
                  <a:lnTo>
                    <a:pt x="2377" y="3391"/>
                  </a:lnTo>
                  <a:lnTo>
                    <a:pt x="2380" y="3400"/>
                  </a:lnTo>
                  <a:lnTo>
                    <a:pt x="2382" y="3408"/>
                  </a:lnTo>
                  <a:lnTo>
                    <a:pt x="2385" y="3414"/>
                  </a:lnTo>
                  <a:lnTo>
                    <a:pt x="2387" y="3418"/>
                  </a:lnTo>
                  <a:lnTo>
                    <a:pt x="2390" y="3421"/>
                  </a:lnTo>
                  <a:lnTo>
                    <a:pt x="2395" y="3426"/>
                  </a:lnTo>
                  <a:lnTo>
                    <a:pt x="2401" y="3433"/>
                  </a:lnTo>
                  <a:lnTo>
                    <a:pt x="2412" y="3448"/>
                  </a:lnTo>
                  <a:lnTo>
                    <a:pt x="2424" y="3463"/>
                  </a:lnTo>
                  <a:lnTo>
                    <a:pt x="2426" y="3470"/>
                  </a:lnTo>
                  <a:lnTo>
                    <a:pt x="2431" y="3480"/>
                  </a:lnTo>
                  <a:lnTo>
                    <a:pt x="2434" y="3492"/>
                  </a:lnTo>
                  <a:lnTo>
                    <a:pt x="2436" y="3504"/>
                  </a:lnTo>
                  <a:lnTo>
                    <a:pt x="2439" y="3522"/>
                  </a:lnTo>
                  <a:lnTo>
                    <a:pt x="2440" y="3538"/>
                  </a:lnTo>
                  <a:lnTo>
                    <a:pt x="2440" y="3550"/>
                  </a:lnTo>
                  <a:lnTo>
                    <a:pt x="2439" y="3558"/>
                  </a:lnTo>
                  <a:lnTo>
                    <a:pt x="2435" y="3574"/>
                  </a:lnTo>
                  <a:lnTo>
                    <a:pt x="2431" y="3587"/>
                  </a:lnTo>
                  <a:lnTo>
                    <a:pt x="2427" y="3596"/>
                  </a:lnTo>
                  <a:lnTo>
                    <a:pt x="2426" y="3598"/>
                  </a:lnTo>
                  <a:lnTo>
                    <a:pt x="2420" y="3604"/>
                  </a:lnTo>
                  <a:lnTo>
                    <a:pt x="2414" y="3608"/>
                  </a:lnTo>
                  <a:lnTo>
                    <a:pt x="2409" y="3609"/>
                  </a:lnTo>
                  <a:lnTo>
                    <a:pt x="2404" y="3609"/>
                  </a:lnTo>
                  <a:lnTo>
                    <a:pt x="2396" y="3607"/>
                  </a:lnTo>
                  <a:lnTo>
                    <a:pt x="2390" y="3604"/>
                  </a:lnTo>
                  <a:lnTo>
                    <a:pt x="2383" y="3601"/>
                  </a:lnTo>
                  <a:lnTo>
                    <a:pt x="2377" y="3596"/>
                  </a:lnTo>
                  <a:lnTo>
                    <a:pt x="2365" y="3587"/>
                  </a:lnTo>
                  <a:lnTo>
                    <a:pt x="2352" y="3577"/>
                  </a:lnTo>
                  <a:lnTo>
                    <a:pt x="2347" y="3573"/>
                  </a:lnTo>
                  <a:lnTo>
                    <a:pt x="2342" y="3568"/>
                  </a:lnTo>
                  <a:lnTo>
                    <a:pt x="2340" y="3564"/>
                  </a:lnTo>
                  <a:lnTo>
                    <a:pt x="2337" y="3560"/>
                  </a:lnTo>
                  <a:close/>
                  <a:moveTo>
                    <a:pt x="2724" y="3423"/>
                  </a:moveTo>
                  <a:lnTo>
                    <a:pt x="2728" y="3400"/>
                  </a:lnTo>
                  <a:lnTo>
                    <a:pt x="2730" y="3384"/>
                  </a:lnTo>
                  <a:lnTo>
                    <a:pt x="2733" y="3369"/>
                  </a:lnTo>
                  <a:lnTo>
                    <a:pt x="2733" y="3349"/>
                  </a:lnTo>
                  <a:lnTo>
                    <a:pt x="2734" y="3339"/>
                  </a:lnTo>
                  <a:lnTo>
                    <a:pt x="2738" y="3329"/>
                  </a:lnTo>
                  <a:lnTo>
                    <a:pt x="2742" y="3316"/>
                  </a:lnTo>
                  <a:lnTo>
                    <a:pt x="2744" y="3304"/>
                  </a:lnTo>
                  <a:lnTo>
                    <a:pt x="2748" y="3290"/>
                  </a:lnTo>
                  <a:lnTo>
                    <a:pt x="2749" y="3277"/>
                  </a:lnTo>
                  <a:lnTo>
                    <a:pt x="2752" y="3264"/>
                  </a:lnTo>
                  <a:lnTo>
                    <a:pt x="2753" y="3251"/>
                  </a:lnTo>
                  <a:lnTo>
                    <a:pt x="2754" y="3242"/>
                  </a:lnTo>
                  <a:lnTo>
                    <a:pt x="2756" y="3228"/>
                  </a:lnTo>
                  <a:lnTo>
                    <a:pt x="2757" y="3215"/>
                  </a:lnTo>
                  <a:lnTo>
                    <a:pt x="2756" y="3207"/>
                  </a:lnTo>
                  <a:lnTo>
                    <a:pt x="2751" y="3202"/>
                  </a:lnTo>
                  <a:lnTo>
                    <a:pt x="2744" y="3198"/>
                  </a:lnTo>
                  <a:lnTo>
                    <a:pt x="2740" y="3197"/>
                  </a:lnTo>
                  <a:lnTo>
                    <a:pt x="2738" y="3196"/>
                  </a:lnTo>
                  <a:lnTo>
                    <a:pt x="2730" y="3195"/>
                  </a:lnTo>
                  <a:lnTo>
                    <a:pt x="2723" y="3195"/>
                  </a:lnTo>
                  <a:lnTo>
                    <a:pt x="2713" y="3197"/>
                  </a:lnTo>
                  <a:lnTo>
                    <a:pt x="2708" y="3201"/>
                  </a:lnTo>
                  <a:lnTo>
                    <a:pt x="2695" y="3206"/>
                  </a:lnTo>
                  <a:lnTo>
                    <a:pt x="2685" y="3213"/>
                  </a:lnTo>
                  <a:lnTo>
                    <a:pt x="2674" y="3221"/>
                  </a:lnTo>
                  <a:lnTo>
                    <a:pt x="2664" y="3231"/>
                  </a:lnTo>
                  <a:lnTo>
                    <a:pt x="2655" y="3242"/>
                  </a:lnTo>
                  <a:lnTo>
                    <a:pt x="2647" y="3256"/>
                  </a:lnTo>
                  <a:lnTo>
                    <a:pt x="2645" y="3262"/>
                  </a:lnTo>
                  <a:lnTo>
                    <a:pt x="2645" y="3269"/>
                  </a:lnTo>
                  <a:lnTo>
                    <a:pt x="2645" y="3276"/>
                  </a:lnTo>
                  <a:lnTo>
                    <a:pt x="2647" y="3284"/>
                  </a:lnTo>
                  <a:lnTo>
                    <a:pt x="2647" y="3291"/>
                  </a:lnTo>
                  <a:lnTo>
                    <a:pt x="2647" y="3299"/>
                  </a:lnTo>
                  <a:lnTo>
                    <a:pt x="2647" y="3305"/>
                  </a:lnTo>
                  <a:lnTo>
                    <a:pt x="2645" y="3311"/>
                  </a:lnTo>
                  <a:lnTo>
                    <a:pt x="2644" y="3314"/>
                  </a:lnTo>
                  <a:lnTo>
                    <a:pt x="2643" y="3315"/>
                  </a:lnTo>
                  <a:lnTo>
                    <a:pt x="2640" y="3316"/>
                  </a:lnTo>
                  <a:lnTo>
                    <a:pt x="2638" y="3317"/>
                  </a:lnTo>
                  <a:lnTo>
                    <a:pt x="2623" y="3320"/>
                  </a:lnTo>
                  <a:lnTo>
                    <a:pt x="2606" y="3324"/>
                  </a:lnTo>
                  <a:lnTo>
                    <a:pt x="2598" y="3325"/>
                  </a:lnTo>
                  <a:lnTo>
                    <a:pt x="2590" y="3329"/>
                  </a:lnTo>
                  <a:lnTo>
                    <a:pt x="2583" y="3331"/>
                  </a:lnTo>
                  <a:lnTo>
                    <a:pt x="2575" y="3336"/>
                  </a:lnTo>
                  <a:lnTo>
                    <a:pt x="2560" y="3349"/>
                  </a:lnTo>
                  <a:lnTo>
                    <a:pt x="2544" y="3361"/>
                  </a:lnTo>
                  <a:lnTo>
                    <a:pt x="2528" y="3371"/>
                  </a:lnTo>
                  <a:lnTo>
                    <a:pt x="2516" y="3378"/>
                  </a:lnTo>
                  <a:lnTo>
                    <a:pt x="2499" y="3380"/>
                  </a:lnTo>
                  <a:lnTo>
                    <a:pt x="2474" y="3381"/>
                  </a:lnTo>
                  <a:lnTo>
                    <a:pt x="2461" y="3381"/>
                  </a:lnTo>
                  <a:lnTo>
                    <a:pt x="2450" y="3381"/>
                  </a:lnTo>
                  <a:lnTo>
                    <a:pt x="2439" y="3380"/>
                  </a:lnTo>
                  <a:lnTo>
                    <a:pt x="2431" y="3379"/>
                  </a:lnTo>
                  <a:lnTo>
                    <a:pt x="2425" y="3375"/>
                  </a:lnTo>
                  <a:lnTo>
                    <a:pt x="2417" y="3370"/>
                  </a:lnTo>
                  <a:lnTo>
                    <a:pt x="2412" y="3365"/>
                  </a:lnTo>
                  <a:lnTo>
                    <a:pt x="2407" y="3361"/>
                  </a:lnTo>
                  <a:lnTo>
                    <a:pt x="2405" y="3355"/>
                  </a:lnTo>
                  <a:lnTo>
                    <a:pt x="2401" y="3345"/>
                  </a:lnTo>
                  <a:lnTo>
                    <a:pt x="2399" y="3335"/>
                  </a:lnTo>
                  <a:lnTo>
                    <a:pt x="2400" y="3329"/>
                  </a:lnTo>
                  <a:lnTo>
                    <a:pt x="2400" y="3327"/>
                  </a:lnTo>
                  <a:lnTo>
                    <a:pt x="2401" y="3325"/>
                  </a:lnTo>
                  <a:lnTo>
                    <a:pt x="2402" y="3324"/>
                  </a:lnTo>
                  <a:lnTo>
                    <a:pt x="2406" y="3322"/>
                  </a:lnTo>
                  <a:lnTo>
                    <a:pt x="2417" y="3320"/>
                  </a:lnTo>
                  <a:lnTo>
                    <a:pt x="2429" y="3319"/>
                  </a:lnTo>
                  <a:lnTo>
                    <a:pt x="2445" y="3314"/>
                  </a:lnTo>
                  <a:lnTo>
                    <a:pt x="2461" y="3307"/>
                  </a:lnTo>
                  <a:lnTo>
                    <a:pt x="2475" y="3302"/>
                  </a:lnTo>
                  <a:lnTo>
                    <a:pt x="2489" y="3296"/>
                  </a:lnTo>
                  <a:lnTo>
                    <a:pt x="2501" y="3290"/>
                  </a:lnTo>
                  <a:lnTo>
                    <a:pt x="2513" y="3285"/>
                  </a:lnTo>
                  <a:lnTo>
                    <a:pt x="2520" y="3280"/>
                  </a:lnTo>
                  <a:lnTo>
                    <a:pt x="2529" y="3275"/>
                  </a:lnTo>
                  <a:lnTo>
                    <a:pt x="2533" y="3271"/>
                  </a:lnTo>
                  <a:lnTo>
                    <a:pt x="2535" y="3267"/>
                  </a:lnTo>
                  <a:lnTo>
                    <a:pt x="2538" y="3264"/>
                  </a:lnTo>
                  <a:lnTo>
                    <a:pt x="2539" y="3259"/>
                  </a:lnTo>
                  <a:lnTo>
                    <a:pt x="2539" y="3254"/>
                  </a:lnTo>
                  <a:lnTo>
                    <a:pt x="2536" y="3247"/>
                  </a:lnTo>
                  <a:lnTo>
                    <a:pt x="2531" y="3241"/>
                  </a:lnTo>
                  <a:lnTo>
                    <a:pt x="2526" y="3235"/>
                  </a:lnTo>
                  <a:lnTo>
                    <a:pt x="2520" y="3228"/>
                  </a:lnTo>
                  <a:lnTo>
                    <a:pt x="2514" y="3225"/>
                  </a:lnTo>
                  <a:lnTo>
                    <a:pt x="2511" y="3223"/>
                  </a:lnTo>
                  <a:lnTo>
                    <a:pt x="2507" y="3223"/>
                  </a:lnTo>
                  <a:lnTo>
                    <a:pt x="2504" y="3223"/>
                  </a:lnTo>
                  <a:lnTo>
                    <a:pt x="2499" y="3225"/>
                  </a:lnTo>
                  <a:lnTo>
                    <a:pt x="2491" y="3228"/>
                  </a:lnTo>
                  <a:lnTo>
                    <a:pt x="2484" y="3232"/>
                  </a:lnTo>
                  <a:lnTo>
                    <a:pt x="2471" y="3239"/>
                  </a:lnTo>
                  <a:lnTo>
                    <a:pt x="2459" y="3244"/>
                  </a:lnTo>
                  <a:lnTo>
                    <a:pt x="2449" y="3237"/>
                  </a:lnTo>
                  <a:lnTo>
                    <a:pt x="2436" y="3232"/>
                  </a:lnTo>
                  <a:lnTo>
                    <a:pt x="2430" y="3228"/>
                  </a:lnTo>
                  <a:lnTo>
                    <a:pt x="2424" y="3225"/>
                  </a:lnTo>
                  <a:lnTo>
                    <a:pt x="2417" y="3220"/>
                  </a:lnTo>
                  <a:lnTo>
                    <a:pt x="2412" y="3213"/>
                  </a:lnTo>
                  <a:lnTo>
                    <a:pt x="2410" y="3210"/>
                  </a:lnTo>
                  <a:lnTo>
                    <a:pt x="2407" y="3206"/>
                  </a:lnTo>
                  <a:lnTo>
                    <a:pt x="2407" y="3205"/>
                  </a:lnTo>
                  <a:lnTo>
                    <a:pt x="2406" y="3202"/>
                  </a:lnTo>
                  <a:lnTo>
                    <a:pt x="2405" y="3196"/>
                  </a:lnTo>
                  <a:lnTo>
                    <a:pt x="2404" y="3190"/>
                  </a:lnTo>
                  <a:lnTo>
                    <a:pt x="2402" y="3186"/>
                  </a:lnTo>
                  <a:lnTo>
                    <a:pt x="2402" y="3182"/>
                  </a:lnTo>
                  <a:lnTo>
                    <a:pt x="2404" y="3178"/>
                  </a:lnTo>
                  <a:lnTo>
                    <a:pt x="2406" y="3175"/>
                  </a:lnTo>
                  <a:lnTo>
                    <a:pt x="2407" y="3171"/>
                  </a:lnTo>
                  <a:lnTo>
                    <a:pt x="2411" y="3168"/>
                  </a:lnTo>
                  <a:lnTo>
                    <a:pt x="2422" y="3168"/>
                  </a:lnTo>
                  <a:lnTo>
                    <a:pt x="2451" y="3170"/>
                  </a:lnTo>
                  <a:lnTo>
                    <a:pt x="2460" y="3170"/>
                  </a:lnTo>
                  <a:lnTo>
                    <a:pt x="2467" y="3167"/>
                  </a:lnTo>
                  <a:lnTo>
                    <a:pt x="2472" y="3163"/>
                  </a:lnTo>
                  <a:lnTo>
                    <a:pt x="2479" y="3161"/>
                  </a:lnTo>
                  <a:lnTo>
                    <a:pt x="2490" y="3158"/>
                  </a:lnTo>
                  <a:lnTo>
                    <a:pt x="2500" y="3156"/>
                  </a:lnTo>
                  <a:lnTo>
                    <a:pt x="2510" y="3155"/>
                  </a:lnTo>
                  <a:lnTo>
                    <a:pt x="2520" y="3151"/>
                  </a:lnTo>
                  <a:lnTo>
                    <a:pt x="2536" y="3145"/>
                  </a:lnTo>
                  <a:lnTo>
                    <a:pt x="2551" y="3136"/>
                  </a:lnTo>
                  <a:lnTo>
                    <a:pt x="2559" y="3131"/>
                  </a:lnTo>
                  <a:lnTo>
                    <a:pt x="2566" y="3126"/>
                  </a:lnTo>
                  <a:lnTo>
                    <a:pt x="2573" y="3118"/>
                  </a:lnTo>
                  <a:lnTo>
                    <a:pt x="2580" y="3112"/>
                  </a:lnTo>
                  <a:lnTo>
                    <a:pt x="2586" y="3103"/>
                  </a:lnTo>
                  <a:lnTo>
                    <a:pt x="2591" y="3091"/>
                  </a:lnTo>
                  <a:lnTo>
                    <a:pt x="2598" y="3078"/>
                  </a:lnTo>
                  <a:lnTo>
                    <a:pt x="2603" y="3063"/>
                  </a:lnTo>
                  <a:lnTo>
                    <a:pt x="2606" y="3053"/>
                  </a:lnTo>
                  <a:lnTo>
                    <a:pt x="2610" y="3042"/>
                  </a:lnTo>
                  <a:lnTo>
                    <a:pt x="2614" y="3031"/>
                  </a:lnTo>
                  <a:lnTo>
                    <a:pt x="2616" y="3019"/>
                  </a:lnTo>
                  <a:lnTo>
                    <a:pt x="2620" y="3003"/>
                  </a:lnTo>
                  <a:lnTo>
                    <a:pt x="2625" y="2987"/>
                  </a:lnTo>
                  <a:lnTo>
                    <a:pt x="2627" y="2979"/>
                  </a:lnTo>
                  <a:lnTo>
                    <a:pt x="2629" y="2973"/>
                  </a:lnTo>
                  <a:lnTo>
                    <a:pt x="2634" y="2958"/>
                  </a:lnTo>
                  <a:lnTo>
                    <a:pt x="2638" y="2943"/>
                  </a:lnTo>
                  <a:lnTo>
                    <a:pt x="2644" y="2925"/>
                  </a:lnTo>
                  <a:lnTo>
                    <a:pt x="2649" y="2912"/>
                  </a:lnTo>
                  <a:lnTo>
                    <a:pt x="2652" y="2905"/>
                  </a:lnTo>
                  <a:lnTo>
                    <a:pt x="2655" y="2900"/>
                  </a:lnTo>
                  <a:lnTo>
                    <a:pt x="2659" y="2897"/>
                  </a:lnTo>
                  <a:lnTo>
                    <a:pt x="2663" y="2894"/>
                  </a:lnTo>
                  <a:lnTo>
                    <a:pt x="2669" y="2894"/>
                  </a:lnTo>
                  <a:lnTo>
                    <a:pt x="2674" y="2893"/>
                  </a:lnTo>
                  <a:lnTo>
                    <a:pt x="2679" y="2894"/>
                  </a:lnTo>
                  <a:lnTo>
                    <a:pt x="2685" y="2895"/>
                  </a:lnTo>
                  <a:lnTo>
                    <a:pt x="2690" y="2897"/>
                  </a:lnTo>
                  <a:lnTo>
                    <a:pt x="2693" y="2898"/>
                  </a:lnTo>
                  <a:lnTo>
                    <a:pt x="2695" y="2900"/>
                  </a:lnTo>
                  <a:lnTo>
                    <a:pt x="2698" y="2903"/>
                  </a:lnTo>
                  <a:lnTo>
                    <a:pt x="2710" y="2927"/>
                  </a:lnTo>
                  <a:lnTo>
                    <a:pt x="2717" y="2942"/>
                  </a:lnTo>
                  <a:lnTo>
                    <a:pt x="2720" y="2952"/>
                  </a:lnTo>
                  <a:lnTo>
                    <a:pt x="2722" y="2960"/>
                  </a:lnTo>
                  <a:lnTo>
                    <a:pt x="2722" y="2973"/>
                  </a:lnTo>
                  <a:lnTo>
                    <a:pt x="2718" y="2989"/>
                  </a:lnTo>
                  <a:lnTo>
                    <a:pt x="2713" y="3009"/>
                  </a:lnTo>
                  <a:lnTo>
                    <a:pt x="2707" y="3033"/>
                  </a:lnTo>
                  <a:lnTo>
                    <a:pt x="2707" y="3034"/>
                  </a:lnTo>
                  <a:lnTo>
                    <a:pt x="2708" y="3037"/>
                  </a:lnTo>
                  <a:lnTo>
                    <a:pt x="2710" y="3037"/>
                  </a:lnTo>
                  <a:lnTo>
                    <a:pt x="2713" y="3037"/>
                  </a:lnTo>
                  <a:lnTo>
                    <a:pt x="2722" y="3036"/>
                  </a:lnTo>
                  <a:lnTo>
                    <a:pt x="2732" y="3032"/>
                  </a:lnTo>
                  <a:lnTo>
                    <a:pt x="2744" y="3026"/>
                  </a:lnTo>
                  <a:lnTo>
                    <a:pt x="2746" y="3026"/>
                  </a:lnTo>
                  <a:lnTo>
                    <a:pt x="2752" y="3021"/>
                  </a:lnTo>
                  <a:lnTo>
                    <a:pt x="2766" y="3007"/>
                  </a:lnTo>
                  <a:lnTo>
                    <a:pt x="2778" y="2994"/>
                  </a:lnTo>
                  <a:lnTo>
                    <a:pt x="2787" y="2987"/>
                  </a:lnTo>
                  <a:lnTo>
                    <a:pt x="2793" y="2984"/>
                  </a:lnTo>
                  <a:lnTo>
                    <a:pt x="2804" y="2982"/>
                  </a:lnTo>
                  <a:lnTo>
                    <a:pt x="2811" y="2980"/>
                  </a:lnTo>
                  <a:lnTo>
                    <a:pt x="2817" y="2980"/>
                  </a:lnTo>
                  <a:lnTo>
                    <a:pt x="2821" y="2982"/>
                  </a:lnTo>
                  <a:lnTo>
                    <a:pt x="2824" y="2983"/>
                  </a:lnTo>
                  <a:lnTo>
                    <a:pt x="2836" y="2993"/>
                  </a:lnTo>
                  <a:lnTo>
                    <a:pt x="2841" y="3002"/>
                  </a:lnTo>
                  <a:lnTo>
                    <a:pt x="2842" y="3007"/>
                  </a:lnTo>
                  <a:lnTo>
                    <a:pt x="2841" y="3011"/>
                  </a:lnTo>
                  <a:lnTo>
                    <a:pt x="2839" y="3017"/>
                  </a:lnTo>
                  <a:lnTo>
                    <a:pt x="2834" y="3023"/>
                  </a:lnTo>
                  <a:lnTo>
                    <a:pt x="2829" y="3032"/>
                  </a:lnTo>
                  <a:lnTo>
                    <a:pt x="2823" y="3038"/>
                  </a:lnTo>
                  <a:lnTo>
                    <a:pt x="2818" y="3043"/>
                  </a:lnTo>
                  <a:lnTo>
                    <a:pt x="2812" y="3047"/>
                  </a:lnTo>
                  <a:lnTo>
                    <a:pt x="2803" y="3052"/>
                  </a:lnTo>
                  <a:lnTo>
                    <a:pt x="2793" y="3056"/>
                  </a:lnTo>
                  <a:lnTo>
                    <a:pt x="2748" y="3076"/>
                  </a:lnTo>
                  <a:lnTo>
                    <a:pt x="2715" y="3091"/>
                  </a:lnTo>
                  <a:lnTo>
                    <a:pt x="2692" y="3102"/>
                  </a:lnTo>
                  <a:lnTo>
                    <a:pt x="2670" y="3114"/>
                  </a:lnTo>
                  <a:lnTo>
                    <a:pt x="2663" y="3119"/>
                  </a:lnTo>
                  <a:lnTo>
                    <a:pt x="2655" y="3126"/>
                  </a:lnTo>
                  <a:lnTo>
                    <a:pt x="2649" y="3132"/>
                  </a:lnTo>
                  <a:lnTo>
                    <a:pt x="2642" y="3140"/>
                  </a:lnTo>
                  <a:lnTo>
                    <a:pt x="2628" y="3156"/>
                  </a:lnTo>
                  <a:lnTo>
                    <a:pt x="2609" y="3177"/>
                  </a:lnTo>
                  <a:lnTo>
                    <a:pt x="2591" y="3195"/>
                  </a:lnTo>
                  <a:lnTo>
                    <a:pt x="2580" y="3206"/>
                  </a:lnTo>
                  <a:lnTo>
                    <a:pt x="2579" y="3210"/>
                  </a:lnTo>
                  <a:lnTo>
                    <a:pt x="2580" y="3213"/>
                  </a:lnTo>
                  <a:lnTo>
                    <a:pt x="2581" y="3217"/>
                  </a:lnTo>
                  <a:lnTo>
                    <a:pt x="2583" y="3221"/>
                  </a:lnTo>
                  <a:lnTo>
                    <a:pt x="2586" y="3225"/>
                  </a:lnTo>
                  <a:lnTo>
                    <a:pt x="2589" y="3228"/>
                  </a:lnTo>
                  <a:lnTo>
                    <a:pt x="2594" y="3230"/>
                  </a:lnTo>
                  <a:lnTo>
                    <a:pt x="2598" y="3231"/>
                  </a:lnTo>
                  <a:lnTo>
                    <a:pt x="2604" y="3231"/>
                  </a:lnTo>
                  <a:lnTo>
                    <a:pt x="2611" y="3228"/>
                  </a:lnTo>
                  <a:lnTo>
                    <a:pt x="2620" y="3223"/>
                  </a:lnTo>
                  <a:lnTo>
                    <a:pt x="2629" y="3218"/>
                  </a:lnTo>
                  <a:lnTo>
                    <a:pt x="2648" y="3205"/>
                  </a:lnTo>
                  <a:lnTo>
                    <a:pt x="2664" y="3192"/>
                  </a:lnTo>
                  <a:lnTo>
                    <a:pt x="2674" y="3187"/>
                  </a:lnTo>
                  <a:lnTo>
                    <a:pt x="2688" y="3180"/>
                  </a:lnTo>
                  <a:lnTo>
                    <a:pt x="2704" y="3171"/>
                  </a:lnTo>
                  <a:lnTo>
                    <a:pt x="2722" y="3162"/>
                  </a:lnTo>
                  <a:lnTo>
                    <a:pt x="2735" y="3156"/>
                  </a:lnTo>
                  <a:lnTo>
                    <a:pt x="2749" y="3150"/>
                  </a:lnTo>
                  <a:lnTo>
                    <a:pt x="2764" y="3136"/>
                  </a:lnTo>
                  <a:lnTo>
                    <a:pt x="2779" y="3123"/>
                  </a:lnTo>
                  <a:lnTo>
                    <a:pt x="2787" y="3118"/>
                  </a:lnTo>
                  <a:lnTo>
                    <a:pt x="2794" y="3117"/>
                  </a:lnTo>
                  <a:lnTo>
                    <a:pt x="2806" y="3117"/>
                  </a:lnTo>
                  <a:lnTo>
                    <a:pt x="2823" y="3118"/>
                  </a:lnTo>
                  <a:lnTo>
                    <a:pt x="2831" y="3121"/>
                  </a:lnTo>
                  <a:lnTo>
                    <a:pt x="2838" y="3123"/>
                  </a:lnTo>
                  <a:lnTo>
                    <a:pt x="2844" y="3126"/>
                  </a:lnTo>
                  <a:lnTo>
                    <a:pt x="2847" y="3131"/>
                  </a:lnTo>
                  <a:lnTo>
                    <a:pt x="2848" y="3137"/>
                  </a:lnTo>
                  <a:lnTo>
                    <a:pt x="2848" y="3146"/>
                  </a:lnTo>
                  <a:lnTo>
                    <a:pt x="2848" y="3156"/>
                  </a:lnTo>
                  <a:lnTo>
                    <a:pt x="2847" y="3170"/>
                  </a:lnTo>
                  <a:lnTo>
                    <a:pt x="2846" y="3183"/>
                  </a:lnTo>
                  <a:lnTo>
                    <a:pt x="2843" y="3202"/>
                  </a:lnTo>
                  <a:lnTo>
                    <a:pt x="2841" y="3213"/>
                  </a:lnTo>
                  <a:lnTo>
                    <a:pt x="2838" y="3225"/>
                  </a:lnTo>
                  <a:lnTo>
                    <a:pt x="2834" y="3236"/>
                  </a:lnTo>
                  <a:lnTo>
                    <a:pt x="2829" y="3246"/>
                  </a:lnTo>
                  <a:lnTo>
                    <a:pt x="2823" y="3259"/>
                  </a:lnTo>
                  <a:lnTo>
                    <a:pt x="2816" y="3272"/>
                  </a:lnTo>
                  <a:lnTo>
                    <a:pt x="2808" y="3286"/>
                  </a:lnTo>
                  <a:lnTo>
                    <a:pt x="2803" y="3301"/>
                  </a:lnTo>
                  <a:lnTo>
                    <a:pt x="2792" y="3335"/>
                  </a:lnTo>
                  <a:lnTo>
                    <a:pt x="2783" y="3369"/>
                  </a:lnTo>
                  <a:lnTo>
                    <a:pt x="2776" y="3403"/>
                  </a:lnTo>
                  <a:lnTo>
                    <a:pt x="2771" y="3436"/>
                  </a:lnTo>
                  <a:lnTo>
                    <a:pt x="2766" y="3469"/>
                  </a:lnTo>
                  <a:lnTo>
                    <a:pt x="2762" y="3499"/>
                  </a:lnTo>
                  <a:lnTo>
                    <a:pt x="2757" y="3528"/>
                  </a:lnTo>
                  <a:lnTo>
                    <a:pt x="2752" y="3554"/>
                  </a:lnTo>
                  <a:lnTo>
                    <a:pt x="2749" y="3558"/>
                  </a:lnTo>
                  <a:lnTo>
                    <a:pt x="2746" y="3563"/>
                  </a:lnTo>
                  <a:lnTo>
                    <a:pt x="2742" y="3565"/>
                  </a:lnTo>
                  <a:lnTo>
                    <a:pt x="2737" y="3568"/>
                  </a:lnTo>
                  <a:lnTo>
                    <a:pt x="2729" y="3567"/>
                  </a:lnTo>
                  <a:lnTo>
                    <a:pt x="2722" y="3565"/>
                  </a:lnTo>
                  <a:lnTo>
                    <a:pt x="2714" y="3563"/>
                  </a:lnTo>
                  <a:lnTo>
                    <a:pt x="2708" y="3559"/>
                  </a:lnTo>
                  <a:lnTo>
                    <a:pt x="2702" y="3554"/>
                  </a:lnTo>
                  <a:lnTo>
                    <a:pt x="2695" y="3549"/>
                  </a:lnTo>
                  <a:lnTo>
                    <a:pt x="2689" y="3544"/>
                  </a:lnTo>
                  <a:lnTo>
                    <a:pt x="2684" y="3538"/>
                  </a:lnTo>
                  <a:lnTo>
                    <a:pt x="2674" y="3523"/>
                  </a:lnTo>
                  <a:lnTo>
                    <a:pt x="2660" y="3504"/>
                  </a:lnTo>
                  <a:lnTo>
                    <a:pt x="2654" y="3498"/>
                  </a:lnTo>
                  <a:lnTo>
                    <a:pt x="2645" y="3492"/>
                  </a:lnTo>
                  <a:lnTo>
                    <a:pt x="2637" y="3487"/>
                  </a:lnTo>
                  <a:lnTo>
                    <a:pt x="2628" y="3479"/>
                  </a:lnTo>
                  <a:lnTo>
                    <a:pt x="2627" y="3478"/>
                  </a:lnTo>
                  <a:lnTo>
                    <a:pt x="2624" y="3478"/>
                  </a:lnTo>
                  <a:lnTo>
                    <a:pt x="2620" y="3478"/>
                  </a:lnTo>
                  <a:lnTo>
                    <a:pt x="2616" y="3479"/>
                  </a:lnTo>
                  <a:lnTo>
                    <a:pt x="2609" y="3482"/>
                  </a:lnTo>
                  <a:lnTo>
                    <a:pt x="2604" y="3484"/>
                  </a:lnTo>
                  <a:lnTo>
                    <a:pt x="2599" y="3489"/>
                  </a:lnTo>
                  <a:lnTo>
                    <a:pt x="2595" y="3493"/>
                  </a:lnTo>
                  <a:lnTo>
                    <a:pt x="2594" y="3495"/>
                  </a:lnTo>
                  <a:lnTo>
                    <a:pt x="2593" y="3499"/>
                  </a:lnTo>
                  <a:lnTo>
                    <a:pt x="2590" y="3515"/>
                  </a:lnTo>
                  <a:lnTo>
                    <a:pt x="2580" y="3554"/>
                  </a:lnTo>
                  <a:lnTo>
                    <a:pt x="2575" y="3562"/>
                  </a:lnTo>
                  <a:lnTo>
                    <a:pt x="2571" y="3567"/>
                  </a:lnTo>
                  <a:lnTo>
                    <a:pt x="2568" y="3573"/>
                  </a:lnTo>
                  <a:lnTo>
                    <a:pt x="2565" y="3576"/>
                  </a:lnTo>
                  <a:lnTo>
                    <a:pt x="2563" y="3578"/>
                  </a:lnTo>
                  <a:lnTo>
                    <a:pt x="2560" y="3579"/>
                  </a:lnTo>
                  <a:lnTo>
                    <a:pt x="2554" y="3581"/>
                  </a:lnTo>
                  <a:lnTo>
                    <a:pt x="2548" y="3581"/>
                  </a:lnTo>
                  <a:lnTo>
                    <a:pt x="2543" y="3581"/>
                  </a:lnTo>
                  <a:lnTo>
                    <a:pt x="2538" y="3581"/>
                  </a:lnTo>
                  <a:lnTo>
                    <a:pt x="2534" y="3579"/>
                  </a:lnTo>
                  <a:lnTo>
                    <a:pt x="2530" y="3579"/>
                  </a:lnTo>
                  <a:lnTo>
                    <a:pt x="2528" y="3578"/>
                  </a:lnTo>
                  <a:lnTo>
                    <a:pt x="2526" y="3576"/>
                  </a:lnTo>
                  <a:lnTo>
                    <a:pt x="2526" y="3563"/>
                  </a:lnTo>
                  <a:lnTo>
                    <a:pt x="2529" y="3548"/>
                  </a:lnTo>
                  <a:lnTo>
                    <a:pt x="2529" y="3540"/>
                  </a:lnTo>
                  <a:lnTo>
                    <a:pt x="2530" y="3534"/>
                  </a:lnTo>
                  <a:lnTo>
                    <a:pt x="2528" y="3527"/>
                  </a:lnTo>
                  <a:lnTo>
                    <a:pt x="2525" y="3522"/>
                  </a:lnTo>
                  <a:lnTo>
                    <a:pt x="2520" y="3518"/>
                  </a:lnTo>
                  <a:lnTo>
                    <a:pt x="2515" y="3515"/>
                  </a:lnTo>
                  <a:lnTo>
                    <a:pt x="2509" y="3513"/>
                  </a:lnTo>
                  <a:lnTo>
                    <a:pt x="2504" y="3513"/>
                  </a:lnTo>
                  <a:lnTo>
                    <a:pt x="2495" y="3513"/>
                  </a:lnTo>
                  <a:lnTo>
                    <a:pt x="2490" y="3512"/>
                  </a:lnTo>
                  <a:lnTo>
                    <a:pt x="2486" y="3507"/>
                  </a:lnTo>
                  <a:lnTo>
                    <a:pt x="2485" y="3499"/>
                  </a:lnTo>
                  <a:lnTo>
                    <a:pt x="2485" y="3495"/>
                  </a:lnTo>
                  <a:lnTo>
                    <a:pt x="2485" y="3490"/>
                  </a:lnTo>
                  <a:lnTo>
                    <a:pt x="2487" y="3487"/>
                  </a:lnTo>
                  <a:lnTo>
                    <a:pt x="2491" y="3482"/>
                  </a:lnTo>
                  <a:lnTo>
                    <a:pt x="2494" y="3479"/>
                  </a:lnTo>
                  <a:lnTo>
                    <a:pt x="2496" y="3478"/>
                  </a:lnTo>
                  <a:lnTo>
                    <a:pt x="2499" y="3477"/>
                  </a:lnTo>
                  <a:lnTo>
                    <a:pt x="2501" y="3478"/>
                  </a:lnTo>
                  <a:lnTo>
                    <a:pt x="2506" y="3478"/>
                  </a:lnTo>
                  <a:lnTo>
                    <a:pt x="2510" y="3477"/>
                  </a:lnTo>
                  <a:lnTo>
                    <a:pt x="2514" y="3474"/>
                  </a:lnTo>
                  <a:lnTo>
                    <a:pt x="2516" y="3470"/>
                  </a:lnTo>
                  <a:lnTo>
                    <a:pt x="2518" y="3468"/>
                  </a:lnTo>
                  <a:lnTo>
                    <a:pt x="2519" y="3464"/>
                  </a:lnTo>
                  <a:lnTo>
                    <a:pt x="2519" y="3462"/>
                  </a:lnTo>
                  <a:lnTo>
                    <a:pt x="2519" y="3459"/>
                  </a:lnTo>
                  <a:lnTo>
                    <a:pt x="2518" y="3456"/>
                  </a:lnTo>
                  <a:lnTo>
                    <a:pt x="2516" y="3455"/>
                  </a:lnTo>
                  <a:lnTo>
                    <a:pt x="2511" y="3454"/>
                  </a:lnTo>
                  <a:lnTo>
                    <a:pt x="2506" y="3450"/>
                  </a:lnTo>
                  <a:lnTo>
                    <a:pt x="2504" y="3445"/>
                  </a:lnTo>
                  <a:lnTo>
                    <a:pt x="2501" y="3440"/>
                  </a:lnTo>
                  <a:lnTo>
                    <a:pt x="2500" y="3435"/>
                  </a:lnTo>
                  <a:lnTo>
                    <a:pt x="2499" y="3430"/>
                  </a:lnTo>
                  <a:lnTo>
                    <a:pt x="2500" y="3425"/>
                  </a:lnTo>
                  <a:lnTo>
                    <a:pt x="2500" y="3421"/>
                  </a:lnTo>
                  <a:lnTo>
                    <a:pt x="2502" y="3418"/>
                  </a:lnTo>
                  <a:lnTo>
                    <a:pt x="2505" y="3415"/>
                  </a:lnTo>
                  <a:lnTo>
                    <a:pt x="2514" y="3410"/>
                  </a:lnTo>
                  <a:lnTo>
                    <a:pt x="2526" y="3405"/>
                  </a:lnTo>
                  <a:lnTo>
                    <a:pt x="2540" y="3401"/>
                  </a:lnTo>
                  <a:lnTo>
                    <a:pt x="2553" y="3398"/>
                  </a:lnTo>
                  <a:lnTo>
                    <a:pt x="2579" y="3391"/>
                  </a:lnTo>
                  <a:lnTo>
                    <a:pt x="2600" y="3386"/>
                  </a:lnTo>
                  <a:lnTo>
                    <a:pt x="2616" y="3385"/>
                  </a:lnTo>
                  <a:lnTo>
                    <a:pt x="2624" y="3385"/>
                  </a:lnTo>
                  <a:lnTo>
                    <a:pt x="2628" y="3388"/>
                  </a:lnTo>
                  <a:lnTo>
                    <a:pt x="2632" y="3393"/>
                  </a:lnTo>
                  <a:lnTo>
                    <a:pt x="2633" y="3395"/>
                  </a:lnTo>
                  <a:lnTo>
                    <a:pt x="2633" y="3399"/>
                  </a:lnTo>
                  <a:lnTo>
                    <a:pt x="2632" y="3401"/>
                  </a:lnTo>
                  <a:lnTo>
                    <a:pt x="2629" y="3405"/>
                  </a:lnTo>
                  <a:lnTo>
                    <a:pt x="2625" y="3409"/>
                  </a:lnTo>
                  <a:lnTo>
                    <a:pt x="2621" y="3413"/>
                  </a:lnTo>
                  <a:lnTo>
                    <a:pt x="2618" y="3418"/>
                  </a:lnTo>
                  <a:lnTo>
                    <a:pt x="2618" y="3425"/>
                  </a:lnTo>
                  <a:lnTo>
                    <a:pt x="2619" y="3433"/>
                  </a:lnTo>
                  <a:lnTo>
                    <a:pt x="2623" y="3439"/>
                  </a:lnTo>
                  <a:lnTo>
                    <a:pt x="2627" y="3444"/>
                  </a:lnTo>
                  <a:lnTo>
                    <a:pt x="2632" y="3450"/>
                  </a:lnTo>
                  <a:lnTo>
                    <a:pt x="2644" y="3459"/>
                  </a:lnTo>
                  <a:lnTo>
                    <a:pt x="2655" y="3467"/>
                  </a:lnTo>
                  <a:lnTo>
                    <a:pt x="2663" y="3469"/>
                  </a:lnTo>
                  <a:lnTo>
                    <a:pt x="2669" y="3470"/>
                  </a:lnTo>
                  <a:lnTo>
                    <a:pt x="2675" y="3470"/>
                  </a:lnTo>
                  <a:lnTo>
                    <a:pt x="2682" y="3468"/>
                  </a:lnTo>
                  <a:lnTo>
                    <a:pt x="2695" y="3462"/>
                  </a:lnTo>
                  <a:lnTo>
                    <a:pt x="2707" y="3451"/>
                  </a:lnTo>
                  <a:lnTo>
                    <a:pt x="2715" y="3438"/>
                  </a:lnTo>
                  <a:lnTo>
                    <a:pt x="2724" y="3423"/>
                  </a:lnTo>
                  <a:close/>
                  <a:moveTo>
                    <a:pt x="4179" y="3205"/>
                  </a:moveTo>
                  <a:lnTo>
                    <a:pt x="4179" y="3215"/>
                  </a:lnTo>
                  <a:lnTo>
                    <a:pt x="4177" y="3225"/>
                  </a:lnTo>
                  <a:lnTo>
                    <a:pt x="4177" y="3233"/>
                  </a:lnTo>
                  <a:lnTo>
                    <a:pt x="4176" y="3244"/>
                  </a:lnTo>
                  <a:lnTo>
                    <a:pt x="4177" y="3244"/>
                  </a:lnTo>
                  <a:lnTo>
                    <a:pt x="4179" y="3244"/>
                  </a:lnTo>
                  <a:lnTo>
                    <a:pt x="4189" y="3232"/>
                  </a:lnTo>
                  <a:lnTo>
                    <a:pt x="4201" y="3215"/>
                  </a:lnTo>
                  <a:lnTo>
                    <a:pt x="4212" y="3198"/>
                  </a:lnTo>
                  <a:lnTo>
                    <a:pt x="4221" y="3186"/>
                  </a:lnTo>
                  <a:lnTo>
                    <a:pt x="4241" y="3161"/>
                  </a:lnTo>
                  <a:lnTo>
                    <a:pt x="4266" y="3133"/>
                  </a:lnTo>
                  <a:lnTo>
                    <a:pt x="4280" y="3121"/>
                  </a:lnTo>
                  <a:lnTo>
                    <a:pt x="4294" y="3108"/>
                  </a:lnTo>
                  <a:lnTo>
                    <a:pt x="4308" y="3098"/>
                  </a:lnTo>
                  <a:lnTo>
                    <a:pt x="4321" y="3089"/>
                  </a:lnTo>
                  <a:lnTo>
                    <a:pt x="4330" y="3086"/>
                  </a:lnTo>
                  <a:lnTo>
                    <a:pt x="4343" y="3082"/>
                  </a:lnTo>
                  <a:lnTo>
                    <a:pt x="4358" y="3078"/>
                  </a:lnTo>
                  <a:lnTo>
                    <a:pt x="4374" y="3074"/>
                  </a:lnTo>
                  <a:lnTo>
                    <a:pt x="4389" y="3074"/>
                  </a:lnTo>
                  <a:lnTo>
                    <a:pt x="4404" y="3076"/>
                  </a:lnTo>
                  <a:lnTo>
                    <a:pt x="4412" y="3077"/>
                  </a:lnTo>
                  <a:lnTo>
                    <a:pt x="4417" y="3079"/>
                  </a:lnTo>
                  <a:lnTo>
                    <a:pt x="4423" y="3083"/>
                  </a:lnTo>
                  <a:lnTo>
                    <a:pt x="4427" y="3088"/>
                  </a:lnTo>
                  <a:lnTo>
                    <a:pt x="4430" y="3094"/>
                  </a:lnTo>
                  <a:lnTo>
                    <a:pt x="4432" y="3101"/>
                  </a:lnTo>
                  <a:lnTo>
                    <a:pt x="4432" y="3107"/>
                  </a:lnTo>
                  <a:lnTo>
                    <a:pt x="4429" y="3114"/>
                  </a:lnTo>
                  <a:lnTo>
                    <a:pt x="4423" y="3131"/>
                  </a:lnTo>
                  <a:lnTo>
                    <a:pt x="4413" y="3150"/>
                  </a:lnTo>
                  <a:lnTo>
                    <a:pt x="4400" y="3171"/>
                  </a:lnTo>
                  <a:lnTo>
                    <a:pt x="4389" y="3196"/>
                  </a:lnTo>
                  <a:lnTo>
                    <a:pt x="4384" y="3211"/>
                  </a:lnTo>
                  <a:lnTo>
                    <a:pt x="4380" y="3226"/>
                  </a:lnTo>
                  <a:lnTo>
                    <a:pt x="4377" y="3241"/>
                  </a:lnTo>
                  <a:lnTo>
                    <a:pt x="4375" y="3259"/>
                  </a:lnTo>
                  <a:lnTo>
                    <a:pt x="4374" y="3276"/>
                  </a:lnTo>
                  <a:lnTo>
                    <a:pt x="4373" y="3292"/>
                  </a:lnTo>
                  <a:lnTo>
                    <a:pt x="4366" y="3320"/>
                  </a:lnTo>
                  <a:lnTo>
                    <a:pt x="4363" y="3349"/>
                  </a:lnTo>
                  <a:lnTo>
                    <a:pt x="4358" y="3376"/>
                  </a:lnTo>
                  <a:lnTo>
                    <a:pt x="4353" y="3403"/>
                  </a:lnTo>
                  <a:lnTo>
                    <a:pt x="4349" y="3433"/>
                  </a:lnTo>
                  <a:lnTo>
                    <a:pt x="4348" y="3463"/>
                  </a:lnTo>
                  <a:lnTo>
                    <a:pt x="4345" y="3469"/>
                  </a:lnTo>
                  <a:lnTo>
                    <a:pt x="4344" y="3475"/>
                  </a:lnTo>
                  <a:lnTo>
                    <a:pt x="4341" y="3482"/>
                  </a:lnTo>
                  <a:lnTo>
                    <a:pt x="4339" y="3487"/>
                  </a:lnTo>
                  <a:lnTo>
                    <a:pt x="4334" y="3490"/>
                  </a:lnTo>
                  <a:lnTo>
                    <a:pt x="4329" y="3493"/>
                  </a:lnTo>
                  <a:lnTo>
                    <a:pt x="4324" y="3495"/>
                  </a:lnTo>
                  <a:lnTo>
                    <a:pt x="4316" y="3495"/>
                  </a:lnTo>
                  <a:lnTo>
                    <a:pt x="4308" y="3490"/>
                  </a:lnTo>
                  <a:lnTo>
                    <a:pt x="4299" y="3484"/>
                  </a:lnTo>
                  <a:lnTo>
                    <a:pt x="4294" y="3473"/>
                  </a:lnTo>
                  <a:lnTo>
                    <a:pt x="4289" y="3463"/>
                  </a:lnTo>
                  <a:lnTo>
                    <a:pt x="4286" y="3459"/>
                  </a:lnTo>
                  <a:lnTo>
                    <a:pt x="4283" y="3454"/>
                  </a:lnTo>
                  <a:lnTo>
                    <a:pt x="4279" y="3451"/>
                  </a:lnTo>
                  <a:lnTo>
                    <a:pt x="4273" y="3449"/>
                  </a:lnTo>
                  <a:lnTo>
                    <a:pt x="4270" y="3455"/>
                  </a:lnTo>
                  <a:lnTo>
                    <a:pt x="4266" y="3459"/>
                  </a:lnTo>
                  <a:lnTo>
                    <a:pt x="4263" y="3463"/>
                  </a:lnTo>
                  <a:lnTo>
                    <a:pt x="4259" y="3467"/>
                  </a:lnTo>
                  <a:lnTo>
                    <a:pt x="4252" y="3469"/>
                  </a:lnTo>
                  <a:lnTo>
                    <a:pt x="4247" y="3470"/>
                  </a:lnTo>
                  <a:lnTo>
                    <a:pt x="4240" y="3472"/>
                  </a:lnTo>
                  <a:lnTo>
                    <a:pt x="4232" y="3472"/>
                  </a:lnTo>
                  <a:lnTo>
                    <a:pt x="4230" y="3464"/>
                  </a:lnTo>
                  <a:lnTo>
                    <a:pt x="4229" y="3454"/>
                  </a:lnTo>
                  <a:lnTo>
                    <a:pt x="4232" y="3448"/>
                  </a:lnTo>
                  <a:lnTo>
                    <a:pt x="4235" y="3438"/>
                  </a:lnTo>
                  <a:lnTo>
                    <a:pt x="4236" y="3425"/>
                  </a:lnTo>
                  <a:lnTo>
                    <a:pt x="4237" y="3413"/>
                  </a:lnTo>
                  <a:lnTo>
                    <a:pt x="4236" y="3385"/>
                  </a:lnTo>
                  <a:lnTo>
                    <a:pt x="4235" y="3361"/>
                  </a:lnTo>
                  <a:lnTo>
                    <a:pt x="4232" y="3361"/>
                  </a:lnTo>
                  <a:lnTo>
                    <a:pt x="4230" y="3361"/>
                  </a:lnTo>
                  <a:lnTo>
                    <a:pt x="4227" y="3363"/>
                  </a:lnTo>
                  <a:lnTo>
                    <a:pt x="4222" y="3364"/>
                  </a:lnTo>
                  <a:lnTo>
                    <a:pt x="4219" y="3364"/>
                  </a:lnTo>
                  <a:lnTo>
                    <a:pt x="4214" y="3364"/>
                  </a:lnTo>
                  <a:lnTo>
                    <a:pt x="4205" y="3361"/>
                  </a:lnTo>
                  <a:lnTo>
                    <a:pt x="4199" y="3359"/>
                  </a:lnTo>
                  <a:lnTo>
                    <a:pt x="4197" y="3353"/>
                  </a:lnTo>
                  <a:lnTo>
                    <a:pt x="4196" y="3344"/>
                  </a:lnTo>
                  <a:lnTo>
                    <a:pt x="4201" y="3337"/>
                  </a:lnTo>
                  <a:lnTo>
                    <a:pt x="4206" y="3327"/>
                  </a:lnTo>
                  <a:lnTo>
                    <a:pt x="4212" y="3315"/>
                  </a:lnTo>
                  <a:lnTo>
                    <a:pt x="4219" y="3300"/>
                  </a:lnTo>
                  <a:lnTo>
                    <a:pt x="4230" y="3271"/>
                  </a:lnTo>
                  <a:lnTo>
                    <a:pt x="4235" y="3251"/>
                  </a:lnTo>
                  <a:lnTo>
                    <a:pt x="4229" y="3247"/>
                  </a:lnTo>
                  <a:lnTo>
                    <a:pt x="4227" y="3245"/>
                  </a:lnTo>
                  <a:lnTo>
                    <a:pt x="4229" y="3241"/>
                  </a:lnTo>
                  <a:lnTo>
                    <a:pt x="4234" y="3239"/>
                  </a:lnTo>
                  <a:lnTo>
                    <a:pt x="4240" y="3236"/>
                  </a:lnTo>
                  <a:lnTo>
                    <a:pt x="4244" y="3233"/>
                  </a:lnTo>
                  <a:lnTo>
                    <a:pt x="4247" y="3231"/>
                  </a:lnTo>
                  <a:lnTo>
                    <a:pt x="4250" y="3226"/>
                  </a:lnTo>
                  <a:lnTo>
                    <a:pt x="4251" y="3222"/>
                  </a:lnTo>
                  <a:lnTo>
                    <a:pt x="4252" y="3216"/>
                  </a:lnTo>
                  <a:lnTo>
                    <a:pt x="4252" y="3208"/>
                  </a:lnTo>
                  <a:lnTo>
                    <a:pt x="4252" y="3200"/>
                  </a:lnTo>
                  <a:lnTo>
                    <a:pt x="4251" y="3200"/>
                  </a:lnTo>
                  <a:lnTo>
                    <a:pt x="4250" y="3200"/>
                  </a:lnTo>
                  <a:lnTo>
                    <a:pt x="4231" y="3230"/>
                  </a:lnTo>
                  <a:lnTo>
                    <a:pt x="4211" y="3260"/>
                  </a:lnTo>
                  <a:lnTo>
                    <a:pt x="4202" y="3276"/>
                  </a:lnTo>
                  <a:lnTo>
                    <a:pt x="4195" y="3292"/>
                  </a:lnTo>
                  <a:lnTo>
                    <a:pt x="4187" y="3310"/>
                  </a:lnTo>
                  <a:lnTo>
                    <a:pt x="4181" y="3330"/>
                  </a:lnTo>
                  <a:lnTo>
                    <a:pt x="4180" y="3336"/>
                  </a:lnTo>
                  <a:lnTo>
                    <a:pt x="4180" y="3342"/>
                  </a:lnTo>
                  <a:lnTo>
                    <a:pt x="4180" y="3349"/>
                  </a:lnTo>
                  <a:lnTo>
                    <a:pt x="4181" y="3354"/>
                  </a:lnTo>
                  <a:lnTo>
                    <a:pt x="4184" y="3366"/>
                  </a:lnTo>
                  <a:lnTo>
                    <a:pt x="4186" y="3378"/>
                  </a:lnTo>
                  <a:lnTo>
                    <a:pt x="4189" y="3389"/>
                  </a:lnTo>
                  <a:lnTo>
                    <a:pt x="4189" y="3400"/>
                  </a:lnTo>
                  <a:lnTo>
                    <a:pt x="4187" y="3405"/>
                  </a:lnTo>
                  <a:lnTo>
                    <a:pt x="4186" y="3411"/>
                  </a:lnTo>
                  <a:lnTo>
                    <a:pt x="4184" y="3416"/>
                  </a:lnTo>
                  <a:lnTo>
                    <a:pt x="4179" y="3423"/>
                  </a:lnTo>
                  <a:lnTo>
                    <a:pt x="4172" y="3425"/>
                  </a:lnTo>
                  <a:lnTo>
                    <a:pt x="4165" y="3428"/>
                  </a:lnTo>
                  <a:lnTo>
                    <a:pt x="4156" y="3429"/>
                  </a:lnTo>
                  <a:lnTo>
                    <a:pt x="4147" y="3430"/>
                  </a:lnTo>
                  <a:lnTo>
                    <a:pt x="4140" y="3420"/>
                  </a:lnTo>
                  <a:lnTo>
                    <a:pt x="4132" y="3411"/>
                  </a:lnTo>
                  <a:lnTo>
                    <a:pt x="4128" y="3406"/>
                  </a:lnTo>
                  <a:lnTo>
                    <a:pt x="4125" y="3400"/>
                  </a:lnTo>
                  <a:lnTo>
                    <a:pt x="4122" y="3395"/>
                  </a:lnTo>
                  <a:lnTo>
                    <a:pt x="4121" y="3389"/>
                  </a:lnTo>
                  <a:lnTo>
                    <a:pt x="4118" y="3381"/>
                  </a:lnTo>
                  <a:lnTo>
                    <a:pt x="4118" y="3374"/>
                  </a:lnTo>
                  <a:lnTo>
                    <a:pt x="4118" y="3365"/>
                  </a:lnTo>
                  <a:lnTo>
                    <a:pt x="4118" y="3358"/>
                  </a:lnTo>
                  <a:lnTo>
                    <a:pt x="4121" y="3340"/>
                  </a:lnTo>
                  <a:lnTo>
                    <a:pt x="4125" y="3324"/>
                  </a:lnTo>
                  <a:lnTo>
                    <a:pt x="4135" y="3292"/>
                  </a:lnTo>
                  <a:lnTo>
                    <a:pt x="4142" y="3269"/>
                  </a:lnTo>
                  <a:lnTo>
                    <a:pt x="4147" y="3249"/>
                  </a:lnTo>
                  <a:lnTo>
                    <a:pt x="4154" y="3228"/>
                  </a:lnTo>
                  <a:lnTo>
                    <a:pt x="4157" y="3220"/>
                  </a:lnTo>
                  <a:lnTo>
                    <a:pt x="4162" y="3212"/>
                  </a:lnTo>
                  <a:lnTo>
                    <a:pt x="4166" y="3210"/>
                  </a:lnTo>
                  <a:lnTo>
                    <a:pt x="4170" y="3207"/>
                  </a:lnTo>
                  <a:lnTo>
                    <a:pt x="4174" y="3206"/>
                  </a:lnTo>
                  <a:lnTo>
                    <a:pt x="4179" y="3205"/>
                  </a:lnTo>
                  <a:close/>
                  <a:moveTo>
                    <a:pt x="4353" y="3109"/>
                  </a:moveTo>
                  <a:lnTo>
                    <a:pt x="4340" y="3118"/>
                  </a:lnTo>
                  <a:lnTo>
                    <a:pt x="4326" y="3127"/>
                  </a:lnTo>
                  <a:lnTo>
                    <a:pt x="4311" y="3138"/>
                  </a:lnTo>
                  <a:lnTo>
                    <a:pt x="4298" y="3150"/>
                  </a:lnTo>
                  <a:lnTo>
                    <a:pt x="4284" y="3162"/>
                  </a:lnTo>
                  <a:lnTo>
                    <a:pt x="4270" y="3173"/>
                  </a:lnTo>
                  <a:lnTo>
                    <a:pt x="4270" y="3176"/>
                  </a:lnTo>
                  <a:lnTo>
                    <a:pt x="4270" y="3178"/>
                  </a:lnTo>
                  <a:lnTo>
                    <a:pt x="4275" y="3183"/>
                  </a:lnTo>
                  <a:lnTo>
                    <a:pt x="4279" y="3191"/>
                  </a:lnTo>
                  <a:lnTo>
                    <a:pt x="4281" y="3201"/>
                  </a:lnTo>
                  <a:lnTo>
                    <a:pt x="4284" y="3211"/>
                  </a:lnTo>
                  <a:lnTo>
                    <a:pt x="4286" y="3232"/>
                  </a:lnTo>
                  <a:lnTo>
                    <a:pt x="4289" y="3251"/>
                  </a:lnTo>
                  <a:lnTo>
                    <a:pt x="4299" y="3254"/>
                  </a:lnTo>
                  <a:lnTo>
                    <a:pt x="4306" y="3256"/>
                  </a:lnTo>
                  <a:lnTo>
                    <a:pt x="4313" y="3260"/>
                  </a:lnTo>
                  <a:lnTo>
                    <a:pt x="4316" y="3262"/>
                  </a:lnTo>
                  <a:lnTo>
                    <a:pt x="4323" y="3272"/>
                  </a:lnTo>
                  <a:lnTo>
                    <a:pt x="4331" y="3285"/>
                  </a:lnTo>
                  <a:lnTo>
                    <a:pt x="4333" y="3271"/>
                  </a:lnTo>
                  <a:lnTo>
                    <a:pt x="4335" y="3256"/>
                  </a:lnTo>
                  <a:lnTo>
                    <a:pt x="4338" y="3241"/>
                  </a:lnTo>
                  <a:lnTo>
                    <a:pt x="4341" y="3226"/>
                  </a:lnTo>
                  <a:lnTo>
                    <a:pt x="4350" y="3197"/>
                  </a:lnTo>
                  <a:lnTo>
                    <a:pt x="4358" y="3168"/>
                  </a:lnTo>
                  <a:lnTo>
                    <a:pt x="4360" y="3153"/>
                  </a:lnTo>
                  <a:lnTo>
                    <a:pt x="4363" y="3137"/>
                  </a:lnTo>
                  <a:lnTo>
                    <a:pt x="4363" y="3130"/>
                  </a:lnTo>
                  <a:lnTo>
                    <a:pt x="4361" y="3122"/>
                  </a:lnTo>
                  <a:lnTo>
                    <a:pt x="4360" y="3117"/>
                  </a:lnTo>
                  <a:lnTo>
                    <a:pt x="4358" y="3112"/>
                  </a:lnTo>
                  <a:lnTo>
                    <a:pt x="4356" y="3111"/>
                  </a:lnTo>
                  <a:lnTo>
                    <a:pt x="4353" y="3109"/>
                  </a:lnTo>
                  <a:close/>
                  <a:moveTo>
                    <a:pt x="4324" y="3300"/>
                  </a:moveTo>
                  <a:lnTo>
                    <a:pt x="4315" y="3311"/>
                  </a:lnTo>
                  <a:lnTo>
                    <a:pt x="4305" y="3322"/>
                  </a:lnTo>
                  <a:lnTo>
                    <a:pt x="4295" y="3332"/>
                  </a:lnTo>
                  <a:lnTo>
                    <a:pt x="4284" y="3341"/>
                  </a:lnTo>
                  <a:lnTo>
                    <a:pt x="4283" y="3365"/>
                  </a:lnTo>
                  <a:lnTo>
                    <a:pt x="4280" y="3389"/>
                  </a:lnTo>
                  <a:lnTo>
                    <a:pt x="4279" y="3411"/>
                  </a:lnTo>
                  <a:lnTo>
                    <a:pt x="4280" y="3433"/>
                  </a:lnTo>
                  <a:lnTo>
                    <a:pt x="4286" y="3436"/>
                  </a:lnTo>
                  <a:lnTo>
                    <a:pt x="4294" y="3440"/>
                  </a:lnTo>
                  <a:lnTo>
                    <a:pt x="4299" y="3441"/>
                  </a:lnTo>
                  <a:lnTo>
                    <a:pt x="4303" y="3443"/>
                  </a:lnTo>
                  <a:lnTo>
                    <a:pt x="4306" y="3443"/>
                  </a:lnTo>
                  <a:lnTo>
                    <a:pt x="4309" y="3441"/>
                  </a:lnTo>
                  <a:lnTo>
                    <a:pt x="4311" y="3435"/>
                  </a:lnTo>
                  <a:lnTo>
                    <a:pt x="4313" y="3426"/>
                  </a:lnTo>
                  <a:lnTo>
                    <a:pt x="4313" y="3418"/>
                  </a:lnTo>
                  <a:lnTo>
                    <a:pt x="4314" y="3408"/>
                  </a:lnTo>
                  <a:lnTo>
                    <a:pt x="4318" y="3385"/>
                  </a:lnTo>
                  <a:lnTo>
                    <a:pt x="4321" y="3351"/>
                  </a:lnTo>
                  <a:lnTo>
                    <a:pt x="4323" y="3334"/>
                  </a:lnTo>
                  <a:lnTo>
                    <a:pt x="4324" y="3317"/>
                  </a:lnTo>
                  <a:lnTo>
                    <a:pt x="4324" y="3306"/>
                  </a:lnTo>
                  <a:lnTo>
                    <a:pt x="4324" y="3300"/>
                  </a:lnTo>
                  <a:close/>
                  <a:moveTo>
                    <a:pt x="3947" y="3454"/>
                  </a:moveTo>
                  <a:lnTo>
                    <a:pt x="3958" y="3455"/>
                  </a:lnTo>
                  <a:lnTo>
                    <a:pt x="3969" y="3458"/>
                  </a:lnTo>
                  <a:lnTo>
                    <a:pt x="3982" y="3462"/>
                  </a:lnTo>
                  <a:lnTo>
                    <a:pt x="3994" y="3465"/>
                  </a:lnTo>
                  <a:lnTo>
                    <a:pt x="4019" y="3474"/>
                  </a:lnTo>
                  <a:lnTo>
                    <a:pt x="4042" y="3482"/>
                  </a:lnTo>
                  <a:lnTo>
                    <a:pt x="4066" y="3487"/>
                  </a:lnTo>
                  <a:lnTo>
                    <a:pt x="4088" y="3490"/>
                  </a:lnTo>
                  <a:lnTo>
                    <a:pt x="4111" y="3495"/>
                  </a:lnTo>
                  <a:lnTo>
                    <a:pt x="4132" y="3500"/>
                  </a:lnTo>
                  <a:lnTo>
                    <a:pt x="4157" y="3509"/>
                  </a:lnTo>
                  <a:lnTo>
                    <a:pt x="4182" y="3518"/>
                  </a:lnTo>
                  <a:lnTo>
                    <a:pt x="4209" y="3527"/>
                  </a:lnTo>
                  <a:lnTo>
                    <a:pt x="4234" y="3534"/>
                  </a:lnTo>
                  <a:lnTo>
                    <a:pt x="4260" y="3543"/>
                  </a:lnTo>
                  <a:lnTo>
                    <a:pt x="4285" y="3550"/>
                  </a:lnTo>
                  <a:lnTo>
                    <a:pt x="4311" y="3558"/>
                  </a:lnTo>
                  <a:lnTo>
                    <a:pt x="4338" y="3564"/>
                  </a:lnTo>
                  <a:lnTo>
                    <a:pt x="4354" y="3567"/>
                  </a:lnTo>
                  <a:lnTo>
                    <a:pt x="4371" y="3567"/>
                  </a:lnTo>
                  <a:lnTo>
                    <a:pt x="4389" y="3567"/>
                  </a:lnTo>
                  <a:lnTo>
                    <a:pt x="4408" y="3564"/>
                  </a:lnTo>
                  <a:lnTo>
                    <a:pt x="4445" y="3559"/>
                  </a:lnTo>
                  <a:lnTo>
                    <a:pt x="4480" y="3557"/>
                  </a:lnTo>
                  <a:lnTo>
                    <a:pt x="4482" y="3562"/>
                  </a:lnTo>
                  <a:lnTo>
                    <a:pt x="4483" y="3569"/>
                  </a:lnTo>
                  <a:lnTo>
                    <a:pt x="4482" y="3570"/>
                  </a:lnTo>
                  <a:lnTo>
                    <a:pt x="4480" y="3574"/>
                  </a:lnTo>
                  <a:lnTo>
                    <a:pt x="4462" y="3587"/>
                  </a:lnTo>
                  <a:lnTo>
                    <a:pt x="4443" y="3598"/>
                  </a:lnTo>
                  <a:lnTo>
                    <a:pt x="4432" y="3603"/>
                  </a:lnTo>
                  <a:lnTo>
                    <a:pt x="4419" y="3606"/>
                  </a:lnTo>
                  <a:lnTo>
                    <a:pt x="4408" y="3608"/>
                  </a:lnTo>
                  <a:lnTo>
                    <a:pt x="4397" y="3613"/>
                  </a:lnTo>
                  <a:lnTo>
                    <a:pt x="4387" y="3622"/>
                  </a:lnTo>
                  <a:lnTo>
                    <a:pt x="4371" y="3634"/>
                  </a:lnTo>
                  <a:lnTo>
                    <a:pt x="4358" y="3647"/>
                  </a:lnTo>
                  <a:lnTo>
                    <a:pt x="4348" y="3657"/>
                  </a:lnTo>
                  <a:lnTo>
                    <a:pt x="4335" y="3657"/>
                  </a:lnTo>
                  <a:lnTo>
                    <a:pt x="4324" y="3657"/>
                  </a:lnTo>
                  <a:lnTo>
                    <a:pt x="4314" y="3654"/>
                  </a:lnTo>
                  <a:lnTo>
                    <a:pt x="4304" y="3652"/>
                  </a:lnTo>
                  <a:lnTo>
                    <a:pt x="4295" y="3649"/>
                  </a:lnTo>
                  <a:lnTo>
                    <a:pt x="4286" y="3646"/>
                  </a:lnTo>
                  <a:lnTo>
                    <a:pt x="4279" y="3642"/>
                  </a:lnTo>
                  <a:lnTo>
                    <a:pt x="4270" y="3637"/>
                  </a:lnTo>
                  <a:lnTo>
                    <a:pt x="4242" y="3617"/>
                  </a:lnTo>
                  <a:lnTo>
                    <a:pt x="4214" y="3597"/>
                  </a:lnTo>
                  <a:lnTo>
                    <a:pt x="4195" y="3586"/>
                  </a:lnTo>
                  <a:lnTo>
                    <a:pt x="4176" y="3574"/>
                  </a:lnTo>
                  <a:lnTo>
                    <a:pt x="4157" y="3565"/>
                  </a:lnTo>
                  <a:lnTo>
                    <a:pt x="4137" y="3555"/>
                  </a:lnTo>
                  <a:lnTo>
                    <a:pt x="4097" y="3538"/>
                  </a:lnTo>
                  <a:lnTo>
                    <a:pt x="4057" y="3520"/>
                  </a:lnTo>
                  <a:lnTo>
                    <a:pt x="4025" y="3509"/>
                  </a:lnTo>
                  <a:lnTo>
                    <a:pt x="3991" y="3498"/>
                  </a:lnTo>
                  <a:lnTo>
                    <a:pt x="3983" y="3494"/>
                  </a:lnTo>
                  <a:lnTo>
                    <a:pt x="3976" y="3489"/>
                  </a:lnTo>
                  <a:lnTo>
                    <a:pt x="3968" y="3485"/>
                  </a:lnTo>
                  <a:lnTo>
                    <a:pt x="3962" y="3480"/>
                  </a:lnTo>
                  <a:lnTo>
                    <a:pt x="3957" y="3475"/>
                  </a:lnTo>
                  <a:lnTo>
                    <a:pt x="3952" y="3469"/>
                  </a:lnTo>
                  <a:lnTo>
                    <a:pt x="3949" y="3462"/>
                  </a:lnTo>
                  <a:lnTo>
                    <a:pt x="3947" y="3454"/>
                  </a:lnTo>
                  <a:close/>
                  <a:moveTo>
                    <a:pt x="4055" y="3400"/>
                  </a:moveTo>
                  <a:lnTo>
                    <a:pt x="4061" y="3400"/>
                  </a:lnTo>
                  <a:lnTo>
                    <a:pt x="4067" y="3400"/>
                  </a:lnTo>
                  <a:lnTo>
                    <a:pt x="4080" y="3414"/>
                  </a:lnTo>
                  <a:lnTo>
                    <a:pt x="4091" y="3425"/>
                  </a:lnTo>
                  <a:lnTo>
                    <a:pt x="4095" y="3433"/>
                  </a:lnTo>
                  <a:lnTo>
                    <a:pt x="4098" y="3441"/>
                  </a:lnTo>
                  <a:lnTo>
                    <a:pt x="4100" y="3453"/>
                  </a:lnTo>
                  <a:lnTo>
                    <a:pt x="4101" y="3467"/>
                  </a:lnTo>
                  <a:lnTo>
                    <a:pt x="4095" y="3472"/>
                  </a:lnTo>
                  <a:lnTo>
                    <a:pt x="4088" y="3477"/>
                  </a:lnTo>
                  <a:lnTo>
                    <a:pt x="4075" y="3475"/>
                  </a:lnTo>
                  <a:lnTo>
                    <a:pt x="4062" y="3474"/>
                  </a:lnTo>
                  <a:lnTo>
                    <a:pt x="4060" y="3467"/>
                  </a:lnTo>
                  <a:lnTo>
                    <a:pt x="4060" y="3456"/>
                  </a:lnTo>
                  <a:lnTo>
                    <a:pt x="4062" y="3450"/>
                  </a:lnTo>
                  <a:lnTo>
                    <a:pt x="4063" y="3443"/>
                  </a:lnTo>
                  <a:lnTo>
                    <a:pt x="4063" y="3435"/>
                  </a:lnTo>
                  <a:lnTo>
                    <a:pt x="4061" y="3428"/>
                  </a:lnTo>
                  <a:lnTo>
                    <a:pt x="4057" y="3414"/>
                  </a:lnTo>
                  <a:lnTo>
                    <a:pt x="4055" y="3400"/>
                  </a:lnTo>
                  <a:close/>
                  <a:moveTo>
                    <a:pt x="4011" y="3236"/>
                  </a:moveTo>
                  <a:lnTo>
                    <a:pt x="4018" y="3237"/>
                  </a:lnTo>
                  <a:lnTo>
                    <a:pt x="4027" y="3239"/>
                  </a:lnTo>
                  <a:lnTo>
                    <a:pt x="4035" y="3242"/>
                  </a:lnTo>
                  <a:lnTo>
                    <a:pt x="4042" y="3246"/>
                  </a:lnTo>
                  <a:lnTo>
                    <a:pt x="4048" y="3250"/>
                  </a:lnTo>
                  <a:lnTo>
                    <a:pt x="4056" y="3256"/>
                  </a:lnTo>
                  <a:lnTo>
                    <a:pt x="4062" y="3262"/>
                  </a:lnTo>
                  <a:lnTo>
                    <a:pt x="4067" y="3269"/>
                  </a:lnTo>
                  <a:lnTo>
                    <a:pt x="4073" y="3276"/>
                  </a:lnTo>
                  <a:lnTo>
                    <a:pt x="4077" y="3284"/>
                  </a:lnTo>
                  <a:lnTo>
                    <a:pt x="4082" y="3292"/>
                  </a:lnTo>
                  <a:lnTo>
                    <a:pt x="4085" y="3301"/>
                  </a:lnTo>
                  <a:lnTo>
                    <a:pt x="4087" y="3310"/>
                  </a:lnTo>
                  <a:lnTo>
                    <a:pt x="4090" y="3319"/>
                  </a:lnTo>
                  <a:lnTo>
                    <a:pt x="4091" y="3327"/>
                  </a:lnTo>
                  <a:lnTo>
                    <a:pt x="4091" y="3337"/>
                  </a:lnTo>
                  <a:lnTo>
                    <a:pt x="4083" y="3341"/>
                  </a:lnTo>
                  <a:lnTo>
                    <a:pt x="4076" y="3345"/>
                  </a:lnTo>
                  <a:lnTo>
                    <a:pt x="4067" y="3346"/>
                  </a:lnTo>
                  <a:lnTo>
                    <a:pt x="4055" y="3346"/>
                  </a:lnTo>
                  <a:lnTo>
                    <a:pt x="4043" y="3344"/>
                  </a:lnTo>
                  <a:lnTo>
                    <a:pt x="4032" y="3339"/>
                  </a:lnTo>
                  <a:lnTo>
                    <a:pt x="4031" y="3329"/>
                  </a:lnTo>
                  <a:lnTo>
                    <a:pt x="4030" y="3317"/>
                  </a:lnTo>
                  <a:lnTo>
                    <a:pt x="4023" y="3299"/>
                  </a:lnTo>
                  <a:lnTo>
                    <a:pt x="4017" y="3281"/>
                  </a:lnTo>
                  <a:lnTo>
                    <a:pt x="4014" y="3271"/>
                  </a:lnTo>
                  <a:lnTo>
                    <a:pt x="4012" y="3261"/>
                  </a:lnTo>
                  <a:lnTo>
                    <a:pt x="4011" y="3250"/>
                  </a:lnTo>
                  <a:lnTo>
                    <a:pt x="4011" y="3236"/>
                  </a:lnTo>
                  <a:close/>
                  <a:moveTo>
                    <a:pt x="4270" y="3087"/>
                  </a:moveTo>
                  <a:lnTo>
                    <a:pt x="4270" y="3083"/>
                  </a:lnTo>
                  <a:lnTo>
                    <a:pt x="4270" y="3079"/>
                  </a:lnTo>
                  <a:lnTo>
                    <a:pt x="4284" y="3068"/>
                  </a:lnTo>
                  <a:lnTo>
                    <a:pt x="4298" y="3056"/>
                  </a:lnTo>
                  <a:lnTo>
                    <a:pt x="4310" y="3042"/>
                  </a:lnTo>
                  <a:lnTo>
                    <a:pt x="4324" y="3028"/>
                  </a:lnTo>
                  <a:lnTo>
                    <a:pt x="4324" y="3026"/>
                  </a:lnTo>
                  <a:lnTo>
                    <a:pt x="4324" y="3024"/>
                  </a:lnTo>
                  <a:lnTo>
                    <a:pt x="4319" y="3022"/>
                  </a:lnTo>
                  <a:lnTo>
                    <a:pt x="4316" y="3017"/>
                  </a:lnTo>
                  <a:lnTo>
                    <a:pt x="4314" y="3013"/>
                  </a:lnTo>
                  <a:lnTo>
                    <a:pt x="4313" y="3007"/>
                  </a:lnTo>
                  <a:lnTo>
                    <a:pt x="4313" y="2993"/>
                  </a:lnTo>
                  <a:lnTo>
                    <a:pt x="4314" y="2979"/>
                  </a:lnTo>
                  <a:lnTo>
                    <a:pt x="4329" y="2962"/>
                  </a:lnTo>
                  <a:lnTo>
                    <a:pt x="4345" y="2944"/>
                  </a:lnTo>
                  <a:lnTo>
                    <a:pt x="4353" y="2934"/>
                  </a:lnTo>
                  <a:lnTo>
                    <a:pt x="4360" y="2924"/>
                  </a:lnTo>
                  <a:lnTo>
                    <a:pt x="4366" y="2914"/>
                  </a:lnTo>
                  <a:lnTo>
                    <a:pt x="4373" y="2904"/>
                  </a:lnTo>
                  <a:lnTo>
                    <a:pt x="4370" y="2904"/>
                  </a:lnTo>
                  <a:lnTo>
                    <a:pt x="4368" y="2904"/>
                  </a:lnTo>
                  <a:lnTo>
                    <a:pt x="4359" y="2913"/>
                  </a:lnTo>
                  <a:lnTo>
                    <a:pt x="4348" y="2920"/>
                  </a:lnTo>
                  <a:lnTo>
                    <a:pt x="4336" y="2928"/>
                  </a:lnTo>
                  <a:lnTo>
                    <a:pt x="4326" y="2935"/>
                  </a:lnTo>
                  <a:lnTo>
                    <a:pt x="4306" y="2952"/>
                  </a:lnTo>
                  <a:lnTo>
                    <a:pt x="4288" y="2969"/>
                  </a:lnTo>
                  <a:lnTo>
                    <a:pt x="4270" y="2987"/>
                  </a:lnTo>
                  <a:lnTo>
                    <a:pt x="4250" y="3004"/>
                  </a:lnTo>
                  <a:lnTo>
                    <a:pt x="4239" y="3016"/>
                  </a:lnTo>
                  <a:lnTo>
                    <a:pt x="4227" y="3028"/>
                  </a:lnTo>
                  <a:lnTo>
                    <a:pt x="4221" y="3034"/>
                  </a:lnTo>
                  <a:lnTo>
                    <a:pt x="4215" y="3041"/>
                  </a:lnTo>
                  <a:lnTo>
                    <a:pt x="4207" y="3044"/>
                  </a:lnTo>
                  <a:lnTo>
                    <a:pt x="4199" y="3048"/>
                  </a:lnTo>
                  <a:lnTo>
                    <a:pt x="4187" y="3052"/>
                  </a:lnTo>
                  <a:lnTo>
                    <a:pt x="4171" y="3054"/>
                  </a:lnTo>
                  <a:lnTo>
                    <a:pt x="4152" y="3058"/>
                  </a:lnTo>
                  <a:lnTo>
                    <a:pt x="4132" y="3061"/>
                  </a:lnTo>
                  <a:lnTo>
                    <a:pt x="4122" y="3061"/>
                  </a:lnTo>
                  <a:lnTo>
                    <a:pt x="4112" y="3061"/>
                  </a:lnTo>
                  <a:lnTo>
                    <a:pt x="4103" y="3061"/>
                  </a:lnTo>
                  <a:lnTo>
                    <a:pt x="4096" y="3058"/>
                  </a:lnTo>
                  <a:lnTo>
                    <a:pt x="4090" y="3057"/>
                  </a:lnTo>
                  <a:lnTo>
                    <a:pt x="4085" y="3053"/>
                  </a:lnTo>
                  <a:lnTo>
                    <a:pt x="4081" y="3048"/>
                  </a:lnTo>
                  <a:lnTo>
                    <a:pt x="4078" y="3043"/>
                  </a:lnTo>
                  <a:lnTo>
                    <a:pt x="4087" y="3041"/>
                  </a:lnTo>
                  <a:lnTo>
                    <a:pt x="4096" y="3038"/>
                  </a:lnTo>
                  <a:lnTo>
                    <a:pt x="4103" y="3034"/>
                  </a:lnTo>
                  <a:lnTo>
                    <a:pt x="4111" y="3031"/>
                  </a:lnTo>
                  <a:lnTo>
                    <a:pt x="4125" y="3021"/>
                  </a:lnTo>
                  <a:lnTo>
                    <a:pt x="4137" y="3011"/>
                  </a:lnTo>
                  <a:lnTo>
                    <a:pt x="4162" y="2988"/>
                  </a:lnTo>
                  <a:lnTo>
                    <a:pt x="4186" y="2968"/>
                  </a:lnTo>
                  <a:lnTo>
                    <a:pt x="4220" y="2944"/>
                  </a:lnTo>
                  <a:lnTo>
                    <a:pt x="4254" y="2922"/>
                  </a:lnTo>
                  <a:lnTo>
                    <a:pt x="4289" y="2899"/>
                  </a:lnTo>
                  <a:lnTo>
                    <a:pt x="4324" y="2876"/>
                  </a:lnTo>
                  <a:lnTo>
                    <a:pt x="4334" y="2868"/>
                  </a:lnTo>
                  <a:lnTo>
                    <a:pt x="4345" y="2860"/>
                  </a:lnTo>
                  <a:lnTo>
                    <a:pt x="4355" y="2855"/>
                  </a:lnTo>
                  <a:lnTo>
                    <a:pt x="4365" y="2851"/>
                  </a:lnTo>
                  <a:lnTo>
                    <a:pt x="4375" y="2848"/>
                  </a:lnTo>
                  <a:lnTo>
                    <a:pt x="4384" y="2843"/>
                  </a:lnTo>
                  <a:lnTo>
                    <a:pt x="4390" y="2834"/>
                  </a:lnTo>
                  <a:lnTo>
                    <a:pt x="4397" y="2825"/>
                  </a:lnTo>
                  <a:lnTo>
                    <a:pt x="4409" y="2825"/>
                  </a:lnTo>
                  <a:lnTo>
                    <a:pt x="4422" y="2825"/>
                  </a:lnTo>
                  <a:lnTo>
                    <a:pt x="4434" y="2825"/>
                  </a:lnTo>
                  <a:lnTo>
                    <a:pt x="4445" y="2825"/>
                  </a:lnTo>
                  <a:lnTo>
                    <a:pt x="4448" y="2826"/>
                  </a:lnTo>
                  <a:lnTo>
                    <a:pt x="4450" y="2828"/>
                  </a:lnTo>
                  <a:lnTo>
                    <a:pt x="4455" y="2835"/>
                  </a:lnTo>
                  <a:lnTo>
                    <a:pt x="4458" y="2843"/>
                  </a:lnTo>
                  <a:lnTo>
                    <a:pt x="4460" y="2850"/>
                  </a:lnTo>
                  <a:lnTo>
                    <a:pt x="4460" y="2863"/>
                  </a:lnTo>
                  <a:lnTo>
                    <a:pt x="4457" y="2866"/>
                  </a:lnTo>
                  <a:lnTo>
                    <a:pt x="4453" y="2870"/>
                  </a:lnTo>
                  <a:lnTo>
                    <a:pt x="4450" y="2875"/>
                  </a:lnTo>
                  <a:lnTo>
                    <a:pt x="4447" y="2880"/>
                  </a:lnTo>
                  <a:lnTo>
                    <a:pt x="4442" y="2891"/>
                  </a:lnTo>
                  <a:lnTo>
                    <a:pt x="4437" y="2902"/>
                  </a:lnTo>
                  <a:lnTo>
                    <a:pt x="4425" y="2912"/>
                  </a:lnTo>
                  <a:lnTo>
                    <a:pt x="4414" y="2922"/>
                  </a:lnTo>
                  <a:lnTo>
                    <a:pt x="4403" y="2938"/>
                  </a:lnTo>
                  <a:lnTo>
                    <a:pt x="4390" y="2954"/>
                  </a:lnTo>
                  <a:lnTo>
                    <a:pt x="4379" y="2970"/>
                  </a:lnTo>
                  <a:lnTo>
                    <a:pt x="4365" y="2984"/>
                  </a:lnTo>
                  <a:lnTo>
                    <a:pt x="4366" y="2988"/>
                  </a:lnTo>
                  <a:lnTo>
                    <a:pt x="4368" y="2989"/>
                  </a:lnTo>
                  <a:lnTo>
                    <a:pt x="4379" y="3000"/>
                  </a:lnTo>
                  <a:lnTo>
                    <a:pt x="4392" y="3012"/>
                  </a:lnTo>
                  <a:lnTo>
                    <a:pt x="4393" y="3022"/>
                  </a:lnTo>
                  <a:lnTo>
                    <a:pt x="4394" y="3031"/>
                  </a:lnTo>
                  <a:lnTo>
                    <a:pt x="4384" y="3042"/>
                  </a:lnTo>
                  <a:lnTo>
                    <a:pt x="4371" y="3052"/>
                  </a:lnTo>
                  <a:lnTo>
                    <a:pt x="4358" y="3062"/>
                  </a:lnTo>
                  <a:lnTo>
                    <a:pt x="4343" y="3071"/>
                  </a:lnTo>
                  <a:lnTo>
                    <a:pt x="4326" y="3077"/>
                  </a:lnTo>
                  <a:lnTo>
                    <a:pt x="4309" y="3083"/>
                  </a:lnTo>
                  <a:lnTo>
                    <a:pt x="4290" y="3086"/>
                  </a:lnTo>
                  <a:lnTo>
                    <a:pt x="4270" y="3087"/>
                  </a:lnTo>
                  <a:close/>
                  <a:moveTo>
                    <a:pt x="3448" y="3225"/>
                  </a:moveTo>
                  <a:lnTo>
                    <a:pt x="3456" y="3225"/>
                  </a:lnTo>
                  <a:lnTo>
                    <a:pt x="3463" y="3225"/>
                  </a:lnTo>
                  <a:lnTo>
                    <a:pt x="3480" y="3239"/>
                  </a:lnTo>
                  <a:lnTo>
                    <a:pt x="3497" y="3251"/>
                  </a:lnTo>
                  <a:lnTo>
                    <a:pt x="3510" y="3269"/>
                  </a:lnTo>
                  <a:lnTo>
                    <a:pt x="3522" y="3285"/>
                  </a:lnTo>
                  <a:lnTo>
                    <a:pt x="3522" y="3299"/>
                  </a:lnTo>
                  <a:lnTo>
                    <a:pt x="3521" y="3311"/>
                  </a:lnTo>
                  <a:lnTo>
                    <a:pt x="3518" y="3322"/>
                  </a:lnTo>
                  <a:lnTo>
                    <a:pt x="3515" y="3332"/>
                  </a:lnTo>
                  <a:lnTo>
                    <a:pt x="3506" y="3340"/>
                  </a:lnTo>
                  <a:lnTo>
                    <a:pt x="3497" y="3346"/>
                  </a:lnTo>
                  <a:lnTo>
                    <a:pt x="3493" y="3350"/>
                  </a:lnTo>
                  <a:lnTo>
                    <a:pt x="3490" y="3355"/>
                  </a:lnTo>
                  <a:lnTo>
                    <a:pt x="3487" y="3360"/>
                  </a:lnTo>
                  <a:lnTo>
                    <a:pt x="3485" y="3369"/>
                  </a:lnTo>
                  <a:lnTo>
                    <a:pt x="3495" y="3379"/>
                  </a:lnTo>
                  <a:lnTo>
                    <a:pt x="3502" y="3390"/>
                  </a:lnTo>
                  <a:lnTo>
                    <a:pt x="3510" y="3401"/>
                  </a:lnTo>
                  <a:lnTo>
                    <a:pt x="3517" y="3413"/>
                  </a:lnTo>
                  <a:lnTo>
                    <a:pt x="3537" y="3440"/>
                  </a:lnTo>
                  <a:lnTo>
                    <a:pt x="3559" y="3467"/>
                  </a:lnTo>
                  <a:lnTo>
                    <a:pt x="3570" y="3479"/>
                  </a:lnTo>
                  <a:lnTo>
                    <a:pt x="3582" y="3492"/>
                  </a:lnTo>
                  <a:lnTo>
                    <a:pt x="3595" y="3503"/>
                  </a:lnTo>
                  <a:lnTo>
                    <a:pt x="3607" y="3513"/>
                  </a:lnTo>
                  <a:lnTo>
                    <a:pt x="3624" y="3530"/>
                  </a:lnTo>
                  <a:lnTo>
                    <a:pt x="3641" y="3547"/>
                  </a:lnTo>
                  <a:lnTo>
                    <a:pt x="3664" y="3557"/>
                  </a:lnTo>
                  <a:lnTo>
                    <a:pt x="3694" y="3565"/>
                  </a:lnTo>
                  <a:lnTo>
                    <a:pt x="3709" y="3572"/>
                  </a:lnTo>
                  <a:lnTo>
                    <a:pt x="3721" y="3578"/>
                  </a:lnTo>
                  <a:lnTo>
                    <a:pt x="3726" y="3581"/>
                  </a:lnTo>
                  <a:lnTo>
                    <a:pt x="3730" y="3584"/>
                  </a:lnTo>
                  <a:lnTo>
                    <a:pt x="3734" y="3588"/>
                  </a:lnTo>
                  <a:lnTo>
                    <a:pt x="3735" y="3592"/>
                  </a:lnTo>
                  <a:lnTo>
                    <a:pt x="3721" y="3598"/>
                  </a:lnTo>
                  <a:lnTo>
                    <a:pt x="3705" y="3603"/>
                  </a:lnTo>
                  <a:lnTo>
                    <a:pt x="3688" y="3603"/>
                  </a:lnTo>
                  <a:lnTo>
                    <a:pt x="3669" y="3603"/>
                  </a:lnTo>
                  <a:lnTo>
                    <a:pt x="3659" y="3607"/>
                  </a:lnTo>
                  <a:lnTo>
                    <a:pt x="3647" y="3609"/>
                  </a:lnTo>
                  <a:lnTo>
                    <a:pt x="3636" y="3613"/>
                  </a:lnTo>
                  <a:lnTo>
                    <a:pt x="3627" y="3616"/>
                  </a:lnTo>
                  <a:lnTo>
                    <a:pt x="3616" y="3618"/>
                  </a:lnTo>
                  <a:lnTo>
                    <a:pt x="3606" y="3618"/>
                  </a:lnTo>
                  <a:lnTo>
                    <a:pt x="3596" y="3616"/>
                  </a:lnTo>
                  <a:lnTo>
                    <a:pt x="3587" y="3613"/>
                  </a:lnTo>
                  <a:lnTo>
                    <a:pt x="3571" y="3606"/>
                  </a:lnTo>
                  <a:lnTo>
                    <a:pt x="3559" y="3598"/>
                  </a:lnTo>
                  <a:lnTo>
                    <a:pt x="3543" y="3588"/>
                  </a:lnTo>
                  <a:lnTo>
                    <a:pt x="3531" y="3578"/>
                  </a:lnTo>
                  <a:lnTo>
                    <a:pt x="3522" y="3569"/>
                  </a:lnTo>
                  <a:lnTo>
                    <a:pt x="3515" y="3559"/>
                  </a:lnTo>
                  <a:lnTo>
                    <a:pt x="3503" y="3537"/>
                  </a:lnTo>
                  <a:lnTo>
                    <a:pt x="3487" y="3505"/>
                  </a:lnTo>
                  <a:lnTo>
                    <a:pt x="3475" y="3483"/>
                  </a:lnTo>
                  <a:lnTo>
                    <a:pt x="3462" y="3459"/>
                  </a:lnTo>
                  <a:lnTo>
                    <a:pt x="3448" y="3434"/>
                  </a:lnTo>
                  <a:lnTo>
                    <a:pt x="3436" y="3410"/>
                  </a:lnTo>
                  <a:lnTo>
                    <a:pt x="3433" y="3410"/>
                  </a:lnTo>
                  <a:lnTo>
                    <a:pt x="3431" y="3410"/>
                  </a:lnTo>
                  <a:lnTo>
                    <a:pt x="3413" y="3436"/>
                  </a:lnTo>
                  <a:lnTo>
                    <a:pt x="3394" y="3460"/>
                  </a:lnTo>
                  <a:lnTo>
                    <a:pt x="3377" y="3480"/>
                  </a:lnTo>
                  <a:lnTo>
                    <a:pt x="3358" y="3499"/>
                  </a:lnTo>
                  <a:lnTo>
                    <a:pt x="3337" y="3517"/>
                  </a:lnTo>
                  <a:lnTo>
                    <a:pt x="3315" y="3533"/>
                  </a:lnTo>
                  <a:lnTo>
                    <a:pt x="3290" y="3549"/>
                  </a:lnTo>
                  <a:lnTo>
                    <a:pt x="3263" y="3567"/>
                  </a:lnTo>
                  <a:lnTo>
                    <a:pt x="3249" y="3576"/>
                  </a:lnTo>
                  <a:lnTo>
                    <a:pt x="3235" y="3583"/>
                  </a:lnTo>
                  <a:lnTo>
                    <a:pt x="3222" y="3589"/>
                  </a:lnTo>
                  <a:lnTo>
                    <a:pt x="3206" y="3596"/>
                  </a:lnTo>
                  <a:lnTo>
                    <a:pt x="3190" y="3599"/>
                  </a:lnTo>
                  <a:lnTo>
                    <a:pt x="3173" y="3602"/>
                  </a:lnTo>
                  <a:lnTo>
                    <a:pt x="3154" y="3603"/>
                  </a:lnTo>
                  <a:lnTo>
                    <a:pt x="3131" y="3601"/>
                  </a:lnTo>
                  <a:lnTo>
                    <a:pt x="3130" y="3598"/>
                  </a:lnTo>
                  <a:lnTo>
                    <a:pt x="3128" y="3594"/>
                  </a:lnTo>
                  <a:lnTo>
                    <a:pt x="3130" y="3594"/>
                  </a:lnTo>
                  <a:lnTo>
                    <a:pt x="3133" y="3594"/>
                  </a:lnTo>
                  <a:lnTo>
                    <a:pt x="3148" y="3589"/>
                  </a:lnTo>
                  <a:lnTo>
                    <a:pt x="3165" y="3587"/>
                  </a:lnTo>
                  <a:lnTo>
                    <a:pt x="3181" y="3579"/>
                  </a:lnTo>
                  <a:lnTo>
                    <a:pt x="3198" y="3570"/>
                  </a:lnTo>
                  <a:lnTo>
                    <a:pt x="3214" y="3562"/>
                  </a:lnTo>
                  <a:lnTo>
                    <a:pt x="3228" y="3552"/>
                  </a:lnTo>
                  <a:lnTo>
                    <a:pt x="3245" y="3538"/>
                  </a:lnTo>
                  <a:lnTo>
                    <a:pt x="3262" y="3520"/>
                  </a:lnTo>
                  <a:lnTo>
                    <a:pt x="3278" y="3502"/>
                  </a:lnTo>
                  <a:lnTo>
                    <a:pt x="3292" y="3484"/>
                  </a:lnTo>
                  <a:lnTo>
                    <a:pt x="3304" y="3469"/>
                  </a:lnTo>
                  <a:lnTo>
                    <a:pt x="3318" y="3456"/>
                  </a:lnTo>
                  <a:lnTo>
                    <a:pt x="3332" y="3443"/>
                  </a:lnTo>
                  <a:lnTo>
                    <a:pt x="3343" y="3428"/>
                  </a:lnTo>
                  <a:lnTo>
                    <a:pt x="3356" y="3406"/>
                  </a:lnTo>
                  <a:lnTo>
                    <a:pt x="3367" y="3385"/>
                  </a:lnTo>
                  <a:lnTo>
                    <a:pt x="3373" y="3375"/>
                  </a:lnTo>
                  <a:lnTo>
                    <a:pt x="3379" y="3365"/>
                  </a:lnTo>
                  <a:lnTo>
                    <a:pt x="3387" y="3355"/>
                  </a:lnTo>
                  <a:lnTo>
                    <a:pt x="3394" y="3346"/>
                  </a:lnTo>
                  <a:lnTo>
                    <a:pt x="3392" y="3339"/>
                  </a:lnTo>
                  <a:lnTo>
                    <a:pt x="3388" y="3331"/>
                  </a:lnTo>
                  <a:lnTo>
                    <a:pt x="3384" y="3324"/>
                  </a:lnTo>
                  <a:lnTo>
                    <a:pt x="3379" y="3317"/>
                  </a:lnTo>
                  <a:lnTo>
                    <a:pt x="3369" y="3302"/>
                  </a:lnTo>
                  <a:lnTo>
                    <a:pt x="3357" y="3289"/>
                  </a:lnTo>
                  <a:lnTo>
                    <a:pt x="3346" y="3276"/>
                  </a:lnTo>
                  <a:lnTo>
                    <a:pt x="3336" y="3262"/>
                  </a:lnTo>
                  <a:lnTo>
                    <a:pt x="3332" y="3255"/>
                  </a:lnTo>
                  <a:lnTo>
                    <a:pt x="3328" y="3249"/>
                  </a:lnTo>
                  <a:lnTo>
                    <a:pt x="3326" y="3241"/>
                  </a:lnTo>
                  <a:lnTo>
                    <a:pt x="3324" y="3235"/>
                  </a:lnTo>
                  <a:lnTo>
                    <a:pt x="3331" y="3235"/>
                  </a:lnTo>
                  <a:lnTo>
                    <a:pt x="3337" y="3237"/>
                  </a:lnTo>
                  <a:lnTo>
                    <a:pt x="3343" y="3239"/>
                  </a:lnTo>
                  <a:lnTo>
                    <a:pt x="3349" y="3242"/>
                  </a:lnTo>
                  <a:lnTo>
                    <a:pt x="3363" y="3250"/>
                  </a:lnTo>
                  <a:lnTo>
                    <a:pt x="3376" y="3260"/>
                  </a:lnTo>
                  <a:lnTo>
                    <a:pt x="3388" y="3270"/>
                  </a:lnTo>
                  <a:lnTo>
                    <a:pt x="3398" y="3281"/>
                  </a:lnTo>
                  <a:lnTo>
                    <a:pt x="3408" y="3291"/>
                  </a:lnTo>
                  <a:lnTo>
                    <a:pt x="3414" y="3300"/>
                  </a:lnTo>
                  <a:lnTo>
                    <a:pt x="3416" y="3300"/>
                  </a:lnTo>
                  <a:lnTo>
                    <a:pt x="3417" y="3300"/>
                  </a:lnTo>
                  <a:lnTo>
                    <a:pt x="3417" y="3299"/>
                  </a:lnTo>
                  <a:lnTo>
                    <a:pt x="3417" y="3297"/>
                  </a:lnTo>
                  <a:lnTo>
                    <a:pt x="3422" y="3291"/>
                  </a:lnTo>
                  <a:lnTo>
                    <a:pt x="3427" y="3284"/>
                  </a:lnTo>
                  <a:lnTo>
                    <a:pt x="3432" y="3275"/>
                  </a:lnTo>
                  <a:lnTo>
                    <a:pt x="3437" y="3265"/>
                  </a:lnTo>
                  <a:lnTo>
                    <a:pt x="3441" y="3255"/>
                  </a:lnTo>
                  <a:lnTo>
                    <a:pt x="3445" y="3245"/>
                  </a:lnTo>
                  <a:lnTo>
                    <a:pt x="3447" y="3233"/>
                  </a:lnTo>
                  <a:lnTo>
                    <a:pt x="3448" y="3225"/>
                  </a:lnTo>
                  <a:close/>
                  <a:moveTo>
                    <a:pt x="3502" y="3148"/>
                  </a:moveTo>
                  <a:lnTo>
                    <a:pt x="3506" y="3133"/>
                  </a:lnTo>
                  <a:lnTo>
                    <a:pt x="3511" y="3119"/>
                  </a:lnTo>
                  <a:lnTo>
                    <a:pt x="3512" y="3114"/>
                  </a:lnTo>
                  <a:lnTo>
                    <a:pt x="3513" y="3108"/>
                  </a:lnTo>
                  <a:lnTo>
                    <a:pt x="3512" y="3106"/>
                  </a:lnTo>
                  <a:lnTo>
                    <a:pt x="3511" y="3103"/>
                  </a:lnTo>
                  <a:lnTo>
                    <a:pt x="3510" y="3102"/>
                  </a:lnTo>
                  <a:lnTo>
                    <a:pt x="3507" y="3099"/>
                  </a:lnTo>
                  <a:lnTo>
                    <a:pt x="3507" y="3098"/>
                  </a:lnTo>
                  <a:lnTo>
                    <a:pt x="3507" y="3097"/>
                  </a:lnTo>
                  <a:lnTo>
                    <a:pt x="3506" y="3097"/>
                  </a:lnTo>
                  <a:lnTo>
                    <a:pt x="3505" y="3097"/>
                  </a:lnTo>
                  <a:lnTo>
                    <a:pt x="3505" y="3098"/>
                  </a:lnTo>
                  <a:lnTo>
                    <a:pt x="3505" y="3099"/>
                  </a:lnTo>
                  <a:lnTo>
                    <a:pt x="3496" y="3104"/>
                  </a:lnTo>
                  <a:lnTo>
                    <a:pt x="3487" y="3111"/>
                  </a:lnTo>
                  <a:lnTo>
                    <a:pt x="3480" y="3118"/>
                  </a:lnTo>
                  <a:lnTo>
                    <a:pt x="3472" y="3127"/>
                  </a:lnTo>
                  <a:lnTo>
                    <a:pt x="3466" y="3136"/>
                  </a:lnTo>
                  <a:lnTo>
                    <a:pt x="3458" y="3145"/>
                  </a:lnTo>
                  <a:lnTo>
                    <a:pt x="3452" y="3152"/>
                  </a:lnTo>
                  <a:lnTo>
                    <a:pt x="3443" y="3158"/>
                  </a:lnTo>
                  <a:lnTo>
                    <a:pt x="3432" y="3166"/>
                  </a:lnTo>
                  <a:lnTo>
                    <a:pt x="3418" y="3172"/>
                  </a:lnTo>
                  <a:lnTo>
                    <a:pt x="3404" y="3178"/>
                  </a:lnTo>
                  <a:lnTo>
                    <a:pt x="3391" y="3183"/>
                  </a:lnTo>
                  <a:lnTo>
                    <a:pt x="3376" y="3188"/>
                  </a:lnTo>
                  <a:lnTo>
                    <a:pt x="3362" y="3195"/>
                  </a:lnTo>
                  <a:lnTo>
                    <a:pt x="3348" y="3201"/>
                  </a:lnTo>
                  <a:lnTo>
                    <a:pt x="3336" y="3207"/>
                  </a:lnTo>
                  <a:lnTo>
                    <a:pt x="3329" y="3211"/>
                  </a:lnTo>
                  <a:lnTo>
                    <a:pt x="3320" y="3216"/>
                  </a:lnTo>
                  <a:lnTo>
                    <a:pt x="3310" y="3221"/>
                  </a:lnTo>
                  <a:lnTo>
                    <a:pt x="3300" y="3225"/>
                  </a:lnTo>
                  <a:lnTo>
                    <a:pt x="3295" y="3226"/>
                  </a:lnTo>
                  <a:lnTo>
                    <a:pt x="3290" y="3226"/>
                  </a:lnTo>
                  <a:lnTo>
                    <a:pt x="3287" y="3225"/>
                  </a:lnTo>
                  <a:lnTo>
                    <a:pt x="3283" y="3223"/>
                  </a:lnTo>
                  <a:lnTo>
                    <a:pt x="3279" y="3221"/>
                  </a:lnTo>
                  <a:lnTo>
                    <a:pt x="3277" y="3217"/>
                  </a:lnTo>
                  <a:lnTo>
                    <a:pt x="3275" y="3212"/>
                  </a:lnTo>
                  <a:lnTo>
                    <a:pt x="3274" y="3205"/>
                  </a:lnTo>
                  <a:lnTo>
                    <a:pt x="3279" y="3195"/>
                  </a:lnTo>
                  <a:lnTo>
                    <a:pt x="3284" y="3185"/>
                  </a:lnTo>
                  <a:lnTo>
                    <a:pt x="3292" y="3177"/>
                  </a:lnTo>
                  <a:lnTo>
                    <a:pt x="3302" y="3170"/>
                  </a:lnTo>
                  <a:lnTo>
                    <a:pt x="3312" y="3162"/>
                  </a:lnTo>
                  <a:lnTo>
                    <a:pt x="3322" y="3156"/>
                  </a:lnTo>
                  <a:lnTo>
                    <a:pt x="3337" y="3141"/>
                  </a:lnTo>
                  <a:lnTo>
                    <a:pt x="3354" y="3123"/>
                  </a:lnTo>
                  <a:lnTo>
                    <a:pt x="3363" y="3114"/>
                  </a:lnTo>
                  <a:lnTo>
                    <a:pt x="3373" y="3107"/>
                  </a:lnTo>
                  <a:lnTo>
                    <a:pt x="3382" y="3101"/>
                  </a:lnTo>
                  <a:lnTo>
                    <a:pt x="3392" y="3097"/>
                  </a:lnTo>
                  <a:lnTo>
                    <a:pt x="3393" y="3106"/>
                  </a:lnTo>
                  <a:lnTo>
                    <a:pt x="3393" y="3113"/>
                  </a:lnTo>
                  <a:lnTo>
                    <a:pt x="3393" y="3119"/>
                  </a:lnTo>
                  <a:lnTo>
                    <a:pt x="3392" y="3127"/>
                  </a:lnTo>
                  <a:lnTo>
                    <a:pt x="3393" y="3127"/>
                  </a:lnTo>
                  <a:lnTo>
                    <a:pt x="3394" y="3127"/>
                  </a:lnTo>
                  <a:lnTo>
                    <a:pt x="3406" y="3123"/>
                  </a:lnTo>
                  <a:lnTo>
                    <a:pt x="3417" y="3119"/>
                  </a:lnTo>
                  <a:lnTo>
                    <a:pt x="3428" y="3116"/>
                  </a:lnTo>
                  <a:lnTo>
                    <a:pt x="3438" y="3112"/>
                  </a:lnTo>
                  <a:lnTo>
                    <a:pt x="3458" y="3097"/>
                  </a:lnTo>
                  <a:lnTo>
                    <a:pt x="3483" y="3081"/>
                  </a:lnTo>
                  <a:lnTo>
                    <a:pt x="3490" y="3078"/>
                  </a:lnTo>
                  <a:lnTo>
                    <a:pt x="3497" y="3074"/>
                  </a:lnTo>
                  <a:lnTo>
                    <a:pt x="3505" y="3072"/>
                  </a:lnTo>
                  <a:lnTo>
                    <a:pt x="3512" y="3071"/>
                  </a:lnTo>
                  <a:lnTo>
                    <a:pt x="3520" y="3069"/>
                  </a:lnTo>
                  <a:lnTo>
                    <a:pt x="3528" y="3069"/>
                  </a:lnTo>
                  <a:lnTo>
                    <a:pt x="3537" y="3071"/>
                  </a:lnTo>
                  <a:lnTo>
                    <a:pt x="3546" y="3073"/>
                  </a:lnTo>
                  <a:lnTo>
                    <a:pt x="3555" y="3076"/>
                  </a:lnTo>
                  <a:lnTo>
                    <a:pt x="3565" y="3079"/>
                  </a:lnTo>
                  <a:lnTo>
                    <a:pt x="3576" y="3082"/>
                  </a:lnTo>
                  <a:lnTo>
                    <a:pt x="3586" y="3084"/>
                  </a:lnTo>
                  <a:lnTo>
                    <a:pt x="3589" y="3092"/>
                  </a:lnTo>
                  <a:lnTo>
                    <a:pt x="3592" y="3097"/>
                  </a:lnTo>
                  <a:lnTo>
                    <a:pt x="3592" y="3113"/>
                  </a:lnTo>
                  <a:lnTo>
                    <a:pt x="3591" y="3127"/>
                  </a:lnTo>
                  <a:lnTo>
                    <a:pt x="3589" y="3132"/>
                  </a:lnTo>
                  <a:lnTo>
                    <a:pt x="3585" y="3137"/>
                  </a:lnTo>
                  <a:lnTo>
                    <a:pt x="3581" y="3141"/>
                  </a:lnTo>
                  <a:lnTo>
                    <a:pt x="3576" y="3143"/>
                  </a:lnTo>
                  <a:lnTo>
                    <a:pt x="3565" y="3146"/>
                  </a:lnTo>
                  <a:lnTo>
                    <a:pt x="3543" y="3147"/>
                  </a:lnTo>
                  <a:lnTo>
                    <a:pt x="3520" y="3148"/>
                  </a:lnTo>
                  <a:lnTo>
                    <a:pt x="3502" y="3148"/>
                  </a:lnTo>
                  <a:close/>
                  <a:moveTo>
                    <a:pt x="3402" y="2855"/>
                  </a:moveTo>
                  <a:lnTo>
                    <a:pt x="3418" y="2856"/>
                  </a:lnTo>
                  <a:lnTo>
                    <a:pt x="3436" y="2859"/>
                  </a:lnTo>
                  <a:lnTo>
                    <a:pt x="3455" y="2864"/>
                  </a:lnTo>
                  <a:lnTo>
                    <a:pt x="3473" y="2870"/>
                  </a:lnTo>
                  <a:lnTo>
                    <a:pt x="3490" y="2879"/>
                  </a:lnTo>
                  <a:lnTo>
                    <a:pt x="3505" y="2888"/>
                  </a:lnTo>
                  <a:lnTo>
                    <a:pt x="3511" y="2891"/>
                  </a:lnTo>
                  <a:lnTo>
                    <a:pt x="3516" y="2897"/>
                  </a:lnTo>
                  <a:lnTo>
                    <a:pt x="3520" y="2902"/>
                  </a:lnTo>
                  <a:lnTo>
                    <a:pt x="3522" y="2907"/>
                  </a:lnTo>
                  <a:lnTo>
                    <a:pt x="3526" y="2913"/>
                  </a:lnTo>
                  <a:lnTo>
                    <a:pt x="3527" y="2922"/>
                  </a:lnTo>
                  <a:lnTo>
                    <a:pt x="3528" y="2932"/>
                  </a:lnTo>
                  <a:lnTo>
                    <a:pt x="3530" y="2940"/>
                  </a:lnTo>
                  <a:lnTo>
                    <a:pt x="3543" y="2939"/>
                  </a:lnTo>
                  <a:lnTo>
                    <a:pt x="3562" y="2937"/>
                  </a:lnTo>
                  <a:lnTo>
                    <a:pt x="3581" y="2933"/>
                  </a:lnTo>
                  <a:lnTo>
                    <a:pt x="3592" y="2928"/>
                  </a:lnTo>
                  <a:lnTo>
                    <a:pt x="3597" y="2922"/>
                  </a:lnTo>
                  <a:lnTo>
                    <a:pt x="3602" y="2917"/>
                  </a:lnTo>
                  <a:lnTo>
                    <a:pt x="3616" y="2915"/>
                  </a:lnTo>
                  <a:lnTo>
                    <a:pt x="3637" y="2917"/>
                  </a:lnTo>
                  <a:lnTo>
                    <a:pt x="3660" y="2918"/>
                  </a:lnTo>
                  <a:lnTo>
                    <a:pt x="3674" y="2919"/>
                  </a:lnTo>
                  <a:lnTo>
                    <a:pt x="3678" y="2924"/>
                  </a:lnTo>
                  <a:lnTo>
                    <a:pt x="3680" y="2929"/>
                  </a:lnTo>
                  <a:lnTo>
                    <a:pt x="3683" y="2935"/>
                  </a:lnTo>
                  <a:lnTo>
                    <a:pt x="3684" y="2945"/>
                  </a:lnTo>
                  <a:lnTo>
                    <a:pt x="3679" y="2949"/>
                  </a:lnTo>
                  <a:lnTo>
                    <a:pt x="3676" y="2955"/>
                  </a:lnTo>
                  <a:lnTo>
                    <a:pt x="3662" y="2958"/>
                  </a:lnTo>
                  <a:lnTo>
                    <a:pt x="3650" y="2960"/>
                  </a:lnTo>
                  <a:lnTo>
                    <a:pt x="3637" y="2964"/>
                  </a:lnTo>
                  <a:lnTo>
                    <a:pt x="3626" y="2969"/>
                  </a:lnTo>
                  <a:lnTo>
                    <a:pt x="3604" y="2979"/>
                  </a:lnTo>
                  <a:lnTo>
                    <a:pt x="3582" y="2990"/>
                  </a:lnTo>
                  <a:lnTo>
                    <a:pt x="3560" y="3000"/>
                  </a:lnTo>
                  <a:lnTo>
                    <a:pt x="3538" y="3011"/>
                  </a:lnTo>
                  <a:lnTo>
                    <a:pt x="3527" y="3014"/>
                  </a:lnTo>
                  <a:lnTo>
                    <a:pt x="3515" y="3018"/>
                  </a:lnTo>
                  <a:lnTo>
                    <a:pt x="3503" y="3021"/>
                  </a:lnTo>
                  <a:lnTo>
                    <a:pt x="3490" y="3022"/>
                  </a:lnTo>
                  <a:lnTo>
                    <a:pt x="3490" y="3017"/>
                  </a:lnTo>
                  <a:lnTo>
                    <a:pt x="3490" y="3012"/>
                  </a:lnTo>
                  <a:lnTo>
                    <a:pt x="3498" y="3005"/>
                  </a:lnTo>
                  <a:lnTo>
                    <a:pt x="3507" y="2999"/>
                  </a:lnTo>
                  <a:lnTo>
                    <a:pt x="3507" y="2998"/>
                  </a:lnTo>
                  <a:lnTo>
                    <a:pt x="3507" y="2997"/>
                  </a:lnTo>
                  <a:lnTo>
                    <a:pt x="3505" y="2997"/>
                  </a:lnTo>
                  <a:lnTo>
                    <a:pt x="3502" y="2997"/>
                  </a:lnTo>
                  <a:lnTo>
                    <a:pt x="3488" y="3002"/>
                  </a:lnTo>
                  <a:lnTo>
                    <a:pt x="3473" y="3004"/>
                  </a:lnTo>
                  <a:lnTo>
                    <a:pt x="3442" y="3014"/>
                  </a:lnTo>
                  <a:lnTo>
                    <a:pt x="3411" y="3022"/>
                  </a:lnTo>
                  <a:lnTo>
                    <a:pt x="3394" y="3026"/>
                  </a:lnTo>
                  <a:lnTo>
                    <a:pt x="3377" y="3028"/>
                  </a:lnTo>
                  <a:lnTo>
                    <a:pt x="3358" y="3031"/>
                  </a:lnTo>
                  <a:lnTo>
                    <a:pt x="3338" y="3031"/>
                  </a:lnTo>
                  <a:lnTo>
                    <a:pt x="3338" y="3026"/>
                  </a:lnTo>
                  <a:lnTo>
                    <a:pt x="3338" y="3022"/>
                  </a:lnTo>
                  <a:lnTo>
                    <a:pt x="3347" y="3019"/>
                  </a:lnTo>
                  <a:lnTo>
                    <a:pt x="3354" y="3018"/>
                  </a:lnTo>
                  <a:lnTo>
                    <a:pt x="3363" y="3014"/>
                  </a:lnTo>
                  <a:lnTo>
                    <a:pt x="3372" y="3011"/>
                  </a:lnTo>
                  <a:lnTo>
                    <a:pt x="3379" y="3007"/>
                  </a:lnTo>
                  <a:lnTo>
                    <a:pt x="3387" y="3002"/>
                  </a:lnTo>
                  <a:lnTo>
                    <a:pt x="3394" y="2995"/>
                  </a:lnTo>
                  <a:lnTo>
                    <a:pt x="3401" y="2990"/>
                  </a:lnTo>
                  <a:lnTo>
                    <a:pt x="3408" y="2983"/>
                  </a:lnTo>
                  <a:lnTo>
                    <a:pt x="3413" y="2977"/>
                  </a:lnTo>
                  <a:lnTo>
                    <a:pt x="3418" y="2969"/>
                  </a:lnTo>
                  <a:lnTo>
                    <a:pt x="3423" y="2960"/>
                  </a:lnTo>
                  <a:lnTo>
                    <a:pt x="3427" y="2953"/>
                  </a:lnTo>
                  <a:lnTo>
                    <a:pt x="3429" y="2944"/>
                  </a:lnTo>
                  <a:lnTo>
                    <a:pt x="3431" y="2935"/>
                  </a:lnTo>
                  <a:lnTo>
                    <a:pt x="3431" y="2925"/>
                  </a:lnTo>
                  <a:lnTo>
                    <a:pt x="3424" y="2913"/>
                  </a:lnTo>
                  <a:lnTo>
                    <a:pt x="3416" y="2890"/>
                  </a:lnTo>
                  <a:lnTo>
                    <a:pt x="3407" y="2868"/>
                  </a:lnTo>
                  <a:lnTo>
                    <a:pt x="3402" y="2855"/>
                  </a:lnTo>
                  <a:close/>
                  <a:moveTo>
                    <a:pt x="5142" y="2895"/>
                  </a:moveTo>
                  <a:lnTo>
                    <a:pt x="5153" y="2897"/>
                  </a:lnTo>
                  <a:lnTo>
                    <a:pt x="5163" y="2900"/>
                  </a:lnTo>
                  <a:lnTo>
                    <a:pt x="5171" y="2904"/>
                  </a:lnTo>
                  <a:lnTo>
                    <a:pt x="5177" y="2909"/>
                  </a:lnTo>
                  <a:lnTo>
                    <a:pt x="5190" y="2922"/>
                  </a:lnTo>
                  <a:lnTo>
                    <a:pt x="5201" y="2935"/>
                  </a:lnTo>
                  <a:lnTo>
                    <a:pt x="5201" y="2944"/>
                  </a:lnTo>
                  <a:lnTo>
                    <a:pt x="5201" y="2954"/>
                  </a:lnTo>
                  <a:lnTo>
                    <a:pt x="5201" y="2964"/>
                  </a:lnTo>
                  <a:lnTo>
                    <a:pt x="5201" y="2974"/>
                  </a:lnTo>
                  <a:lnTo>
                    <a:pt x="5193" y="2988"/>
                  </a:lnTo>
                  <a:lnTo>
                    <a:pt x="5183" y="3000"/>
                  </a:lnTo>
                  <a:lnTo>
                    <a:pt x="5176" y="3016"/>
                  </a:lnTo>
                  <a:lnTo>
                    <a:pt x="5171" y="3029"/>
                  </a:lnTo>
                  <a:lnTo>
                    <a:pt x="5164" y="3044"/>
                  </a:lnTo>
                  <a:lnTo>
                    <a:pt x="5159" y="3059"/>
                  </a:lnTo>
                  <a:lnTo>
                    <a:pt x="5151" y="3074"/>
                  </a:lnTo>
                  <a:lnTo>
                    <a:pt x="5143" y="3089"/>
                  </a:lnTo>
                  <a:lnTo>
                    <a:pt x="5138" y="3097"/>
                  </a:lnTo>
                  <a:lnTo>
                    <a:pt x="5134" y="3106"/>
                  </a:lnTo>
                  <a:lnTo>
                    <a:pt x="5132" y="3114"/>
                  </a:lnTo>
                  <a:lnTo>
                    <a:pt x="5129" y="3123"/>
                  </a:lnTo>
                  <a:lnTo>
                    <a:pt x="5141" y="3122"/>
                  </a:lnTo>
                  <a:lnTo>
                    <a:pt x="5152" y="3119"/>
                  </a:lnTo>
                  <a:lnTo>
                    <a:pt x="5163" y="3118"/>
                  </a:lnTo>
                  <a:lnTo>
                    <a:pt x="5173" y="3116"/>
                  </a:lnTo>
                  <a:lnTo>
                    <a:pt x="5173" y="3111"/>
                  </a:lnTo>
                  <a:lnTo>
                    <a:pt x="5173" y="3106"/>
                  </a:lnTo>
                  <a:lnTo>
                    <a:pt x="5198" y="3106"/>
                  </a:lnTo>
                  <a:lnTo>
                    <a:pt x="5221" y="3107"/>
                  </a:lnTo>
                  <a:lnTo>
                    <a:pt x="5242" y="3109"/>
                  </a:lnTo>
                  <a:lnTo>
                    <a:pt x="5262" y="3113"/>
                  </a:lnTo>
                  <a:lnTo>
                    <a:pt x="5263" y="3119"/>
                  </a:lnTo>
                  <a:lnTo>
                    <a:pt x="5265" y="3128"/>
                  </a:lnTo>
                  <a:lnTo>
                    <a:pt x="5256" y="3140"/>
                  </a:lnTo>
                  <a:lnTo>
                    <a:pt x="5247" y="3150"/>
                  </a:lnTo>
                  <a:lnTo>
                    <a:pt x="5231" y="3161"/>
                  </a:lnTo>
                  <a:lnTo>
                    <a:pt x="5212" y="3170"/>
                  </a:lnTo>
                  <a:lnTo>
                    <a:pt x="5192" y="3177"/>
                  </a:lnTo>
                  <a:lnTo>
                    <a:pt x="5173" y="3185"/>
                  </a:lnTo>
                  <a:lnTo>
                    <a:pt x="5156" y="3190"/>
                  </a:lnTo>
                  <a:lnTo>
                    <a:pt x="5137" y="3193"/>
                  </a:lnTo>
                  <a:lnTo>
                    <a:pt x="5128" y="3195"/>
                  </a:lnTo>
                  <a:lnTo>
                    <a:pt x="5119" y="3197"/>
                  </a:lnTo>
                  <a:lnTo>
                    <a:pt x="5111" y="3200"/>
                  </a:lnTo>
                  <a:lnTo>
                    <a:pt x="5103" y="3203"/>
                  </a:lnTo>
                  <a:lnTo>
                    <a:pt x="5094" y="3211"/>
                  </a:lnTo>
                  <a:lnTo>
                    <a:pt x="5083" y="3225"/>
                  </a:lnTo>
                  <a:lnTo>
                    <a:pt x="5070" y="3241"/>
                  </a:lnTo>
                  <a:lnTo>
                    <a:pt x="5057" y="3260"/>
                  </a:lnTo>
                  <a:lnTo>
                    <a:pt x="5044" y="3280"/>
                  </a:lnTo>
                  <a:lnTo>
                    <a:pt x="5034" y="3299"/>
                  </a:lnTo>
                  <a:lnTo>
                    <a:pt x="5025" y="3315"/>
                  </a:lnTo>
                  <a:lnTo>
                    <a:pt x="5022" y="3326"/>
                  </a:lnTo>
                  <a:lnTo>
                    <a:pt x="5042" y="3340"/>
                  </a:lnTo>
                  <a:lnTo>
                    <a:pt x="5060" y="3355"/>
                  </a:lnTo>
                  <a:lnTo>
                    <a:pt x="5079" y="3371"/>
                  </a:lnTo>
                  <a:lnTo>
                    <a:pt x="5098" y="3388"/>
                  </a:lnTo>
                  <a:lnTo>
                    <a:pt x="5116" y="3403"/>
                  </a:lnTo>
                  <a:lnTo>
                    <a:pt x="5136" y="3418"/>
                  </a:lnTo>
                  <a:lnTo>
                    <a:pt x="5146" y="3424"/>
                  </a:lnTo>
                  <a:lnTo>
                    <a:pt x="5156" y="3430"/>
                  </a:lnTo>
                  <a:lnTo>
                    <a:pt x="5167" y="3436"/>
                  </a:lnTo>
                  <a:lnTo>
                    <a:pt x="5178" y="3441"/>
                  </a:lnTo>
                  <a:lnTo>
                    <a:pt x="5193" y="3446"/>
                  </a:lnTo>
                  <a:lnTo>
                    <a:pt x="5208" y="3450"/>
                  </a:lnTo>
                  <a:lnTo>
                    <a:pt x="5225" y="3453"/>
                  </a:lnTo>
                  <a:lnTo>
                    <a:pt x="5241" y="3454"/>
                  </a:lnTo>
                  <a:lnTo>
                    <a:pt x="5273" y="3454"/>
                  </a:lnTo>
                  <a:lnTo>
                    <a:pt x="5306" y="3454"/>
                  </a:lnTo>
                  <a:lnTo>
                    <a:pt x="5307" y="3459"/>
                  </a:lnTo>
                  <a:lnTo>
                    <a:pt x="5309" y="3465"/>
                  </a:lnTo>
                  <a:lnTo>
                    <a:pt x="5307" y="3468"/>
                  </a:lnTo>
                  <a:lnTo>
                    <a:pt x="5306" y="3470"/>
                  </a:lnTo>
                  <a:lnTo>
                    <a:pt x="5291" y="3477"/>
                  </a:lnTo>
                  <a:lnTo>
                    <a:pt x="5273" y="3483"/>
                  </a:lnTo>
                  <a:lnTo>
                    <a:pt x="5257" y="3489"/>
                  </a:lnTo>
                  <a:lnTo>
                    <a:pt x="5242" y="3498"/>
                  </a:lnTo>
                  <a:lnTo>
                    <a:pt x="5232" y="3510"/>
                  </a:lnTo>
                  <a:lnTo>
                    <a:pt x="5222" y="3524"/>
                  </a:lnTo>
                  <a:lnTo>
                    <a:pt x="5217" y="3529"/>
                  </a:lnTo>
                  <a:lnTo>
                    <a:pt x="5210" y="3532"/>
                  </a:lnTo>
                  <a:lnTo>
                    <a:pt x="5202" y="3534"/>
                  </a:lnTo>
                  <a:lnTo>
                    <a:pt x="5193" y="3535"/>
                  </a:lnTo>
                  <a:lnTo>
                    <a:pt x="5174" y="3537"/>
                  </a:lnTo>
                  <a:lnTo>
                    <a:pt x="5154" y="3537"/>
                  </a:lnTo>
                  <a:lnTo>
                    <a:pt x="5149" y="3532"/>
                  </a:lnTo>
                  <a:lnTo>
                    <a:pt x="5144" y="3527"/>
                  </a:lnTo>
                  <a:lnTo>
                    <a:pt x="5138" y="3522"/>
                  </a:lnTo>
                  <a:lnTo>
                    <a:pt x="5131" y="3518"/>
                  </a:lnTo>
                  <a:lnTo>
                    <a:pt x="5124" y="3514"/>
                  </a:lnTo>
                  <a:lnTo>
                    <a:pt x="5118" y="3510"/>
                  </a:lnTo>
                  <a:lnTo>
                    <a:pt x="5113" y="3505"/>
                  </a:lnTo>
                  <a:lnTo>
                    <a:pt x="5108" y="3500"/>
                  </a:lnTo>
                  <a:lnTo>
                    <a:pt x="5096" y="3480"/>
                  </a:lnTo>
                  <a:lnTo>
                    <a:pt x="5087" y="3460"/>
                  </a:lnTo>
                  <a:lnTo>
                    <a:pt x="5077" y="3440"/>
                  </a:lnTo>
                  <a:lnTo>
                    <a:pt x="5065" y="3419"/>
                  </a:lnTo>
                  <a:lnTo>
                    <a:pt x="5059" y="3409"/>
                  </a:lnTo>
                  <a:lnTo>
                    <a:pt x="5050" y="3398"/>
                  </a:lnTo>
                  <a:lnTo>
                    <a:pt x="5042" y="3388"/>
                  </a:lnTo>
                  <a:lnTo>
                    <a:pt x="5034" y="3378"/>
                  </a:lnTo>
                  <a:lnTo>
                    <a:pt x="5028" y="3368"/>
                  </a:lnTo>
                  <a:lnTo>
                    <a:pt x="5020" y="3359"/>
                  </a:lnTo>
                  <a:lnTo>
                    <a:pt x="5015" y="3354"/>
                  </a:lnTo>
                  <a:lnTo>
                    <a:pt x="5012" y="3350"/>
                  </a:lnTo>
                  <a:lnTo>
                    <a:pt x="5005" y="3348"/>
                  </a:lnTo>
                  <a:lnTo>
                    <a:pt x="5000" y="3346"/>
                  </a:lnTo>
                  <a:lnTo>
                    <a:pt x="4995" y="3358"/>
                  </a:lnTo>
                  <a:lnTo>
                    <a:pt x="4988" y="3368"/>
                  </a:lnTo>
                  <a:lnTo>
                    <a:pt x="4980" y="3378"/>
                  </a:lnTo>
                  <a:lnTo>
                    <a:pt x="4972" y="3388"/>
                  </a:lnTo>
                  <a:lnTo>
                    <a:pt x="4953" y="3406"/>
                  </a:lnTo>
                  <a:lnTo>
                    <a:pt x="4936" y="3424"/>
                  </a:lnTo>
                  <a:lnTo>
                    <a:pt x="4919" y="3445"/>
                  </a:lnTo>
                  <a:lnTo>
                    <a:pt x="4901" y="3464"/>
                  </a:lnTo>
                  <a:lnTo>
                    <a:pt x="4881" y="3482"/>
                  </a:lnTo>
                  <a:lnTo>
                    <a:pt x="4861" y="3498"/>
                  </a:lnTo>
                  <a:lnTo>
                    <a:pt x="4819" y="3527"/>
                  </a:lnTo>
                  <a:lnTo>
                    <a:pt x="4772" y="3557"/>
                  </a:lnTo>
                  <a:lnTo>
                    <a:pt x="4740" y="3577"/>
                  </a:lnTo>
                  <a:lnTo>
                    <a:pt x="4706" y="3597"/>
                  </a:lnTo>
                  <a:lnTo>
                    <a:pt x="4687" y="3606"/>
                  </a:lnTo>
                  <a:lnTo>
                    <a:pt x="4667" y="3612"/>
                  </a:lnTo>
                  <a:lnTo>
                    <a:pt x="4656" y="3614"/>
                  </a:lnTo>
                  <a:lnTo>
                    <a:pt x="4645" y="3616"/>
                  </a:lnTo>
                  <a:lnTo>
                    <a:pt x="4633" y="3617"/>
                  </a:lnTo>
                  <a:lnTo>
                    <a:pt x="4621" y="3618"/>
                  </a:lnTo>
                  <a:lnTo>
                    <a:pt x="4621" y="3613"/>
                  </a:lnTo>
                  <a:lnTo>
                    <a:pt x="4621" y="3608"/>
                  </a:lnTo>
                  <a:lnTo>
                    <a:pt x="4636" y="3603"/>
                  </a:lnTo>
                  <a:lnTo>
                    <a:pt x="4650" y="3596"/>
                  </a:lnTo>
                  <a:lnTo>
                    <a:pt x="4661" y="3588"/>
                  </a:lnTo>
                  <a:lnTo>
                    <a:pt x="4672" y="3579"/>
                  </a:lnTo>
                  <a:lnTo>
                    <a:pt x="4695" y="3562"/>
                  </a:lnTo>
                  <a:lnTo>
                    <a:pt x="4716" y="3544"/>
                  </a:lnTo>
                  <a:lnTo>
                    <a:pt x="4745" y="3522"/>
                  </a:lnTo>
                  <a:lnTo>
                    <a:pt x="4772" y="3498"/>
                  </a:lnTo>
                  <a:lnTo>
                    <a:pt x="4799" y="3473"/>
                  </a:lnTo>
                  <a:lnTo>
                    <a:pt x="4822" y="3445"/>
                  </a:lnTo>
                  <a:lnTo>
                    <a:pt x="4846" y="3416"/>
                  </a:lnTo>
                  <a:lnTo>
                    <a:pt x="4868" y="3388"/>
                  </a:lnTo>
                  <a:lnTo>
                    <a:pt x="4889" y="3358"/>
                  </a:lnTo>
                  <a:lnTo>
                    <a:pt x="4909" y="3326"/>
                  </a:lnTo>
                  <a:lnTo>
                    <a:pt x="4926" y="3304"/>
                  </a:lnTo>
                  <a:lnTo>
                    <a:pt x="4945" y="3280"/>
                  </a:lnTo>
                  <a:lnTo>
                    <a:pt x="4954" y="3267"/>
                  </a:lnTo>
                  <a:lnTo>
                    <a:pt x="4962" y="3255"/>
                  </a:lnTo>
                  <a:lnTo>
                    <a:pt x="4967" y="3241"/>
                  </a:lnTo>
                  <a:lnTo>
                    <a:pt x="4970" y="3226"/>
                  </a:lnTo>
                  <a:lnTo>
                    <a:pt x="4960" y="3222"/>
                  </a:lnTo>
                  <a:lnTo>
                    <a:pt x="4948" y="3215"/>
                  </a:lnTo>
                  <a:lnTo>
                    <a:pt x="4935" y="3205"/>
                  </a:lnTo>
                  <a:lnTo>
                    <a:pt x="4921" y="3192"/>
                  </a:lnTo>
                  <a:lnTo>
                    <a:pt x="4909" y="3180"/>
                  </a:lnTo>
                  <a:lnTo>
                    <a:pt x="4899" y="3167"/>
                  </a:lnTo>
                  <a:lnTo>
                    <a:pt x="4895" y="3162"/>
                  </a:lnTo>
                  <a:lnTo>
                    <a:pt x="4891" y="3156"/>
                  </a:lnTo>
                  <a:lnTo>
                    <a:pt x="4889" y="3151"/>
                  </a:lnTo>
                  <a:lnTo>
                    <a:pt x="4888" y="3146"/>
                  </a:lnTo>
                  <a:lnTo>
                    <a:pt x="4894" y="3143"/>
                  </a:lnTo>
                  <a:lnTo>
                    <a:pt x="4903" y="3143"/>
                  </a:lnTo>
                  <a:lnTo>
                    <a:pt x="4909" y="3147"/>
                  </a:lnTo>
                  <a:lnTo>
                    <a:pt x="4915" y="3150"/>
                  </a:lnTo>
                  <a:lnTo>
                    <a:pt x="4923" y="3152"/>
                  </a:lnTo>
                  <a:lnTo>
                    <a:pt x="4930" y="3153"/>
                  </a:lnTo>
                  <a:lnTo>
                    <a:pt x="4946" y="3156"/>
                  </a:lnTo>
                  <a:lnTo>
                    <a:pt x="4963" y="3156"/>
                  </a:lnTo>
                  <a:lnTo>
                    <a:pt x="4980" y="3155"/>
                  </a:lnTo>
                  <a:lnTo>
                    <a:pt x="4998" y="3152"/>
                  </a:lnTo>
                  <a:lnTo>
                    <a:pt x="5014" y="3148"/>
                  </a:lnTo>
                  <a:lnTo>
                    <a:pt x="5029" y="3146"/>
                  </a:lnTo>
                  <a:lnTo>
                    <a:pt x="5033" y="3135"/>
                  </a:lnTo>
                  <a:lnTo>
                    <a:pt x="5038" y="3125"/>
                  </a:lnTo>
                  <a:lnTo>
                    <a:pt x="5044" y="3116"/>
                  </a:lnTo>
                  <a:lnTo>
                    <a:pt x="5049" y="3106"/>
                  </a:lnTo>
                  <a:lnTo>
                    <a:pt x="5062" y="3087"/>
                  </a:lnTo>
                  <a:lnTo>
                    <a:pt x="5073" y="3069"/>
                  </a:lnTo>
                  <a:lnTo>
                    <a:pt x="5082" y="3052"/>
                  </a:lnTo>
                  <a:lnTo>
                    <a:pt x="5088" y="3034"/>
                  </a:lnTo>
                  <a:lnTo>
                    <a:pt x="5096" y="3017"/>
                  </a:lnTo>
                  <a:lnTo>
                    <a:pt x="5103" y="2998"/>
                  </a:lnTo>
                  <a:lnTo>
                    <a:pt x="5114" y="2975"/>
                  </a:lnTo>
                  <a:lnTo>
                    <a:pt x="5127" y="2952"/>
                  </a:lnTo>
                  <a:lnTo>
                    <a:pt x="5133" y="2939"/>
                  </a:lnTo>
                  <a:lnTo>
                    <a:pt x="5137" y="2927"/>
                  </a:lnTo>
                  <a:lnTo>
                    <a:pt x="5141" y="2912"/>
                  </a:lnTo>
                  <a:lnTo>
                    <a:pt x="5142" y="2895"/>
                  </a:lnTo>
                  <a:close/>
                  <a:moveTo>
                    <a:pt x="5030" y="4642"/>
                  </a:moveTo>
                  <a:lnTo>
                    <a:pt x="5030" y="4392"/>
                  </a:lnTo>
                  <a:lnTo>
                    <a:pt x="6298" y="4392"/>
                  </a:lnTo>
                  <a:lnTo>
                    <a:pt x="6296" y="4642"/>
                  </a:lnTo>
                  <a:lnTo>
                    <a:pt x="5030" y="4642"/>
                  </a:lnTo>
                  <a:close/>
                  <a:moveTo>
                    <a:pt x="5521" y="5027"/>
                  </a:moveTo>
                  <a:lnTo>
                    <a:pt x="5521" y="4815"/>
                  </a:lnTo>
                  <a:lnTo>
                    <a:pt x="5848" y="4815"/>
                  </a:lnTo>
                  <a:lnTo>
                    <a:pt x="5848" y="5025"/>
                  </a:lnTo>
                  <a:lnTo>
                    <a:pt x="5521" y="5027"/>
                  </a:lnTo>
                  <a:close/>
                  <a:moveTo>
                    <a:pt x="3739" y="4645"/>
                  </a:moveTo>
                  <a:lnTo>
                    <a:pt x="3741" y="4521"/>
                  </a:lnTo>
                  <a:lnTo>
                    <a:pt x="3719" y="4528"/>
                  </a:lnTo>
                  <a:lnTo>
                    <a:pt x="3698" y="4536"/>
                  </a:lnTo>
                  <a:lnTo>
                    <a:pt x="3678" y="4544"/>
                  </a:lnTo>
                  <a:lnTo>
                    <a:pt x="3660" y="4553"/>
                  </a:lnTo>
                  <a:lnTo>
                    <a:pt x="3644" y="4561"/>
                  </a:lnTo>
                  <a:lnTo>
                    <a:pt x="3629" y="4570"/>
                  </a:lnTo>
                  <a:lnTo>
                    <a:pt x="3615" y="4579"/>
                  </a:lnTo>
                  <a:lnTo>
                    <a:pt x="3604" y="4589"/>
                  </a:lnTo>
                  <a:lnTo>
                    <a:pt x="3582" y="4610"/>
                  </a:lnTo>
                  <a:lnTo>
                    <a:pt x="3562" y="4630"/>
                  </a:lnTo>
                  <a:lnTo>
                    <a:pt x="3545" y="4653"/>
                  </a:lnTo>
                  <a:lnTo>
                    <a:pt x="3527" y="4674"/>
                  </a:lnTo>
                  <a:lnTo>
                    <a:pt x="3511" y="4697"/>
                  </a:lnTo>
                  <a:lnTo>
                    <a:pt x="3497" y="4719"/>
                  </a:lnTo>
                  <a:lnTo>
                    <a:pt x="3483" y="4743"/>
                  </a:lnTo>
                  <a:lnTo>
                    <a:pt x="3473" y="4766"/>
                  </a:lnTo>
                  <a:lnTo>
                    <a:pt x="3463" y="4787"/>
                  </a:lnTo>
                  <a:lnTo>
                    <a:pt x="3456" y="4803"/>
                  </a:lnTo>
                  <a:lnTo>
                    <a:pt x="3450" y="4816"/>
                  </a:lnTo>
                  <a:lnTo>
                    <a:pt x="3445" y="4822"/>
                  </a:lnTo>
                  <a:lnTo>
                    <a:pt x="3439" y="4827"/>
                  </a:lnTo>
                  <a:lnTo>
                    <a:pt x="3434" y="4831"/>
                  </a:lnTo>
                  <a:lnTo>
                    <a:pt x="3428" y="4832"/>
                  </a:lnTo>
                  <a:lnTo>
                    <a:pt x="3422" y="4833"/>
                  </a:lnTo>
                  <a:lnTo>
                    <a:pt x="3418" y="4833"/>
                  </a:lnTo>
                  <a:lnTo>
                    <a:pt x="3416" y="4831"/>
                  </a:lnTo>
                  <a:lnTo>
                    <a:pt x="3412" y="4828"/>
                  </a:lnTo>
                  <a:lnTo>
                    <a:pt x="3409" y="4826"/>
                  </a:lnTo>
                  <a:lnTo>
                    <a:pt x="3404" y="4815"/>
                  </a:lnTo>
                  <a:lnTo>
                    <a:pt x="3401" y="4801"/>
                  </a:lnTo>
                  <a:lnTo>
                    <a:pt x="3399" y="4792"/>
                  </a:lnTo>
                  <a:lnTo>
                    <a:pt x="3401" y="4782"/>
                  </a:lnTo>
                  <a:lnTo>
                    <a:pt x="3402" y="4772"/>
                  </a:lnTo>
                  <a:lnTo>
                    <a:pt x="3406" y="4762"/>
                  </a:lnTo>
                  <a:lnTo>
                    <a:pt x="3409" y="4749"/>
                  </a:lnTo>
                  <a:lnTo>
                    <a:pt x="3416" y="4738"/>
                  </a:lnTo>
                  <a:lnTo>
                    <a:pt x="3422" y="4726"/>
                  </a:lnTo>
                  <a:lnTo>
                    <a:pt x="3431" y="4712"/>
                  </a:lnTo>
                  <a:lnTo>
                    <a:pt x="3477" y="4639"/>
                  </a:lnTo>
                  <a:lnTo>
                    <a:pt x="3492" y="4619"/>
                  </a:lnTo>
                  <a:lnTo>
                    <a:pt x="3511" y="4598"/>
                  </a:lnTo>
                  <a:lnTo>
                    <a:pt x="3532" y="4576"/>
                  </a:lnTo>
                  <a:lnTo>
                    <a:pt x="3557" y="4553"/>
                  </a:lnTo>
                  <a:lnTo>
                    <a:pt x="3584" y="4531"/>
                  </a:lnTo>
                  <a:lnTo>
                    <a:pt x="3609" y="4515"/>
                  </a:lnTo>
                  <a:lnTo>
                    <a:pt x="3621" y="4508"/>
                  </a:lnTo>
                  <a:lnTo>
                    <a:pt x="3632" y="4501"/>
                  </a:lnTo>
                  <a:lnTo>
                    <a:pt x="3645" y="4496"/>
                  </a:lnTo>
                  <a:lnTo>
                    <a:pt x="3655" y="4491"/>
                  </a:lnTo>
                  <a:lnTo>
                    <a:pt x="3741" y="4460"/>
                  </a:lnTo>
                  <a:lnTo>
                    <a:pt x="3741" y="4450"/>
                  </a:lnTo>
                  <a:lnTo>
                    <a:pt x="3741" y="4437"/>
                  </a:lnTo>
                  <a:lnTo>
                    <a:pt x="3740" y="4424"/>
                  </a:lnTo>
                  <a:lnTo>
                    <a:pt x="3741" y="4409"/>
                  </a:lnTo>
                  <a:lnTo>
                    <a:pt x="3741" y="4392"/>
                  </a:lnTo>
                  <a:lnTo>
                    <a:pt x="3741" y="4377"/>
                  </a:lnTo>
                  <a:lnTo>
                    <a:pt x="3741" y="4364"/>
                  </a:lnTo>
                  <a:lnTo>
                    <a:pt x="3741" y="4352"/>
                  </a:lnTo>
                  <a:lnTo>
                    <a:pt x="3741" y="4341"/>
                  </a:lnTo>
                  <a:lnTo>
                    <a:pt x="3741" y="4331"/>
                  </a:lnTo>
                  <a:lnTo>
                    <a:pt x="3743" y="4321"/>
                  </a:lnTo>
                  <a:lnTo>
                    <a:pt x="3744" y="4313"/>
                  </a:lnTo>
                  <a:lnTo>
                    <a:pt x="3746" y="4305"/>
                  </a:lnTo>
                  <a:lnTo>
                    <a:pt x="3749" y="4297"/>
                  </a:lnTo>
                  <a:lnTo>
                    <a:pt x="3753" y="4291"/>
                  </a:lnTo>
                  <a:lnTo>
                    <a:pt x="3756" y="4287"/>
                  </a:lnTo>
                  <a:lnTo>
                    <a:pt x="3761" y="4283"/>
                  </a:lnTo>
                  <a:lnTo>
                    <a:pt x="3768" y="4281"/>
                  </a:lnTo>
                  <a:lnTo>
                    <a:pt x="3776" y="4280"/>
                  </a:lnTo>
                  <a:lnTo>
                    <a:pt x="3785" y="4280"/>
                  </a:lnTo>
                  <a:lnTo>
                    <a:pt x="3789" y="4280"/>
                  </a:lnTo>
                  <a:lnTo>
                    <a:pt x="3794" y="4282"/>
                  </a:lnTo>
                  <a:lnTo>
                    <a:pt x="3797" y="4286"/>
                  </a:lnTo>
                  <a:lnTo>
                    <a:pt x="3799" y="4291"/>
                  </a:lnTo>
                  <a:lnTo>
                    <a:pt x="3802" y="4297"/>
                  </a:lnTo>
                  <a:lnTo>
                    <a:pt x="3803" y="4305"/>
                  </a:lnTo>
                  <a:lnTo>
                    <a:pt x="3804" y="4313"/>
                  </a:lnTo>
                  <a:lnTo>
                    <a:pt x="3804" y="4323"/>
                  </a:lnTo>
                  <a:lnTo>
                    <a:pt x="3804" y="4386"/>
                  </a:lnTo>
                  <a:lnTo>
                    <a:pt x="3804" y="4460"/>
                  </a:lnTo>
                  <a:lnTo>
                    <a:pt x="3819" y="4464"/>
                  </a:lnTo>
                  <a:lnTo>
                    <a:pt x="3835" y="4467"/>
                  </a:lnTo>
                  <a:lnTo>
                    <a:pt x="3853" y="4472"/>
                  </a:lnTo>
                  <a:lnTo>
                    <a:pt x="3869" y="4478"/>
                  </a:lnTo>
                  <a:lnTo>
                    <a:pt x="3888" y="4484"/>
                  </a:lnTo>
                  <a:lnTo>
                    <a:pt x="3908" y="4494"/>
                  </a:lnTo>
                  <a:lnTo>
                    <a:pt x="3929" y="4506"/>
                  </a:lnTo>
                  <a:lnTo>
                    <a:pt x="3953" y="4521"/>
                  </a:lnTo>
                  <a:lnTo>
                    <a:pt x="3976" y="4538"/>
                  </a:lnTo>
                  <a:lnTo>
                    <a:pt x="3996" y="4554"/>
                  </a:lnTo>
                  <a:lnTo>
                    <a:pt x="4012" y="4568"/>
                  </a:lnTo>
                  <a:lnTo>
                    <a:pt x="4025" y="4581"/>
                  </a:lnTo>
                  <a:lnTo>
                    <a:pt x="4037" y="4595"/>
                  </a:lnTo>
                  <a:lnTo>
                    <a:pt x="4050" y="4613"/>
                  </a:lnTo>
                  <a:lnTo>
                    <a:pt x="4063" y="4632"/>
                  </a:lnTo>
                  <a:lnTo>
                    <a:pt x="4078" y="4653"/>
                  </a:lnTo>
                  <a:lnTo>
                    <a:pt x="4092" y="4674"/>
                  </a:lnTo>
                  <a:lnTo>
                    <a:pt x="4103" y="4692"/>
                  </a:lnTo>
                  <a:lnTo>
                    <a:pt x="4112" y="4706"/>
                  </a:lnTo>
                  <a:lnTo>
                    <a:pt x="4117" y="4717"/>
                  </a:lnTo>
                  <a:lnTo>
                    <a:pt x="4122" y="4727"/>
                  </a:lnTo>
                  <a:lnTo>
                    <a:pt x="4126" y="4738"/>
                  </a:lnTo>
                  <a:lnTo>
                    <a:pt x="4131" y="4749"/>
                  </a:lnTo>
                  <a:lnTo>
                    <a:pt x="4135" y="4762"/>
                  </a:lnTo>
                  <a:lnTo>
                    <a:pt x="4138" y="4773"/>
                  </a:lnTo>
                  <a:lnTo>
                    <a:pt x="4141" y="4784"/>
                  </a:lnTo>
                  <a:lnTo>
                    <a:pt x="4144" y="4793"/>
                  </a:lnTo>
                  <a:lnTo>
                    <a:pt x="4145" y="4799"/>
                  </a:lnTo>
                  <a:lnTo>
                    <a:pt x="4146" y="4812"/>
                  </a:lnTo>
                  <a:lnTo>
                    <a:pt x="4146" y="4821"/>
                  </a:lnTo>
                  <a:lnTo>
                    <a:pt x="4146" y="4826"/>
                  </a:lnTo>
                  <a:lnTo>
                    <a:pt x="4145" y="4830"/>
                  </a:lnTo>
                  <a:lnTo>
                    <a:pt x="4144" y="4835"/>
                  </a:lnTo>
                  <a:lnTo>
                    <a:pt x="4141" y="4838"/>
                  </a:lnTo>
                  <a:lnTo>
                    <a:pt x="4137" y="4842"/>
                  </a:lnTo>
                  <a:lnTo>
                    <a:pt x="4133" y="4846"/>
                  </a:lnTo>
                  <a:lnTo>
                    <a:pt x="4130" y="4847"/>
                  </a:lnTo>
                  <a:lnTo>
                    <a:pt x="4123" y="4848"/>
                  </a:lnTo>
                  <a:lnTo>
                    <a:pt x="4118" y="4847"/>
                  </a:lnTo>
                  <a:lnTo>
                    <a:pt x="4113" y="4847"/>
                  </a:lnTo>
                  <a:lnTo>
                    <a:pt x="4110" y="4846"/>
                  </a:lnTo>
                  <a:lnTo>
                    <a:pt x="4106" y="4843"/>
                  </a:lnTo>
                  <a:lnTo>
                    <a:pt x="4102" y="4840"/>
                  </a:lnTo>
                  <a:lnTo>
                    <a:pt x="4098" y="4836"/>
                  </a:lnTo>
                  <a:lnTo>
                    <a:pt x="4095" y="4831"/>
                  </a:lnTo>
                  <a:lnTo>
                    <a:pt x="4092" y="4825"/>
                  </a:lnTo>
                  <a:lnTo>
                    <a:pt x="4056" y="4734"/>
                  </a:lnTo>
                  <a:lnTo>
                    <a:pt x="4050" y="4724"/>
                  </a:lnTo>
                  <a:lnTo>
                    <a:pt x="4042" y="4712"/>
                  </a:lnTo>
                  <a:lnTo>
                    <a:pt x="4032" y="4697"/>
                  </a:lnTo>
                  <a:lnTo>
                    <a:pt x="4021" y="4678"/>
                  </a:lnTo>
                  <a:lnTo>
                    <a:pt x="4007" y="4660"/>
                  </a:lnTo>
                  <a:lnTo>
                    <a:pt x="3994" y="4643"/>
                  </a:lnTo>
                  <a:lnTo>
                    <a:pt x="3982" y="4628"/>
                  </a:lnTo>
                  <a:lnTo>
                    <a:pt x="3969" y="4614"/>
                  </a:lnTo>
                  <a:lnTo>
                    <a:pt x="3956" y="4600"/>
                  </a:lnTo>
                  <a:lnTo>
                    <a:pt x="3941" y="4587"/>
                  </a:lnTo>
                  <a:lnTo>
                    <a:pt x="3924" y="4574"/>
                  </a:lnTo>
                  <a:lnTo>
                    <a:pt x="3905" y="4561"/>
                  </a:lnTo>
                  <a:lnTo>
                    <a:pt x="3897" y="4556"/>
                  </a:lnTo>
                  <a:lnTo>
                    <a:pt x="3885" y="4550"/>
                  </a:lnTo>
                  <a:lnTo>
                    <a:pt x="3874" y="4545"/>
                  </a:lnTo>
                  <a:lnTo>
                    <a:pt x="3862" y="4539"/>
                  </a:lnTo>
                  <a:lnTo>
                    <a:pt x="3834" y="4530"/>
                  </a:lnTo>
                  <a:lnTo>
                    <a:pt x="3804" y="4521"/>
                  </a:lnTo>
                  <a:lnTo>
                    <a:pt x="3805" y="4643"/>
                  </a:lnTo>
                  <a:lnTo>
                    <a:pt x="3819" y="4649"/>
                  </a:lnTo>
                  <a:lnTo>
                    <a:pt x="3832" y="4655"/>
                  </a:lnTo>
                  <a:lnTo>
                    <a:pt x="3843" y="4662"/>
                  </a:lnTo>
                  <a:lnTo>
                    <a:pt x="3854" y="4668"/>
                  </a:lnTo>
                  <a:lnTo>
                    <a:pt x="3865" y="4677"/>
                  </a:lnTo>
                  <a:lnTo>
                    <a:pt x="3878" y="4688"/>
                  </a:lnTo>
                  <a:lnTo>
                    <a:pt x="3892" y="4704"/>
                  </a:lnTo>
                  <a:lnTo>
                    <a:pt x="3907" y="4723"/>
                  </a:lnTo>
                  <a:lnTo>
                    <a:pt x="3913" y="4733"/>
                  </a:lnTo>
                  <a:lnTo>
                    <a:pt x="3919" y="4744"/>
                  </a:lnTo>
                  <a:lnTo>
                    <a:pt x="3926" y="4757"/>
                  </a:lnTo>
                  <a:lnTo>
                    <a:pt x="3929" y="4769"/>
                  </a:lnTo>
                  <a:lnTo>
                    <a:pt x="3933" y="4783"/>
                  </a:lnTo>
                  <a:lnTo>
                    <a:pt x="3936" y="4797"/>
                  </a:lnTo>
                  <a:lnTo>
                    <a:pt x="3937" y="4811"/>
                  </a:lnTo>
                  <a:lnTo>
                    <a:pt x="3937" y="4826"/>
                  </a:lnTo>
                  <a:lnTo>
                    <a:pt x="3937" y="4841"/>
                  </a:lnTo>
                  <a:lnTo>
                    <a:pt x="3937" y="4856"/>
                  </a:lnTo>
                  <a:lnTo>
                    <a:pt x="3934" y="4870"/>
                  </a:lnTo>
                  <a:lnTo>
                    <a:pt x="3933" y="4882"/>
                  </a:lnTo>
                  <a:lnTo>
                    <a:pt x="3929" y="4895"/>
                  </a:lnTo>
                  <a:lnTo>
                    <a:pt x="3927" y="4907"/>
                  </a:lnTo>
                  <a:lnTo>
                    <a:pt x="3922" y="4918"/>
                  </a:lnTo>
                  <a:lnTo>
                    <a:pt x="3918" y="4929"/>
                  </a:lnTo>
                  <a:lnTo>
                    <a:pt x="3912" y="4939"/>
                  </a:lnTo>
                  <a:lnTo>
                    <a:pt x="3905" y="4950"/>
                  </a:lnTo>
                  <a:lnTo>
                    <a:pt x="3897" y="4960"/>
                  </a:lnTo>
                  <a:lnTo>
                    <a:pt x="3888" y="4971"/>
                  </a:lnTo>
                  <a:lnTo>
                    <a:pt x="3877" y="4981"/>
                  </a:lnTo>
                  <a:lnTo>
                    <a:pt x="3864" y="4992"/>
                  </a:lnTo>
                  <a:lnTo>
                    <a:pt x="3852" y="5004"/>
                  </a:lnTo>
                  <a:lnTo>
                    <a:pt x="3837" y="5015"/>
                  </a:lnTo>
                  <a:lnTo>
                    <a:pt x="3858" y="5046"/>
                  </a:lnTo>
                  <a:lnTo>
                    <a:pt x="3875" y="5075"/>
                  </a:lnTo>
                  <a:lnTo>
                    <a:pt x="3890" y="5100"/>
                  </a:lnTo>
                  <a:lnTo>
                    <a:pt x="3902" y="5123"/>
                  </a:lnTo>
                  <a:lnTo>
                    <a:pt x="3913" y="5145"/>
                  </a:lnTo>
                  <a:lnTo>
                    <a:pt x="3923" y="5169"/>
                  </a:lnTo>
                  <a:lnTo>
                    <a:pt x="3932" y="5195"/>
                  </a:lnTo>
                  <a:lnTo>
                    <a:pt x="3942" y="5224"/>
                  </a:lnTo>
                  <a:lnTo>
                    <a:pt x="3951" y="5254"/>
                  </a:lnTo>
                  <a:lnTo>
                    <a:pt x="3959" y="5289"/>
                  </a:lnTo>
                  <a:lnTo>
                    <a:pt x="3968" y="5327"/>
                  </a:lnTo>
                  <a:lnTo>
                    <a:pt x="3977" y="5368"/>
                  </a:lnTo>
                  <a:lnTo>
                    <a:pt x="3986" y="5410"/>
                  </a:lnTo>
                  <a:lnTo>
                    <a:pt x="3993" y="5447"/>
                  </a:lnTo>
                  <a:lnTo>
                    <a:pt x="3999" y="5482"/>
                  </a:lnTo>
                  <a:lnTo>
                    <a:pt x="4004" y="5515"/>
                  </a:lnTo>
                  <a:lnTo>
                    <a:pt x="4008" y="5544"/>
                  </a:lnTo>
                  <a:lnTo>
                    <a:pt x="4011" y="5570"/>
                  </a:lnTo>
                  <a:lnTo>
                    <a:pt x="4012" y="5594"/>
                  </a:lnTo>
                  <a:lnTo>
                    <a:pt x="4013" y="5614"/>
                  </a:lnTo>
                  <a:lnTo>
                    <a:pt x="4013" y="5631"/>
                  </a:lnTo>
                  <a:lnTo>
                    <a:pt x="4012" y="5646"/>
                  </a:lnTo>
                  <a:lnTo>
                    <a:pt x="4009" y="5659"/>
                  </a:lnTo>
                  <a:lnTo>
                    <a:pt x="4006" y="5669"/>
                  </a:lnTo>
                  <a:lnTo>
                    <a:pt x="4002" y="5676"/>
                  </a:lnTo>
                  <a:lnTo>
                    <a:pt x="3997" y="5681"/>
                  </a:lnTo>
                  <a:lnTo>
                    <a:pt x="3992" y="5684"/>
                  </a:lnTo>
                  <a:lnTo>
                    <a:pt x="3986" y="5685"/>
                  </a:lnTo>
                  <a:lnTo>
                    <a:pt x="3979" y="5684"/>
                  </a:lnTo>
                  <a:lnTo>
                    <a:pt x="3973" y="5681"/>
                  </a:lnTo>
                  <a:lnTo>
                    <a:pt x="3967" y="5678"/>
                  </a:lnTo>
                  <a:lnTo>
                    <a:pt x="3961" y="5674"/>
                  </a:lnTo>
                  <a:lnTo>
                    <a:pt x="3956" y="5668"/>
                  </a:lnTo>
                  <a:lnTo>
                    <a:pt x="3951" y="5661"/>
                  </a:lnTo>
                  <a:lnTo>
                    <a:pt x="3948" y="5654"/>
                  </a:lnTo>
                  <a:lnTo>
                    <a:pt x="3947" y="5645"/>
                  </a:lnTo>
                  <a:lnTo>
                    <a:pt x="3944" y="5635"/>
                  </a:lnTo>
                  <a:lnTo>
                    <a:pt x="3943" y="5621"/>
                  </a:lnTo>
                  <a:lnTo>
                    <a:pt x="3941" y="5603"/>
                  </a:lnTo>
                  <a:lnTo>
                    <a:pt x="3938" y="5581"/>
                  </a:lnTo>
                  <a:lnTo>
                    <a:pt x="3934" y="5554"/>
                  </a:lnTo>
                  <a:lnTo>
                    <a:pt x="3931" y="5520"/>
                  </a:lnTo>
                  <a:lnTo>
                    <a:pt x="3924" y="5481"/>
                  </a:lnTo>
                  <a:lnTo>
                    <a:pt x="3917" y="5435"/>
                  </a:lnTo>
                  <a:lnTo>
                    <a:pt x="3911" y="5388"/>
                  </a:lnTo>
                  <a:lnTo>
                    <a:pt x="3904" y="5351"/>
                  </a:lnTo>
                  <a:lnTo>
                    <a:pt x="3899" y="5321"/>
                  </a:lnTo>
                  <a:lnTo>
                    <a:pt x="3894" y="5298"/>
                  </a:lnTo>
                  <a:lnTo>
                    <a:pt x="3890" y="5279"/>
                  </a:lnTo>
                  <a:lnTo>
                    <a:pt x="3885" y="5260"/>
                  </a:lnTo>
                  <a:lnTo>
                    <a:pt x="3880" y="5243"/>
                  </a:lnTo>
                  <a:lnTo>
                    <a:pt x="3875" y="5224"/>
                  </a:lnTo>
                  <a:lnTo>
                    <a:pt x="3868" y="5204"/>
                  </a:lnTo>
                  <a:lnTo>
                    <a:pt x="3860" y="5183"/>
                  </a:lnTo>
                  <a:lnTo>
                    <a:pt x="3850" y="5160"/>
                  </a:lnTo>
                  <a:lnTo>
                    <a:pt x="3838" y="5135"/>
                  </a:lnTo>
                  <a:lnTo>
                    <a:pt x="3827" y="5111"/>
                  </a:lnTo>
                  <a:lnTo>
                    <a:pt x="3817" y="5094"/>
                  </a:lnTo>
                  <a:lnTo>
                    <a:pt x="3807" y="5080"/>
                  </a:lnTo>
                  <a:lnTo>
                    <a:pt x="3799" y="5070"/>
                  </a:lnTo>
                  <a:lnTo>
                    <a:pt x="3765" y="5039"/>
                  </a:lnTo>
                  <a:lnTo>
                    <a:pt x="3741" y="5063"/>
                  </a:lnTo>
                  <a:lnTo>
                    <a:pt x="3721" y="5084"/>
                  </a:lnTo>
                  <a:lnTo>
                    <a:pt x="3704" y="5104"/>
                  </a:lnTo>
                  <a:lnTo>
                    <a:pt x="3691" y="5120"/>
                  </a:lnTo>
                  <a:lnTo>
                    <a:pt x="3680" y="5138"/>
                  </a:lnTo>
                  <a:lnTo>
                    <a:pt x="3669" y="5158"/>
                  </a:lnTo>
                  <a:lnTo>
                    <a:pt x="3659" y="5182"/>
                  </a:lnTo>
                  <a:lnTo>
                    <a:pt x="3649" y="5208"/>
                  </a:lnTo>
                  <a:lnTo>
                    <a:pt x="3639" y="5234"/>
                  </a:lnTo>
                  <a:lnTo>
                    <a:pt x="3631" y="5260"/>
                  </a:lnTo>
                  <a:lnTo>
                    <a:pt x="3625" y="5284"/>
                  </a:lnTo>
                  <a:lnTo>
                    <a:pt x="3619" y="5308"/>
                  </a:lnTo>
                  <a:lnTo>
                    <a:pt x="3615" y="5333"/>
                  </a:lnTo>
                  <a:lnTo>
                    <a:pt x="3610" y="5362"/>
                  </a:lnTo>
                  <a:lnTo>
                    <a:pt x="3605" y="5395"/>
                  </a:lnTo>
                  <a:lnTo>
                    <a:pt x="3601" y="5431"/>
                  </a:lnTo>
                  <a:lnTo>
                    <a:pt x="3597" y="5466"/>
                  </a:lnTo>
                  <a:lnTo>
                    <a:pt x="3594" y="5495"/>
                  </a:lnTo>
                  <a:lnTo>
                    <a:pt x="3592" y="5516"/>
                  </a:lnTo>
                  <a:lnTo>
                    <a:pt x="3592" y="5531"/>
                  </a:lnTo>
                  <a:lnTo>
                    <a:pt x="3592" y="5542"/>
                  </a:lnTo>
                  <a:lnTo>
                    <a:pt x="3592" y="5557"/>
                  </a:lnTo>
                  <a:lnTo>
                    <a:pt x="3592" y="5572"/>
                  </a:lnTo>
                  <a:lnTo>
                    <a:pt x="3594" y="5590"/>
                  </a:lnTo>
                  <a:lnTo>
                    <a:pt x="3594" y="5609"/>
                  </a:lnTo>
                  <a:lnTo>
                    <a:pt x="3592" y="5625"/>
                  </a:lnTo>
                  <a:lnTo>
                    <a:pt x="3590" y="5640"/>
                  </a:lnTo>
                  <a:lnTo>
                    <a:pt x="3587" y="5654"/>
                  </a:lnTo>
                  <a:lnTo>
                    <a:pt x="3582" y="5665"/>
                  </a:lnTo>
                  <a:lnTo>
                    <a:pt x="3577" y="5673"/>
                  </a:lnTo>
                  <a:lnTo>
                    <a:pt x="3574" y="5676"/>
                  </a:lnTo>
                  <a:lnTo>
                    <a:pt x="3570" y="5678"/>
                  </a:lnTo>
                  <a:lnTo>
                    <a:pt x="3566" y="5679"/>
                  </a:lnTo>
                  <a:lnTo>
                    <a:pt x="3562" y="5680"/>
                  </a:lnTo>
                  <a:lnTo>
                    <a:pt x="3555" y="5679"/>
                  </a:lnTo>
                  <a:lnTo>
                    <a:pt x="3546" y="5676"/>
                  </a:lnTo>
                  <a:lnTo>
                    <a:pt x="3538" y="5673"/>
                  </a:lnTo>
                  <a:lnTo>
                    <a:pt x="3532" y="5669"/>
                  </a:lnTo>
                  <a:lnTo>
                    <a:pt x="3528" y="5664"/>
                  </a:lnTo>
                  <a:lnTo>
                    <a:pt x="3526" y="5658"/>
                  </a:lnTo>
                  <a:lnTo>
                    <a:pt x="3523" y="5646"/>
                  </a:lnTo>
                  <a:lnTo>
                    <a:pt x="3522" y="5634"/>
                  </a:lnTo>
                  <a:lnTo>
                    <a:pt x="3521" y="5597"/>
                  </a:lnTo>
                  <a:lnTo>
                    <a:pt x="3522" y="5550"/>
                  </a:lnTo>
                  <a:lnTo>
                    <a:pt x="3522" y="5524"/>
                  </a:lnTo>
                  <a:lnTo>
                    <a:pt x="3525" y="5497"/>
                  </a:lnTo>
                  <a:lnTo>
                    <a:pt x="3526" y="5471"/>
                  </a:lnTo>
                  <a:lnTo>
                    <a:pt x="3528" y="5446"/>
                  </a:lnTo>
                  <a:lnTo>
                    <a:pt x="3531" y="5422"/>
                  </a:lnTo>
                  <a:lnTo>
                    <a:pt x="3535" y="5398"/>
                  </a:lnTo>
                  <a:lnTo>
                    <a:pt x="3538" y="5376"/>
                  </a:lnTo>
                  <a:lnTo>
                    <a:pt x="3542" y="5353"/>
                  </a:lnTo>
                  <a:lnTo>
                    <a:pt x="3552" y="5309"/>
                  </a:lnTo>
                  <a:lnTo>
                    <a:pt x="3562" y="5268"/>
                  </a:lnTo>
                  <a:lnTo>
                    <a:pt x="3574" y="5229"/>
                  </a:lnTo>
                  <a:lnTo>
                    <a:pt x="3586" y="5193"/>
                  </a:lnTo>
                  <a:lnTo>
                    <a:pt x="3599" y="5159"/>
                  </a:lnTo>
                  <a:lnTo>
                    <a:pt x="3611" y="5130"/>
                  </a:lnTo>
                  <a:lnTo>
                    <a:pt x="3619" y="5118"/>
                  </a:lnTo>
                  <a:lnTo>
                    <a:pt x="3625" y="5106"/>
                  </a:lnTo>
                  <a:lnTo>
                    <a:pt x="3631" y="5096"/>
                  </a:lnTo>
                  <a:lnTo>
                    <a:pt x="3637" y="5088"/>
                  </a:lnTo>
                  <a:lnTo>
                    <a:pt x="3696" y="5010"/>
                  </a:lnTo>
                  <a:lnTo>
                    <a:pt x="3681" y="5004"/>
                  </a:lnTo>
                  <a:lnTo>
                    <a:pt x="3667" y="4996"/>
                  </a:lnTo>
                  <a:lnTo>
                    <a:pt x="3654" y="4989"/>
                  </a:lnTo>
                  <a:lnTo>
                    <a:pt x="3642" y="4980"/>
                  </a:lnTo>
                  <a:lnTo>
                    <a:pt x="3631" y="4971"/>
                  </a:lnTo>
                  <a:lnTo>
                    <a:pt x="3620" y="4960"/>
                  </a:lnTo>
                  <a:lnTo>
                    <a:pt x="3610" y="4945"/>
                  </a:lnTo>
                  <a:lnTo>
                    <a:pt x="3600" y="4929"/>
                  </a:lnTo>
                  <a:lnTo>
                    <a:pt x="3596" y="4920"/>
                  </a:lnTo>
                  <a:lnTo>
                    <a:pt x="3592" y="4910"/>
                  </a:lnTo>
                  <a:lnTo>
                    <a:pt x="3589" y="4900"/>
                  </a:lnTo>
                  <a:lnTo>
                    <a:pt x="3586" y="4888"/>
                  </a:lnTo>
                  <a:lnTo>
                    <a:pt x="3584" y="4877"/>
                  </a:lnTo>
                  <a:lnTo>
                    <a:pt x="3582" y="4866"/>
                  </a:lnTo>
                  <a:lnTo>
                    <a:pt x="3581" y="4853"/>
                  </a:lnTo>
                  <a:lnTo>
                    <a:pt x="3581" y="4840"/>
                  </a:lnTo>
                  <a:lnTo>
                    <a:pt x="3581" y="4826"/>
                  </a:lnTo>
                  <a:lnTo>
                    <a:pt x="3582" y="4812"/>
                  </a:lnTo>
                  <a:lnTo>
                    <a:pt x="3585" y="4799"/>
                  </a:lnTo>
                  <a:lnTo>
                    <a:pt x="3587" y="4786"/>
                  </a:lnTo>
                  <a:lnTo>
                    <a:pt x="3591" y="4773"/>
                  </a:lnTo>
                  <a:lnTo>
                    <a:pt x="3596" y="4761"/>
                  </a:lnTo>
                  <a:lnTo>
                    <a:pt x="3601" y="4748"/>
                  </a:lnTo>
                  <a:lnTo>
                    <a:pt x="3607" y="4734"/>
                  </a:lnTo>
                  <a:lnTo>
                    <a:pt x="3615" y="4723"/>
                  </a:lnTo>
                  <a:lnTo>
                    <a:pt x="3625" y="4711"/>
                  </a:lnTo>
                  <a:lnTo>
                    <a:pt x="3639" y="4699"/>
                  </a:lnTo>
                  <a:lnTo>
                    <a:pt x="3654" y="4688"/>
                  </a:lnTo>
                  <a:lnTo>
                    <a:pt x="3671" y="4677"/>
                  </a:lnTo>
                  <a:lnTo>
                    <a:pt x="3691" y="4665"/>
                  </a:lnTo>
                  <a:lnTo>
                    <a:pt x="3714" y="4655"/>
                  </a:lnTo>
                  <a:lnTo>
                    <a:pt x="3739" y="4645"/>
                  </a:lnTo>
                  <a:close/>
                  <a:moveTo>
                    <a:pt x="3765" y="4976"/>
                  </a:moveTo>
                  <a:lnTo>
                    <a:pt x="3780" y="4970"/>
                  </a:lnTo>
                  <a:lnTo>
                    <a:pt x="3793" y="4962"/>
                  </a:lnTo>
                  <a:lnTo>
                    <a:pt x="3805" y="4955"/>
                  </a:lnTo>
                  <a:lnTo>
                    <a:pt x="3815" y="4947"/>
                  </a:lnTo>
                  <a:lnTo>
                    <a:pt x="3825" y="4940"/>
                  </a:lnTo>
                  <a:lnTo>
                    <a:pt x="3835" y="4930"/>
                  </a:lnTo>
                  <a:lnTo>
                    <a:pt x="3844" y="4917"/>
                  </a:lnTo>
                  <a:lnTo>
                    <a:pt x="3854" y="4903"/>
                  </a:lnTo>
                  <a:lnTo>
                    <a:pt x="3859" y="4895"/>
                  </a:lnTo>
                  <a:lnTo>
                    <a:pt x="3863" y="4887"/>
                  </a:lnTo>
                  <a:lnTo>
                    <a:pt x="3865" y="4878"/>
                  </a:lnTo>
                  <a:lnTo>
                    <a:pt x="3868" y="4868"/>
                  </a:lnTo>
                  <a:lnTo>
                    <a:pt x="3870" y="4860"/>
                  </a:lnTo>
                  <a:lnTo>
                    <a:pt x="3872" y="4850"/>
                  </a:lnTo>
                  <a:lnTo>
                    <a:pt x="3873" y="4840"/>
                  </a:lnTo>
                  <a:lnTo>
                    <a:pt x="3873" y="4830"/>
                  </a:lnTo>
                  <a:lnTo>
                    <a:pt x="3872" y="4811"/>
                  </a:lnTo>
                  <a:lnTo>
                    <a:pt x="3869" y="4793"/>
                  </a:lnTo>
                  <a:lnTo>
                    <a:pt x="3864" y="4778"/>
                  </a:lnTo>
                  <a:lnTo>
                    <a:pt x="3857" y="4766"/>
                  </a:lnTo>
                  <a:lnTo>
                    <a:pt x="3849" y="4753"/>
                  </a:lnTo>
                  <a:lnTo>
                    <a:pt x="3838" y="4742"/>
                  </a:lnTo>
                  <a:lnTo>
                    <a:pt x="3827" y="4731"/>
                  </a:lnTo>
                  <a:lnTo>
                    <a:pt x="3813" y="4719"/>
                  </a:lnTo>
                  <a:lnTo>
                    <a:pt x="3800" y="4711"/>
                  </a:lnTo>
                  <a:lnTo>
                    <a:pt x="3788" y="4704"/>
                  </a:lnTo>
                  <a:lnTo>
                    <a:pt x="3778" y="4701"/>
                  </a:lnTo>
                  <a:lnTo>
                    <a:pt x="3769" y="4698"/>
                  </a:lnTo>
                  <a:lnTo>
                    <a:pt x="3758" y="4701"/>
                  </a:lnTo>
                  <a:lnTo>
                    <a:pt x="3745" y="4704"/>
                  </a:lnTo>
                  <a:lnTo>
                    <a:pt x="3730" y="4712"/>
                  </a:lnTo>
                  <a:lnTo>
                    <a:pt x="3713" y="4723"/>
                  </a:lnTo>
                  <a:lnTo>
                    <a:pt x="3694" y="4734"/>
                  </a:lnTo>
                  <a:lnTo>
                    <a:pt x="3679" y="4747"/>
                  </a:lnTo>
                  <a:lnTo>
                    <a:pt x="3667" y="4758"/>
                  </a:lnTo>
                  <a:lnTo>
                    <a:pt x="3657" y="4769"/>
                  </a:lnTo>
                  <a:lnTo>
                    <a:pt x="3651" y="4782"/>
                  </a:lnTo>
                  <a:lnTo>
                    <a:pt x="3645" y="4797"/>
                  </a:lnTo>
                  <a:lnTo>
                    <a:pt x="3642" y="4813"/>
                  </a:lnTo>
                  <a:lnTo>
                    <a:pt x="3640" y="4831"/>
                  </a:lnTo>
                  <a:lnTo>
                    <a:pt x="3641" y="4850"/>
                  </a:lnTo>
                  <a:lnTo>
                    <a:pt x="3644" y="4867"/>
                  </a:lnTo>
                  <a:lnTo>
                    <a:pt x="3646" y="4876"/>
                  </a:lnTo>
                  <a:lnTo>
                    <a:pt x="3650" y="4883"/>
                  </a:lnTo>
                  <a:lnTo>
                    <a:pt x="3654" y="4892"/>
                  </a:lnTo>
                  <a:lnTo>
                    <a:pt x="3657" y="4900"/>
                  </a:lnTo>
                  <a:lnTo>
                    <a:pt x="3664" y="4910"/>
                  </a:lnTo>
                  <a:lnTo>
                    <a:pt x="3669" y="4917"/>
                  </a:lnTo>
                  <a:lnTo>
                    <a:pt x="3675" y="4926"/>
                  </a:lnTo>
                  <a:lnTo>
                    <a:pt x="3681" y="4932"/>
                  </a:lnTo>
                  <a:lnTo>
                    <a:pt x="3688" y="4939"/>
                  </a:lnTo>
                  <a:lnTo>
                    <a:pt x="3695" y="4944"/>
                  </a:lnTo>
                  <a:lnTo>
                    <a:pt x="3701" y="4947"/>
                  </a:lnTo>
                  <a:lnTo>
                    <a:pt x="3709" y="4950"/>
                  </a:lnTo>
                  <a:lnTo>
                    <a:pt x="3765" y="4976"/>
                  </a:lnTo>
                  <a:close/>
                  <a:moveTo>
                    <a:pt x="3738" y="6259"/>
                  </a:moveTo>
                  <a:lnTo>
                    <a:pt x="3718" y="6265"/>
                  </a:lnTo>
                  <a:lnTo>
                    <a:pt x="3699" y="6273"/>
                  </a:lnTo>
                  <a:lnTo>
                    <a:pt x="3680" y="6282"/>
                  </a:lnTo>
                  <a:lnTo>
                    <a:pt x="3664" y="6289"/>
                  </a:lnTo>
                  <a:lnTo>
                    <a:pt x="3647" y="6298"/>
                  </a:lnTo>
                  <a:lnTo>
                    <a:pt x="3634" y="6307"/>
                  </a:lnTo>
                  <a:lnTo>
                    <a:pt x="3620" y="6315"/>
                  </a:lnTo>
                  <a:lnTo>
                    <a:pt x="3607" y="6325"/>
                  </a:lnTo>
                  <a:lnTo>
                    <a:pt x="3595" y="6335"/>
                  </a:lnTo>
                  <a:lnTo>
                    <a:pt x="3584" y="6345"/>
                  </a:lnTo>
                  <a:lnTo>
                    <a:pt x="3574" y="6357"/>
                  </a:lnTo>
                  <a:lnTo>
                    <a:pt x="3564" y="6369"/>
                  </a:lnTo>
                  <a:lnTo>
                    <a:pt x="3555" y="6382"/>
                  </a:lnTo>
                  <a:lnTo>
                    <a:pt x="3546" y="6394"/>
                  </a:lnTo>
                  <a:lnTo>
                    <a:pt x="3538" y="6409"/>
                  </a:lnTo>
                  <a:lnTo>
                    <a:pt x="3531" y="6423"/>
                  </a:lnTo>
                  <a:lnTo>
                    <a:pt x="3518" y="6453"/>
                  </a:lnTo>
                  <a:lnTo>
                    <a:pt x="3507" y="6479"/>
                  </a:lnTo>
                  <a:lnTo>
                    <a:pt x="3500" y="6503"/>
                  </a:lnTo>
                  <a:lnTo>
                    <a:pt x="3493" y="6526"/>
                  </a:lnTo>
                  <a:lnTo>
                    <a:pt x="3488" y="6547"/>
                  </a:lnTo>
                  <a:lnTo>
                    <a:pt x="3485" y="6572"/>
                  </a:lnTo>
                  <a:lnTo>
                    <a:pt x="3481" y="6601"/>
                  </a:lnTo>
                  <a:lnTo>
                    <a:pt x="3477" y="6631"/>
                  </a:lnTo>
                  <a:lnTo>
                    <a:pt x="3473" y="6662"/>
                  </a:lnTo>
                  <a:lnTo>
                    <a:pt x="3471" y="6687"/>
                  </a:lnTo>
                  <a:lnTo>
                    <a:pt x="3468" y="6709"/>
                  </a:lnTo>
                  <a:lnTo>
                    <a:pt x="3466" y="6725"/>
                  </a:lnTo>
                  <a:lnTo>
                    <a:pt x="3465" y="6731"/>
                  </a:lnTo>
                  <a:lnTo>
                    <a:pt x="3462" y="6738"/>
                  </a:lnTo>
                  <a:lnTo>
                    <a:pt x="3461" y="6741"/>
                  </a:lnTo>
                  <a:lnTo>
                    <a:pt x="3458" y="6746"/>
                  </a:lnTo>
                  <a:lnTo>
                    <a:pt x="3455" y="6749"/>
                  </a:lnTo>
                  <a:lnTo>
                    <a:pt x="3451" y="6751"/>
                  </a:lnTo>
                  <a:lnTo>
                    <a:pt x="3447" y="6753"/>
                  </a:lnTo>
                  <a:lnTo>
                    <a:pt x="3443" y="6753"/>
                  </a:lnTo>
                  <a:lnTo>
                    <a:pt x="3434" y="6753"/>
                  </a:lnTo>
                  <a:lnTo>
                    <a:pt x="3427" y="6749"/>
                  </a:lnTo>
                  <a:lnTo>
                    <a:pt x="3424" y="6746"/>
                  </a:lnTo>
                  <a:lnTo>
                    <a:pt x="3422" y="6744"/>
                  </a:lnTo>
                  <a:lnTo>
                    <a:pt x="3419" y="6740"/>
                  </a:lnTo>
                  <a:lnTo>
                    <a:pt x="3418" y="6736"/>
                  </a:lnTo>
                  <a:lnTo>
                    <a:pt x="3416" y="6728"/>
                  </a:lnTo>
                  <a:lnTo>
                    <a:pt x="3413" y="6717"/>
                  </a:lnTo>
                  <a:lnTo>
                    <a:pt x="3412" y="6707"/>
                  </a:lnTo>
                  <a:lnTo>
                    <a:pt x="3412" y="6697"/>
                  </a:lnTo>
                  <a:lnTo>
                    <a:pt x="3412" y="6686"/>
                  </a:lnTo>
                  <a:lnTo>
                    <a:pt x="3412" y="6676"/>
                  </a:lnTo>
                  <a:lnTo>
                    <a:pt x="3412" y="6666"/>
                  </a:lnTo>
                  <a:lnTo>
                    <a:pt x="3413" y="6659"/>
                  </a:lnTo>
                  <a:lnTo>
                    <a:pt x="3414" y="6649"/>
                  </a:lnTo>
                  <a:lnTo>
                    <a:pt x="3416" y="6636"/>
                  </a:lnTo>
                  <a:lnTo>
                    <a:pt x="3418" y="6619"/>
                  </a:lnTo>
                  <a:lnTo>
                    <a:pt x="3422" y="6597"/>
                  </a:lnTo>
                  <a:lnTo>
                    <a:pt x="3426" y="6572"/>
                  </a:lnTo>
                  <a:lnTo>
                    <a:pt x="3432" y="6543"/>
                  </a:lnTo>
                  <a:lnTo>
                    <a:pt x="3438" y="6511"/>
                  </a:lnTo>
                  <a:lnTo>
                    <a:pt x="3446" y="6473"/>
                  </a:lnTo>
                  <a:lnTo>
                    <a:pt x="3450" y="6454"/>
                  </a:lnTo>
                  <a:lnTo>
                    <a:pt x="3456" y="6436"/>
                  </a:lnTo>
                  <a:lnTo>
                    <a:pt x="3462" y="6417"/>
                  </a:lnTo>
                  <a:lnTo>
                    <a:pt x="3471" y="6399"/>
                  </a:lnTo>
                  <a:lnTo>
                    <a:pt x="3480" y="6382"/>
                  </a:lnTo>
                  <a:lnTo>
                    <a:pt x="3490" y="6365"/>
                  </a:lnTo>
                  <a:lnTo>
                    <a:pt x="3501" y="6349"/>
                  </a:lnTo>
                  <a:lnTo>
                    <a:pt x="3513" y="6334"/>
                  </a:lnTo>
                  <a:lnTo>
                    <a:pt x="3538" y="6307"/>
                  </a:lnTo>
                  <a:lnTo>
                    <a:pt x="3562" y="6283"/>
                  </a:lnTo>
                  <a:lnTo>
                    <a:pt x="3574" y="6271"/>
                  </a:lnTo>
                  <a:lnTo>
                    <a:pt x="3585" y="6263"/>
                  </a:lnTo>
                  <a:lnTo>
                    <a:pt x="3596" y="6254"/>
                  </a:lnTo>
                  <a:lnTo>
                    <a:pt x="3607" y="6248"/>
                  </a:lnTo>
                  <a:lnTo>
                    <a:pt x="3619" y="6240"/>
                  </a:lnTo>
                  <a:lnTo>
                    <a:pt x="3631" y="6234"/>
                  </a:lnTo>
                  <a:lnTo>
                    <a:pt x="3645" y="6228"/>
                  </a:lnTo>
                  <a:lnTo>
                    <a:pt x="3660" y="6221"/>
                  </a:lnTo>
                  <a:lnTo>
                    <a:pt x="3696" y="6208"/>
                  </a:lnTo>
                  <a:lnTo>
                    <a:pt x="3738" y="6195"/>
                  </a:lnTo>
                  <a:lnTo>
                    <a:pt x="3738" y="6178"/>
                  </a:lnTo>
                  <a:lnTo>
                    <a:pt x="3738" y="6162"/>
                  </a:lnTo>
                  <a:lnTo>
                    <a:pt x="3738" y="6150"/>
                  </a:lnTo>
                  <a:lnTo>
                    <a:pt x="3738" y="6140"/>
                  </a:lnTo>
                  <a:lnTo>
                    <a:pt x="3738" y="6129"/>
                  </a:lnTo>
                  <a:lnTo>
                    <a:pt x="3738" y="6116"/>
                  </a:lnTo>
                  <a:lnTo>
                    <a:pt x="3738" y="6101"/>
                  </a:lnTo>
                  <a:lnTo>
                    <a:pt x="3736" y="6085"/>
                  </a:lnTo>
                  <a:lnTo>
                    <a:pt x="3736" y="6065"/>
                  </a:lnTo>
                  <a:lnTo>
                    <a:pt x="3736" y="6042"/>
                  </a:lnTo>
                  <a:lnTo>
                    <a:pt x="3735" y="6017"/>
                  </a:lnTo>
                  <a:lnTo>
                    <a:pt x="3735" y="5988"/>
                  </a:lnTo>
                  <a:lnTo>
                    <a:pt x="3735" y="5961"/>
                  </a:lnTo>
                  <a:lnTo>
                    <a:pt x="3736" y="5940"/>
                  </a:lnTo>
                  <a:lnTo>
                    <a:pt x="3738" y="5931"/>
                  </a:lnTo>
                  <a:lnTo>
                    <a:pt x="3740" y="5923"/>
                  </a:lnTo>
                  <a:lnTo>
                    <a:pt x="3743" y="5917"/>
                  </a:lnTo>
                  <a:lnTo>
                    <a:pt x="3745" y="5913"/>
                  </a:lnTo>
                  <a:lnTo>
                    <a:pt x="3751" y="5907"/>
                  </a:lnTo>
                  <a:lnTo>
                    <a:pt x="3759" y="5902"/>
                  </a:lnTo>
                  <a:lnTo>
                    <a:pt x="3768" y="5899"/>
                  </a:lnTo>
                  <a:lnTo>
                    <a:pt x="3776" y="5899"/>
                  </a:lnTo>
                  <a:lnTo>
                    <a:pt x="3781" y="5899"/>
                  </a:lnTo>
                  <a:lnTo>
                    <a:pt x="3785" y="5903"/>
                  </a:lnTo>
                  <a:lnTo>
                    <a:pt x="3789" y="5907"/>
                  </a:lnTo>
                  <a:lnTo>
                    <a:pt x="3792" y="5913"/>
                  </a:lnTo>
                  <a:lnTo>
                    <a:pt x="3793" y="5921"/>
                  </a:lnTo>
                  <a:lnTo>
                    <a:pt x="3794" y="5931"/>
                  </a:lnTo>
                  <a:lnTo>
                    <a:pt x="3794" y="5942"/>
                  </a:lnTo>
                  <a:lnTo>
                    <a:pt x="3794" y="5955"/>
                  </a:lnTo>
                  <a:lnTo>
                    <a:pt x="3795" y="6140"/>
                  </a:lnTo>
                  <a:lnTo>
                    <a:pt x="3795" y="6201"/>
                  </a:lnTo>
                  <a:lnTo>
                    <a:pt x="3828" y="6205"/>
                  </a:lnTo>
                  <a:lnTo>
                    <a:pt x="3859" y="6211"/>
                  </a:lnTo>
                  <a:lnTo>
                    <a:pt x="3887" y="6219"/>
                  </a:lnTo>
                  <a:lnTo>
                    <a:pt x="3913" y="6229"/>
                  </a:lnTo>
                  <a:lnTo>
                    <a:pt x="3926" y="6234"/>
                  </a:lnTo>
                  <a:lnTo>
                    <a:pt x="3937" y="6240"/>
                  </a:lnTo>
                  <a:lnTo>
                    <a:pt x="3948" y="6246"/>
                  </a:lnTo>
                  <a:lnTo>
                    <a:pt x="3959" y="6254"/>
                  </a:lnTo>
                  <a:lnTo>
                    <a:pt x="3969" y="6261"/>
                  </a:lnTo>
                  <a:lnTo>
                    <a:pt x="3979" y="6269"/>
                  </a:lnTo>
                  <a:lnTo>
                    <a:pt x="3988" y="6277"/>
                  </a:lnTo>
                  <a:lnTo>
                    <a:pt x="3997" y="6285"/>
                  </a:lnTo>
                  <a:lnTo>
                    <a:pt x="4013" y="6304"/>
                  </a:lnTo>
                  <a:lnTo>
                    <a:pt x="4030" y="6324"/>
                  </a:lnTo>
                  <a:lnTo>
                    <a:pt x="4043" y="6345"/>
                  </a:lnTo>
                  <a:lnTo>
                    <a:pt x="4056" y="6368"/>
                  </a:lnTo>
                  <a:lnTo>
                    <a:pt x="4068" y="6392"/>
                  </a:lnTo>
                  <a:lnTo>
                    <a:pt x="4080" y="6417"/>
                  </a:lnTo>
                  <a:lnTo>
                    <a:pt x="4090" y="6444"/>
                  </a:lnTo>
                  <a:lnTo>
                    <a:pt x="4097" y="6472"/>
                  </a:lnTo>
                  <a:lnTo>
                    <a:pt x="4112" y="6526"/>
                  </a:lnTo>
                  <a:lnTo>
                    <a:pt x="4123" y="6570"/>
                  </a:lnTo>
                  <a:lnTo>
                    <a:pt x="4131" y="6606"/>
                  </a:lnTo>
                  <a:lnTo>
                    <a:pt x="4135" y="6634"/>
                  </a:lnTo>
                  <a:lnTo>
                    <a:pt x="4136" y="6655"/>
                  </a:lnTo>
                  <a:lnTo>
                    <a:pt x="4137" y="6672"/>
                  </a:lnTo>
                  <a:lnTo>
                    <a:pt x="4138" y="6686"/>
                  </a:lnTo>
                  <a:lnTo>
                    <a:pt x="4138" y="6695"/>
                  </a:lnTo>
                  <a:lnTo>
                    <a:pt x="4137" y="6717"/>
                  </a:lnTo>
                  <a:lnTo>
                    <a:pt x="4136" y="6735"/>
                  </a:lnTo>
                  <a:lnTo>
                    <a:pt x="4132" y="6749"/>
                  </a:lnTo>
                  <a:lnTo>
                    <a:pt x="4130" y="6758"/>
                  </a:lnTo>
                  <a:lnTo>
                    <a:pt x="4125" y="6764"/>
                  </a:lnTo>
                  <a:lnTo>
                    <a:pt x="4118" y="6769"/>
                  </a:lnTo>
                  <a:lnTo>
                    <a:pt x="4113" y="6771"/>
                  </a:lnTo>
                  <a:lnTo>
                    <a:pt x="4106" y="6773"/>
                  </a:lnTo>
                  <a:lnTo>
                    <a:pt x="4102" y="6773"/>
                  </a:lnTo>
                  <a:lnTo>
                    <a:pt x="4100" y="6771"/>
                  </a:lnTo>
                  <a:lnTo>
                    <a:pt x="4096" y="6769"/>
                  </a:lnTo>
                  <a:lnTo>
                    <a:pt x="4093" y="6764"/>
                  </a:lnTo>
                  <a:lnTo>
                    <a:pt x="4087" y="6753"/>
                  </a:lnTo>
                  <a:lnTo>
                    <a:pt x="4081" y="6736"/>
                  </a:lnTo>
                  <a:lnTo>
                    <a:pt x="4080" y="6728"/>
                  </a:lnTo>
                  <a:lnTo>
                    <a:pt x="4078" y="6715"/>
                  </a:lnTo>
                  <a:lnTo>
                    <a:pt x="4077" y="6700"/>
                  </a:lnTo>
                  <a:lnTo>
                    <a:pt x="4077" y="6681"/>
                  </a:lnTo>
                  <a:lnTo>
                    <a:pt x="4077" y="6659"/>
                  </a:lnTo>
                  <a:lnTo>
                    <a:pt x="4075" y="6634"/>
                  </a:lnTo>
                  <a:lnTo>
                    <a:pt x="4071" y="6605"/>
                  </a:lnTo>
                  <a:lnTo>
                    <a:pt x="4065" y="6571"/>
                  </a:lnTo>
                  <a:lnTo>
                    <a:pt x="4058" y="6541"/>
                  </a:lnTo>
                  <a:lnTo>
                    <a:pt x="4051" y="6512"/>
                  </a:lnTo>
                  <a:lnTo>
                    <a:pt x="4043" y="6486"/>
                  </a:lnTo>
                  <a:lnTo>
                    <a:pt x="4036" y="6461"/>
                  </a:lnTo>
                  <a:lnTo>
                    <a:pt x="4028" y="6439"/>
                  </a:lnTo>
                  <a:lnTo>
                    <a:pt x="4021" y="6421"/>
                  </a:lnTo>
                  <a:lnTo>
                    <a:pt x="4013" y="6403"/>
                  </a:lnTo>
                  <a:lnTo>
                    <a:pt x="4004" y="6389"/>
                  </a:lnTo>
                  <a:lnTo>
                    <a:pt x="3997" y="6377"/>
                  </a:lnTo>
                  <a:lnTo>
                    <a:pt x="3988" y="6364"/>
                  </a:lnTo>
                  <a:lnTo>
                    <a:pt x="3979" y="6353"/>
                  </a:lnTo>
                  <a:lnTo>
                    <a:pt x="3969" y="6342"/>
                  </a:lnTo>
                  <a:lnTo>
                    <a:pt x="3959" y="6332"/>
                  </a:lnTo>
                  <a:lnTo>
                    <a:pt x="3949" y="6322"/>
                  </a:lnTo>
                  <a:lnTo>
                    <a:pt x="3938" y="6313"/>
                  </a:lnTo>
                  <a:lnTo>
                    <a:pt x="3928" y="6304"/>
                  </a:lnTo>
                  <a:lnTo>
                    <a:pt x="3905" y="6290"/>
                  </a:lnTo>
                  <a:lnTo>
                    <a:pt x="3885" y="6279"/>
                  </a:lnTo>
                  <a:lnTo>
                    <a:pt x="3875" y="6275"/>
                  </a:lnTo>
                  <a:lnTo>
                    <a:pt x="3867" y="6271"/>
                  </a:lnTo>
                  <a:lnTo>
                    <a:pt x="3857" y="6269"/>
                  </a:lnTo>
                  <a:lnTo>
                    <a:pt x="3848" y="6268"/>
                  </a:lnTo>
                  <a:lnTo>
                    <a:pt x="3795" y="6256"/>
                  </a:lnTo>
                  <a:lnTo>
                    <a:pt x="3797" y="6290"/>
                  </a:lnTo>
                  <a:lnTo>
                    <a:pt x="3798" y="6322"/>
                  </a:lnTo>
                  <a:lnTo>
                    <a:pt x="3798" y="6348"/>
                  </a:lnTo>
                  <a:lnTo>
                    <a:pt x="3799" y="6370"/>
                  </a:lnTo>
                  <a:lnTo>
                    <a:pt x="3800" y="6393"/>
                  </a:lnTo>
                  <a:lnTo>
                    <a:pt x="3802" y="6418"/>
                  </a:lnTo>
                  <a:lnTo>
                    <a:pt x="3803" y="6446"/>
                  </a:lnTo>
                  <a:lnTo>
                    <a:pt x="3804" y="6474"/>
                  </a:lnTo>
                  <a:lnTo>
                    <a:pt x="3807" y="6506"/>
                  </a:lnTo>
                  <a:lnTo>
                    <a:pt x="3808" y="6535"/>
                  </a:lnTo>
                  <a:lnTo>
                    <a:pt x="3812" y="6562"/>
                  </a:lnTo>
                  <a:lnTo>
                    <a:pt x="3814" y="6587"/>
                  </a:lnTo>
                  <a:lnTo>
                    <a:pt x="3818" y="6615"/>
                  </a:lnTo>
                  <a:lnTo>
                    <a:pt x="3824" y="6646"/>
                  </a:lnTo>
                  <a:lnTo>
                    <a:pt x="3830" y="6680"/>
                  </a:lnTo>
                  <a:lnTo>
                    <a:pt x="3839" y="6719"/>
                  </a:lnTo>
                  <a:lnTo>
                    <a:pt x="3850" y="6758"/>
                  </a:lnTo>
                  <a:lnTo>
                    <a:pt x="3863" y="6796"/>
                  </a:lnTo>
                  <a:lnTo>
                    <a:pt x="3878" y="6835"/>
                  </a:lnTo>
                  <a:lnTo>
                    <a:pt x="3894" y="6873"/>
                  </a:lnTo>
                  <a:lnTo>
                    <a:pt x="3912" y="6909"/>
                  </a:lnTo>
                  <a:lnTo>
                    <a:pt x="3927" y="6942"/>
                  </a:lnTo>
                  <a:lnTo>
                    <a:pt x="3943" y="6973"/>
                  </a:lnTo>
                  <a:lnTo>
                    <a:pt x="3957" y="7001"/>
                  </a:lnTo>
                  <a:lnTo>
                    <a:pt x="3971" y="7024"/>
                  </a:lnTo>
                  <a:lnTo>
                    <a:pt x="3982" y="7046"/>
                  </a:lnTo>
                  <a:lnTo>
                    <a:pt x="3992" y="7063"/>
                  </a:lnTo>
                  <a:lnTo>
                    <a:pt x="4001" y="7077"/>
                  </a:lnTo>
                  <a:lnTo>
                    <a:pt x="4008" y="7088"/>
                  </a:lnTo>
                  <a:lnTo>
                    <a:pt x="4018" y="7103"/>
                  </a:lnTo>
                  <a:lnTo>
                    <a:pt x="4031" y="7120"/>
                  </a:lnTo>
                  <a:lnTo>
                    <a:pt x="4045" y="7138"/>
                  </a:lnTo>
                  <a:lnTo>
                    <a:pt x="4057" y="7156"/>
                  </a:lnTo>
                  <a:lnTo>
                    <a:pt x="4067" y="7171"/>
                  </a:lnTo>
                  <a:lnTo>
                    <a:pt x="4075" y="7184"/>
                  </a:lnTo>
                  <a:lnTo>
                    <a:pt x="4080" y="7192"/>
                  </a:lnTo>
                  <a:lnTo>
                    <a:pt x="4083" y="7201"/>
                  </a:lnTo>
                  <a:lnTo>
                    <a:pt x="4085" y="7209"/>
                  </a:lnTo>
                  <a:lnTo>
                    <a:pt x="4086" y="7216"/>
                  </a:lnTo>
                  <a:lnTo>
                    <a:pt x="4086" y="7224"/>
                  </a:lnTo>
                  <a:lnTo>
                    <a:pt x="4086" y="7231"/>
                  </a:lnTo>
                  <a:lnTo>
                    <a:pt x="4083" y="7237"/>
                  </a:lnTo>
                  <a:lnTo>
                    <a:pt x="4080" y="7242"/>
                  </a:lnTo>
                  <a:lnTo>
                    <a:pt x="4075" y="7247"/>
                  </a:lnTo>
                  <a:lnTo>
                    <a:pt x="4068" y="7249"/>
                  </a:lnTo>
                  <a:lnTo>
                    <a:pt x="4062" y="7250"/>
                  </a:lnTo>
                  <a:lnTo>
                    <a:pt x="4055" y="7247"/>
                  </a:lnTo>
                  <a:lnTo>
                    <a:pt x="4047" y="7242"/>
                  </a:lnTo>
                  <a:lnTo>
                    <a:pt x="4036" y="7231"/>
                  </a:lnTo>
                  <a:lnTo>
                    <a:pt x="4018" y="7209"/>
                  </a:lnTo>
                  <a:lnTo>
                    <a:pt x="3993" y="7176"/>
                  </a:lnTo>
                  <a:lnTo>
                    <a:pt x="3962" y="7133"/>
                  </a:lnTo>
                  <a:lnTo>
                    <a:pt x="3944" y="7108"/>
                  </a:lnTo>
                  <a:lnTo>
                    <a:pt x="3928" y="7083"/>
                  </a:lnTo>
                  <a:lnTo>
                    <a:pt x="3912" y="7058"/>
                  </a:lnTo>
                  <a:lnTo>
                    <a:pt x="3897" y="7032"/>
                  </a:lnTo>
                  <a:lnTo>
                    <a:pt x="3883" y="7004"/>
                  </a:lnTo>
                  <a:lnTo>
                    <a:pt x="3869" y="6978"/>
                  </a:lnTo>
                  <a:lnTo>
                    <a:pt x="3857" y="6949"/>
                  </a:lnTo>
                  <a:lnTo>
                    <a:pt x="3845" y="6920"/>
                  </a:lnTo>
                  <a:lnTo>
                    <a:pt x="3825" y="6868"/>
                  </a:lnTo>
                  <a:lnTo>
                    <a:pt x="3810" y="6826"/>
                  </a:lnTo>
                  <a:lnTo>
                    <a:pt x="3799" y="6794"/>
                  </a:lnTo>
                  <a:lnTo>
                    <a:pt x="3794" y="6773"/>
                  </a:lnTo>
                  <a:lnTo>
                    <a:pt x="3774" y="6686"/>
                  </a:lnTo>
                  <a:lnTo>
                    <a:pt x="3759" y="6736"/>
                  </a:lnTo>
                  <a:lnTo>
                    <a:pt x="3745" y="6779"/>
                  </a:lnTo>
                  <a:lnTo>
                    <a:pt x="3734" y="6814"/>
                  </a:lnTo>
                  <a:lnTo>
                    <a:pt x="3725" y="6842"/>
                  </a:lnTo>
                  <a:lnTo>
                    <a:pt x="3715" y="6864"/>
                  </a:lnTo>
                  <a:lnTo>
                    <a:pt x="3704" y="6890"/>
                  </a:lnTo>
                  <a:lnTo>
                    <a:pt x="3691" y="6917"/>
                  </a:lnTo>
                  <a:lnTo>
                    <a:pt x="3679" y="6945"/>
                  </a:lnTo>
                  <a:lnTo>
                    <a:pt x="3665" y="6974"/>
                  </a:lnTo>
                  <a:lnTo>
                    <a:pt x="3651" y="7001"/>
                  </a:lnTo>
                  <a:lnTo>
                    <a:pt x="3639" y="7024"/>
                  </a:lnTo>
                  <a:lnTo>
                    <a:pt x="3626" y="7046"/>
                  </a:lnTo>
                  <a:lnTo>
                    <a:pt x="3614" y="7066"/>
                  </a:lnTo>
                  <a:lnTo>
                    <a:pt x="3601" y="7086"/>
                  </a:lnTo>
                  <a:lnTo>
                    <a:pt x="3587" y="7105"/>
                  </a:lnTo>
                  <a:lnTo>
                    <a:pt x="3574" y="7125"/>
                  </a:lnTo>
                  <a:lnTo>
                    <a:pt x="3560" y="7143"/>
                  </a:lnTo>
                  <a:lnTo>
                    <a:pt x="3546" y="7161"/>
                  </a:lnTo>
                  <a:lnTo>
                    <a:pt x="3531" y="7179"/>
                  </a:lnTo>
                  <a:lnTo>
                    <a:pt x="3518" y="7195"/>
                  </a:lnTo>
                  <a:lnTo>
                    <a:pt x="3506" y="7210"/>
                  </a:lnTo>
                  <a:lnTo>
                    <a:pt x="3493" y="7221"/>
                  </a:lnTo>
                  <a:lnTo>
                    <a:pt x="3485" y="7230"/>
                  </a:lnTo>
                  <a:lnTo>
                    <a:pt x="3476" y="7235"/>
                  </a:lnTo>
                  <a:lnTo>
                    <a:pt x="3462" y="7239"/>
                  </a:lnTo>
                  <a:lnTo>
                    <a:pt x="3452" y="7241"/>
                  </a:lnTo>
                  <a:lnTo>
                    <a:pt x="3448" y="7240"/>
                  </a:lnTo>
                  <a:lnTo>
                    <a:pt x="3445" y="7239"/>
                  </a:lnTo>
                  <a:lnTo>
                    <a:pt x="3441" y="7237"/>
                  </a:lnTo>
                  <a:lnTo>
                    <a:pt x="3438" y="7235"/>
                  </a:lnTo>
                  <a:lnTo>
                    <a:pt x="3436" y="7231"/>
                  </a:lnTo>
                  <a:lnTo>
                    <a:pt x="3434" y="7227"/>
                  </a:lnTo>
                  <a:lnTo>
                    <a:pt x="3434" y="7222"/>
                  </a:lnTo>
                  <a:lnTo>
                    <a:pt x="3434" y="7217"/>
                  </a:lnTo>
                  <a:lnTo>
                    <a:pt x="3434" y="7211"/>
                  </a:lnTo>
                  <a:lnTo>
                    <a:pt x="3436" y="7206"/>
                  </a:lnTo>
                  <a:lnTo>
                    <a:pt x="3438" y="7200"/>
                  </a:lnTo>
                  <a:lnTo>
                    <a:pt x="3441" y="7192"/>
                  </a:lnTo>
                  <a:lnTo>
                    <a:pt x="3446" y="7185"/>
                  </a:lnTo>
                  <a:lnTo>
                    <a:pt x="3453" y="7175"/>
                  </a:lnTo>
                  <a:lnTo>
                    <a:pt x="3463" y="7162"/>
                  </a:lnTo>
                  <a:lnTo>
                    <a:pt x="3476" y="7147"/>
                  </a:lnTo>
                  <a:lnTo>
                    <a:pt x="3490" y="7130"/>
                  </a:lnTo>
                  <a:lnTo>
                    <a:pt x="3505" y="7110"/>
                  </a:lnTo>
                  <a:lnTo>
                    <a:pt x="3522" y="7086"/>
                  </a:lnTo>
                  <a:lnTo>
                    <a:pt x="3540" y="7059"/>
                  </a:lnTo>
                  <a:lnTo>
                    <a:pt x="3559" y="7032"/>
                  </a:lnTo>
                  <a:lnTo>
                    <a:pt x="3576" y="7004"/>
                  </a:lnTo>
                  <a:lnTo>
                    <a:pt x="3591" y="6978"/>
                  </a:lnTo>
                  <a:lnTo>
                    <a:pt x="3606" y="6952"/>
                  </a:lnTo>
                  <a:lnTo>
                    <a:pt x="3620" y="6925"/>
                  </a:lnTo>
                  <a:lnTo>
                    <a:pt x="3634" y="6898"/>
                  </a:lnTo>
                  <a:lnTo>
                    <a:pt x="3647" y="6868"/>
                  </a:lnTo>
                  <a:lnTo>
                    <a:pt x="3661" y="6838"/>
                  </a:lnTo>
                  <a:lnTo>
                    <a:pt x="3674" y="6806"/>
                  </a:lnTo>
                  <a:lnTo>
                    <a:pt x="3685" y="6775"/>
                  </a:lnTo>
                  <a:lnTo>
                    <a:pt x="3695" y="6745"/>
                  </a:lnTo>
                  <a:lnTo>
                    <a:pt x="3704" y="6716"/>
                  </a:lnTo>
                  <a:lnTo>
                    <a:pt x="3713" y="6686"/>
                  </a:lnTo>
                  <a:lnTo>
                    <a:pt x="3719" y="6655"/>
                  </a:lnTo>
                  <a:lnTo>
                    <a:pt x="3724" y="6622"/>
                  </a:lnTo>
                  <a:lnTo>
                    <a:pt x="3728" y="6588"/>
                  </a:lnTo>
                  <a:lnTo>
                    <a:pt x="3730" y="6553"/>
                  </a:lnTo>
                  <a:lnTo>
                    <a:pt x="3733" y="6516"/>
                  </a:lnTo>
                  <a:lnTo>
                    <a:pt x="3734" y="6478"/>
                  </a:lnTo>
                  <a:lnTo>
                    <a:pt x="3735" y="6438"/>
                  </a:lnTo>
                  <a:lnTo>
                    <a:pt x="3736" y="6401"/>
                  </a:lnTo>
                  <a:lnTo>
                    <a:pt x="3736" y="6368"/>
                  </a:lnTo>
                  <a:lnTo>
                    <a:pt x="3738" y="6340"/>
                  </a:lnTo>
                  <a:lnTo>
                    <a:pt x="3738" y="6317"/>
                  </a:lnTo>
                  <a:lnTo>
                    <a:pt x="3738" y="6259"/>
                  </a:lnTo>
                  <a:close/>
                  <a:moveTo>
                    <a:pt x="5417" y="710"/>
                  </a:moveTo>
                  <a:lnTo>
                    <a:pt x="5417" y="690"/>
                  </a:lnTo>
                  <a:lnTo>
                    <a:pt x="5419" y="680"/>
                  </a:lnTo>
                  <a:lnTo>
                    <a:pt x="5417" y="653"/>
                  </a:lnTo>
                  <a:lnTo>
                    <a:pt x="5394" y="652"/>
                  </a:lnTo>
                  <a:lnTo>
                    <a:pt x="5374" y="649"/>
                  </a:lnTo>
                  <a:lnTo>
                    <a:pt x="5355" y="647"/>
                  </a:lnTo>
                  <a:lnTo>
                    <a:pt x="5339" y="644"/>
                  </a:lnTo>
                  <a:lnTo>
                    <a:pt x="5324" y="640"/>
                  </a:lnTo>
                  <a:lnTo>
                    <a:pt x="5312" y="636"/>
                  </a:lnTo>
                  <a:lnTo>
                    <a:pt x="5302" y="631"/>
                  </a:lnTo>
                  <a:lnTo>
                    <a:pt x="5295" y="626"/>
                  </a:lnTo>
                  <a:lnTo>
                    <a:pt x="5285" y="616"/>
                  </a:lnTo>
                  <a:lnTo>
                    <a:pt x="5276" y="606"/>
                  </a:lnTo>
                  <a:lnTo>
                    <a:pt x="5270" y="596"/>
                  </a:lnTo>
                  <a:lnTo>
                    <a:pt x="5265" y="588"/>
                  </a:lnTo>
                  <a:lnTo>
                    <a:pt x="5261" y="569"/>
                  </a:lnTo>
                  <a:lnTo>
                    <a:pt x="5258" y="551"/>
                  </a:lnTo>
                  <a:lnTo>
                    <a:pt x="5258" y="539"/>
                  </a:lnTo>
                  <a:lnTo>
                    <a:pt x="5260" y="531"/>
                  </a:lnTo>
                  <a:lnTo>
                    <a:pt x="5262" y="527"/>
                  </a:lnTo>
                  <a:lnTo>
                    <a:pt x="5267" y="521"/>
                  </a:lnTo>
                  <a:lnTo>
                    <a:pt x="5271" y="519"/>
                  </a:lnTo>
                  <a:lnTo>
                    <a:pt x="5275" y="517"/>
                  </a:lnTo>
                  <a:lnTo>
                    <a:pt x="5278" y="516"/>
                  </a:lnTo>
                  <a:lnTo>
                    <a:pt x="5282" y="516"/>
                  </a:lnTo>
                  <a:lnTo>
                    <a:pt x="5286" y="516"/>
                  </a:lnTo>
                  <a:lnTo>
                    <a:pt x="5290" y="517"/>
                  </a:lnTo>
                  <a:lnTo>
                    <a:pt x="5292" y="520"/>
                  </a:lnTo>
                  <a:lnTo>
                    <a:pt x="5295" y="522"/>
                  </a:lnTo>
                  <a:lnTo>
                    <a:pt x="5298" y="529"/>
                  </a:lnTo>
                  <a:lnTo>
                    <a:pt x="5300" y="535"/>
                  </a:lnTo>
                  <a:lnTo>
                    <a:pt x="5307" y="568"/>
                  </a:lnTo>
                  <a:lnTo>
                    <a:pt x="5310" y="575"/>
                  </a:lnTo>
                  <a:lnTo>
                    <a:pt x="5315" y="581"/>
                  </a:lnTo>
                  <a:lnTo>
                    <a:pt x="5320" y="586"/>
                  </a:lnTo>
                  <a:lnTo>
                    <a:pt x="5326" y="591"/>
                  </a:lnTo>
                  <a:lnTo>
                    <a:pt x="5335" y="595"/>
                  </a:lnTo>
                  <a:lnTo>
                    <a:pt x="5346" y="599"/>
                  </a:lnTo>
                  <a:lnTo>
                    <a:pt x="5360" y="601"/>
                  </a:lnTo>
                  <a:lnTo>
                    <a:pt x="5377" y="604"/>
                  </a:lnTo>
                  <a:lnTo>
                    <a:pt x="5395" y="605"/>
                  </a:lnTo>
                  <a:lnTo>
                    <a:pt x="5410" y="606"/>
                  </a:lnTo>
                  <a:lnTo>
                    <a:pt x="5423" y="606"/>
                  </a:lnTo>
                  <a:lnTo>
                    <a:pt x="5433" y="606"/>
                  </a:lnTo>
                  <a:lnTo>
                    <a:pt x="5463" y="606"/>
                  </a:lnTo>
                  <a:lnTo>
                    <a:pt x="5489" y="604"/>
                  </a:lnTo>
                  <a:lnTo>
                    <a:pt x="5499" y="601"/>
                  </a:lnTo>
                  <a:lnTo>
                    <a:pt x="5509" y="600"/>
                  </a:lnTo>
                  <a:lnTo>
                    <a:pt x="5518" y="596"/>
                  </a:lnTo>
                  <a:lnTo>
                    <a:pt x="5525" y="594"/>
                  </a:lnTo>
                  <a:lnTo>
                    <a:pt x="5536" y="586"/>
                  </a:lnTo>
                  <a:lnTo>
                    <a:pt x="5547" y="580"/>
                  </a:lnTo>
                  <a:lnTo>
                    <a:pt x="5554" y="573"/>
                  </a:lnTo>
                  <a:lnTo>
                    <a:pt x="5558" y="565"/>
                  </a:lnTo>
                  <a:lnTo>
                    <a:pt x="5562" y="558"/>
                  </a:lnTo>
                  <a:lnTo>
                    <a:pt x="5564" y="550"/>
                  </a:lnTo>
                  <a:lnTo>
                    <a:pt x="5565" y="540"/>
                  </a:lnTo>
                  <a:lnTo>
                    <a:pt x="5567" y="530"/>
                  </a:lnTo>
                  <a:lnTo>
                    <a:pt x="5568" y="520"/>
                  </a:lnTo>
                  <a:lnTo>
                    <a:pt x="5569" y="512"/>
                  </a:lnTo>
                  <a:lnTo>
                    <a:pt x="5572" y="507"/>
                  </a:lnTo>
                  <a:lnTo>
                    <a:pt x="5574" y="504"/>
                  </a:lnTo>
                  <a:lnTo>
                    <a:pt x="5578" y="501"/>
                  </a:lnTo>
                  <a:lnTo>
                    <a:pt x="5582" y="500"/>
                  </a:lnTo>
                  <a:lnTo>
                    <a:pt x="5585" y="499"/>
                  </a:lnTo>
                  <a:lnTo>
                    <a:pt x="5589" y="499"/>
                  </a:lnTo>
                  <a:lnTo>
                    <a:pt x="5595" y="499"/>
                  </a:lnTo>
                  <a:lnTo>
                    <a:pt x="5600" y="501"/>
                  </a:lnTo>
                  <a:lnTo>
                    <a:pt x="5604" y="504"/>
                  </a:lnTo>
                  <a:lnTo>
                    <a:pt x="5607" y="507"/>
                  </a:lnTo>
                  <a:lnTo>
                    <a:pt x="5609" y="512"/>
                  </a:lnTo>
                  <a:lnTo>
                    <a:pt x="5612" y="519"/>
                  </a:lnTo>
                  <a:lnTo>
                    <a:pt x="5613" y="525"/>
                  </a:lnTo>
                  <a:lnTo>
                    <a:pt x="5613" y="534"/>
                  </a:lnTo>
                  <a:lnTo>
                    <a:pt x="5612" y="543"/>
                  </a:lnTo>
                  <a:lnTo>
                    <a:pt x="5610" y="553"/>
                  </a:lnTo>
                  <a:lnTo>
                    <a:pt x="5609" y="561"/>
                  </a:lnTo>
                  <a:lnTo>
                    <a:pt x="5607" y="569"/>
                  </a:lnTo>
                  <a:lnTo>
                    <a:pt x="5604" y="578"/>
                  </a:lnTo>
                  <a:lnTo>
                    <a:pt x="5600" y="584"/>
                  </a:lnTo>
                  <a:lnTo>
                    <a:pt x="5597" y="591"/>
                  </a:lnTo>
                  <a:lnTo>
                    <a:pt x="5592" y="598"/>
                  </a:lnTo>
                  <a:lnTo>
                    <a:pt x="5580" y="608"/>
                  </a:lnTo>
                  <a:lnTo>
                    <a:pt x="5570" y="618"/>
                  </a:lnTo>
                  <a:lnTo>
                    <a:pt x="5559" y="625"/>
                  </a:lnTo>
                  <a:lnTo>
                    <a:pt x="5548" y="631"/>
                  </a:lnTo>
                  <a:lnTo>
                    <a:pt x="5534" y="636"/>
                  </a:lnTo>
                  <a:lnTo>
                    <a:pt x="5516" y="641"/>
                  </a:lnTo>
                  <a:lnTo>
                    <a:pt x="5494" y="647"/>
                  </a:lnTo>
                  <a:lnTo>
                    <a:pt x="5466" y="652"/>
                  </a:lnTo>
                  <a:lnTo>
                    <a:pt x="5466" y="682"/>
                  </a:lnTo>
                  <a:lnTo>
                    <a:pt x="5466" y="710"/>
                  </a:lnTo>
                  <a:lnTo>
                    <a:pt x="5506" y="709"/>
                  </a:lnTo>
                  <a:lnTo>
                    <a:pt x="5549" y="708"/>
                  </a:lnTo>
                  <a:lnTo>
                    <a:pt x="5593" y="707"/>
                  </a:lnTo>
                  <a:lnTo>
                    <a:pt x="5639" y="707"/>
                  </a:lnTo>
                  <a:lnTo>
                    <a:pt x="5678" y="708"/>
                  </a:lnTo>
                  <a:lnTo>
                    <a:pt x="5708" y="709"/>
                  </a:lnTo>
                  <a:lnTo>
                    <a:pt x="5719" y="710"/>
                  </a:lnTo>
                  <a:lnTo>
                    <a:pt x="5728" y="713"/>
                  </a:lnTo>
                  <a:lnTo>
                    <a:pt x="5736" y="714"/>
                  </a:lnTo>
                  <a:lnTo>
                    <a:pt x="5739" y="717"/>
                  </a:lnTo>
                  <a:lnTo>
                    <a:pt x="5744" y="720"/>
                  </a:lnTo>
                  <a:lnTo>
                    <a:pt x="5748" y="725"/>
                  </a:lnTo>
                  <a:lnTo>
                    <a:pt x="5749" y="729"/>
                  </a:lnTo>
                  <a:lnTo>
                    <a:pt x="5751" y="734"/>
                  </a:lnTo>
                  <a:lnTo>
                    <a:pt x="5751" y="738"/>
                  </a:lnTo>
                  <a:lnTo>
                    <a:pt x="5748" y="742"/>
                  </a:lnTo>
                  <a:lnTo>
                    <a:pt x="5746" y="745"/>
                  </a:lnTo>
                  <a:lnTo>
                    <a:pt x="5742" y="749"/>
                  </a:lnTo>
                  <a:lnTo>
                    <a:pt x="5737" y="752"/>
                  </a:lnTo>
                  <a:lnTo>
                    <a:pt x="5731" y="754"/>
                  </a:lnTo>
                  <a:lnTo>
                    <a:pt x="5723" y="756"/>
                  </a:lnTo>
                  <a:lnTo>
                    <a:pt x="5714" y="756"/>
                  </a:lnTo>
                  <a:lnTo>
                    <a:pt x="5702" y="757"/>
                  </a:lnTo>
                  <a:lnTo>
                    <a:pt x="5679" y="757"/>
                  </a:lnTo>
                  <a:lnTo>
                    <a:pt x="5647" y="757"/>
                  </a:lnTo>
                  <a:lnTo>
                    <a:pt x="5604" y="757"/>
                  </a:lnTo>
                  <a:lnTo>
                    <a:pt x="5560" y="757"/>
                  </a:lnTo>
                  <a:lnTo>
                    <a:pt x="5523" y="757"/>
                  </a:lnTo>
                  <a:lnTo>
                    <a:pt x="5491" y="758"/>
                  </a:lnTo>
                  <a:lnTo>
                    <a:pt x="5466" y="759"/>
                  </a:lnTo>
                  <a:lnTo>
                    <a:pt x="5466" y="779"/>
                  </a:lnTo>
                  <a:lnTo>
                    <a:pt x="5466" y="791"/>
                  </a:lnTo>
                  <a:lnTo>
                    <a:pt x="5468" y="811"/>
                  </a:lnTo>
                  <a:lnTo>
                    <a:pt x="5485" y="811"/>
                  </a:lnTo>
                  <a:lnTo>
                    <a:pt x="5504" y="812"/>
                  </a:lnTo>
                  <a:lnTo>
                    <a:pt x="5525" y="814"/>
                  </a:lnTo>
                  <a:lnTo>
                    <a:pt x="5549" y="817"/>
                  </a:lnTo>
                  <a:lnTo>
                    <a:pt x="5570" y="821"/>
                  </a:lnTo>
                  <a:lnTo>
                    <a:pt x="5589" y="824"/>
                  </a:lnTo>
                  <a:lnTo>
                    <a:pt x="5604" y="829"/>
                  </a:lnTo>
                  <a:lnTo>
                    <a:pt x="5615" y="836"/>
                  </a:lnTo>
                  <a:lnTo>
                    <a:pt x="5625" y="843"/>
                  </a:lnTo>
                  <a:lnTo>
                    <a:pt x="5633" y="851"/>
                  </a:lnTo>
                  <a:lnTo>
                    <a:pt x="5640" y="858"/>
                  </a:lnTo>
                  <a:lnTo>
                    <a:pt x="5647" y="867"/>
                  </a:lnTo>
                  <a:lnTo>
                    <a:pt x="5652" y="877"/>
                  </a:lnTo>
                  <a:lnTo>
                    <a:pt x="5655" y="886"/>
                  </a:lnTo>
                  <a:lnTo>
                    <a:pt x="5658" y="896"/>
                  </a:lnTo>
                  <a:lnTo>
                    <a:pt x="5658" y="906"/>
                  </a:lnTo>
                  <a:lnTo>
                    <a:pt x="5658" y="917"/>
                  </a:lnTo>
                  <a:lnTo>
                    <a:pt x="5658" y="927"/>
                  </a:lnTo>
                  <a:lnTo>
                    <a:pt x="5657" y="940"/>
                  </a:lnTo>
                  <a:lnTo>
                    <a:pt x="5654" y="951"/>
                  </a:lnTo>
                  <a:lnTo>
                    <a:pt x="5650" y="972"/>
                  </a:lnTo>
                  <a:lnTo>
                    <a:pt x="5645" y="986"/>
                  </a:lnTo>
                  <a:lnTo>
                    <a:pt x="5633" y="1015"/>
                  </a:lnTo>
                  <a:lnTo>
                    <a:pt x="5639" y="1032"/>
                  </a:lnTo>
                  <a:lnTo>
                    <a:pt x="5645" y="1050"/>
                  </a:lnTo>
                  <a:lnTo>
                    <a:pt x="5649" y="1060"/>
                  </a:lnTo>
                  <a:lnTo>
                    <a:pt x="5653" y="1072"/>
                  </a:lnTo>
                  <a:lnTo>
                    <a:pt x="5658" y="1087"/>
                  </a:lnTo>
                  <a:lnTo>
                    <a:pt x="5662" y="1106"/>
                  </a:lnTo>
                  <a:lnTo>
                    <a:pt x="5667" y="1125"/>
                  </a:lnTo>
                  <a:lnTo>
                    <a:pt x="5671" y="1144"/>
                  </a:lnTo>
                  <a:lnTo>
                    <a:pt x="5673" y="1163"/>
                  </a:lnTo>
                  <a:lnTo>
                    <a:pt x="5677" y="1180"/>
                  </a:lnTo>
                  <a:lnTo>
                    <a:pt x="5679" y="1199"/>
                  </a:lnTo>
                  <a:lnTo>
                    <a:pt x="5681" y="1219"/>
                  </a:lnTo>
                  <a:lnTo>
                    <a:pt x="5683" y="1240"/>
                  </a:lnTo>
                  <a:lnTo>
                    <a:pt x="5686" y="1263"/>
                  </a:lnTo>
                  <a:lnTo>
                    <a:pt x="5693" y="1368"/>
                  </a:lnTo>
                  <a:lnTo>
                    <a:pt x="5694" y="1383"/>
                  </a:lnTo>
                  <a:lnTo>
                    <a:pt x="5696" y="1396"/>
                  </a:lnTo>
                  <a:lnTo>
                    <a:pt x="5696" y="1406"/>
                  </a:lnTo>
                  <a:lnTo>
                    <a:pt x="5696" y="1414"/>
                  </a:lnTo>
                  <a:lnTo>
                    <a:pt x="5693" y="1468"/>
                  </a:lnTo>
                  <a:lnTo>
                    <a:pt x="5693" y="1476"/>
                  </a:lnTo>
                  <a:lnTo>
                    <a:pt x="5692" y="1483"/>
                  </a:lnTo>
                  <a:lnTo>
                    <a:pt x="5689" y="1490"/>
                  </a:lnTo>
                  <a:lnTo>
                    <a:pt x="5688" y="1496"/>
                  </a:lnTo>
                  <a:lnTo>
                    <a:pt x="5684" y="1500"/>
                  </a:lnTo>
                  <a:lnTo>
                    <a:pt x="5681" y="1503"/>
                  </a:lnTo>
                  <a:lnTo>
                    <a:pt x="5677" y="1505"/>
                  </a:lnTo>
                  <a:lnTo>
                    <a:pt x="5671" y="1506"/>
                  </a:lnTo>
                  <a:lnTo>
                    <a:pt x="5666" y="1505"/>
                  </a:lnTo>
                  <a:lnTo>
                    <a:pt x="5661" y="1502"/>
                  </a:lnTo>
                  <a:lnTo>
                    <a:pt x="5655" y="1497"/>
                  </a:lnTo>
                  <a:lnTo>
                    <a:pt x="5652" y="1490"/>
                  </a:lnTo>
                  <a:lnTo>
                    <a:pt x="5649" y="1485"/>
                  </a:lnTo>
                  <a:lnTo>
                    <a:pt x="5648" y="1478"/>
                  </a:lnTo>
                  <a:lnTo>
                    <a:pt x="5648" y="1471"/>
                  </a:lnTo>
                  <a:lnTo>
                    <a:pt x="5648" y="1462"/>
                  </a:lnTo>
                  <a:lnTo>
                    <a:pt x="5648" y="1450"/>
                  </a:lnTo>
                  <a:lnTo>
                    <a:pt x="5648" y="1431"/>
                  </a:lnTo>
                  <a:lnTo>
                    <a:pt x="5647" y="1407"/>
                  </a:lnTo>
                  <a:lnTo>
                    <a:pt x="5645" y="1377"/>
                  </a:lnTo>
                  <a:lnTo>
                    <a:pt x="5642" y="1300"/>
                  </a:lnTo>
                  <a:lnTo>
                    <a:pt x="5640" y="1290"/>
                  </a:lnTo>
                  <a:lnTo>
                    <a:pt x="5638" y="1273"/>
                  </a:lnTo>
                  <a:lnTo>
                    <a:pt x="5635" y="1250"/>
                  </a:lnTo>
                  <a:lnTo>
                    <a:pt x="5632" y="1220"/>
                  </a:lnTo>
                  <a:lnTo>
                    <a:pt x="5628" y="1190"/>
                  </a:lnTo>
                  <a:lnTo>
                    <a:pt x="5624" y="1165"/>
                  </a:lnTo>
                  <a:lnTo>
                    <a:pt x="5622" y="1145"/>
                  </a:lnTo>
                  <a:lnTo>
                    <a:pt x="5618" y="1129"/>
                  </a:lnTo>
                  <a:lnTo>
                    <a:pt x="5614" y="1115"/>
                  </a:lnTo>
                  <a:lnTo>
                    <a:pt x="5609" y="1096"/>
                  </a:lnTo>
                  <a:lnTo>
                    <a:pt x="5602" y="1074"/>
                  </a:lnTo>
                  <a:lnTo>
                    <a:pt x="5594" y="1047"/>
                  </a:lnTo>
                  <a:lnTo>
                    <a:pt x="5583" y="1051"/>
                  </a:lnTo>
                  <a:lnTo>
                    <a:pt x="5572" y="1055"/>
                  </a:lnTo>
                  <a:lnTo>
                    <a:pt x="5562" y="1059"/>
                  </a:lnTo>
                  <a:lnTo>
                    <a:pt x="5552" y="1061"/>
                  </a:lnTo>
                  <a:lnTo>
                    <a:pt x="5539" y="1064"/>
                  </a:lnTo>
                  <a:lnTo>
                    <a:pt x="5520" y="1066"/>
                  </a:lnTo>
                  <a:lnTo>
                    <a:pt x="5496" y="1069"/>
                  </a:lnTo>
                  <a:lnTo>
                    <a:pt x="5466" y="1071"/>
                  </a:lnTo>
                  <a:lnTo>
                    <a:pt x="5464" y="1089"/>
                  </a:lnTo>
                  <a:lnTo>
                    <a:pt x="5463" y="1106"/>
                  </a:lnTo>
                  <a:lnTo>
                    <a:pt x="5463" y="1115"/>
                  </a:lnTo>
                  <a:lnTo>
                    <a:pt x="5463" y="1126"/>
                  </a:lnTo>
                  <a:lnTo>
                    <a:pt x="5463" y="1139"/>
                  </a:lnTo>
                  <a:lnTo>
                    <a:pt x="5463" y="1154"/>
                  </a:lnTo>
                  <a:lnTo>
                    <a:pt x="5463" y="1161"/>
                  </a:lnTo>
                  <a:lnTo>
                    <a:pt x="5480" y="1161"/>
                  </a:lnTo>
                  <a:lnTo>
                    <a:pt x="5498" y="1163"/>
                  </a:lnTo>
                  <a:lnTo>
                    <a:pt x="5515" y="1164"/>
                  </a:lnTo>
                  <a:lnTo>
                    <a:pt x="5534" y="1165"/>
                  </a:lnTo>
                  <a:lnTo>
                    <a:pt x="5533" y="1151"/>
                  </a:lnTo>
                  <a:lnTo>
                    <a:pt x="5531" y="1138"/>
                  </a:lnTo>
                  <a:lnTo>
                    <a:pt x="5530" y="1126"/>
                  </a:lnTo>
                  <a:lnTo>
                    <a:pt x="5530" y="1114"/>
                  </a:lnTo>
                  <a:lnTo>
                    <a:pt x="5531" y="1108"/>
                  </a:lnTo>
                  <a:lnTo>
                    <a:pt x="5533" y="1103"/>
                  </a:lnTo>
                  <a:lnTo>
                    <a:pt x="5535" y="1098"/>
                  </a:lnTo>
                  <a:lnTo>
                    <a:pt x="5539" y="1093"/>
                  </a:lnTo>
                  <a:lnTo>
                    <a:pt x="5543" y="1090"/>
                  </a:lnTo>
                  <a:lnTo>
                    <a:pt x="5547" y="1087"/>
                  </a:lnTo>
                  <a:lnTo>
                    <a:pt x="5550" y="1086"/>
                  </a:lnTo>
                  <a:lnTo>
                    <a:pt x="5555" y="1086"/>
                  </a:lnTo>
                  <a:lnTo>
                    <a:pt x="5559" y="1086"/>
                  </a:lnTo>
                  <a:lnTo>
                    <a:pt x="5563" y="1089"/>
                  </a:lnTo>
                  <a:lnTo>
                    <a:pt x="5567" y="1093"/>
                  </a:lnTo>
                  <a:lnTo>
                    <a:pt x="5570" y="1098"/>
                  </a:lnTo>
                  <a:lnTo>
                    <a:pt x="5573" y="1103"/>
                  </a:lnTo>
                  <a:lnTo>
                    <a:pt x="5574" y="1110"/>
                  </a:lnTo>
                  <a:lnTo>
                    <a:pt x="5575" y="1119"/>
                  </a:lnTo>
                  <a:lnTo>
                    <a:pt x="5577" y="1129"/>
                  </a:lnTo>
                  <a:lnTo>
                    <a:pt x="5578" y="1148"/>
                  </a:lnTo>
                  <a:lnTo>
                    <a:pt x="5579" y="1163"/>
                  </a:lnTo>
                  <a:lnTo>
                    <a:pt x="5579" y="1173"/>
                  </a:lnTo>
                  <a:lnTo>
                    <a:pt x="5580" y="1178"/>
                  </a:lnTo>
                  <a:lnTo>
                    <a:pt x="5580" y="1188"/>
                  </a:lnTo>
                  <a:lnTo>
                    <a:pt x="5580" y="1205"/>
                  </a:lnTo>
                  <a:lnTo>
                    <a:pt x="5579" y="1230"/>
                  </a:lnTo>
                  <a:lnTo>
                    <a:pt x="5577" y="1254"/>
                  </a:lnTo>
                  <a:lnTo>
                    <a:pt x="5572" y="1275"/>
                  </a:lnTo>
                  <a:lnTo>
                    <a:pt x="5567" y="1297"/>
                  </a:lnTo>
                  <a:lnTo>
                    <a:pt x="5563" y="1305"/>
                  </a:lnTo>
                  <a:lnTo>
                    <a:pt x="5558" y="1314"/>
                  </a:lnTo>
                  <a:lnTo>
                    <a:pt x="5553" y="1322"/>
                  </a:lnTo>
                  <a:lnTo>
                    <a:pt x="5547" y="1329"/>
                  </a:lnTo>
                  <a:lnTo>
                    <a:pt x="5539" y="1336"/>
                  </a:lnTo>
                  <a:lnTo>
                    <a:pt x="5530" y="1341"/>
                  </a:lnTo>
                  <a:lnTo>
                    <a:pt x="5520" y="1346"/>
                  </a:lnTo>
                  <a:lnTo>
                    <a:pt x="5510" y="1349"/>
                  </a:lnTo>
                  <a:lnTo>
                    <a:pt x="5488" y="1356"/>
                  </a:lnTo>
                  <a:lnTo>
                    <a:pt x="5465" y="1361"/>
                  </a:lnTo>
                  <a:lnTo>
                    <a:pt x="5440" y="1363"/>
                  </a:lnTo>
                  <a:lnTo>
                    <a:pt x="5415" y="1364"/>
                  </a:lnTo>
                  <a:lnTo>
                    <a:pt x="5402" y="1364"/>
                  </a:lnTo>
                  <a:lnTo>
                    <a:pt x="5391" y="1363"/>
                  </a:lnTo>
                  <a:lnTo>
                    <a:pt x="5380" y="1361"/>
                  </a:lnTo>
                  <a:lnTo>
                    <a:pt x="5369" y="1358"/>
                  </a:lnTo>
                  <a:lnTo>
                    <a:pt x="5359" y="1354"/>
                  </a:lnTo>
                  <a:lnTo>
                    <a:pt x="5349" y="1351"/>
                  </a:lnTo>
                  <a:lnTo>
                    <a:pt x="5340" y="1344"/>
                  </a:lnTo>
                  <a:lnTo>
                    <a:pt x="5331" y="1338"/>
                  </a:lnTo>
                  <a:lnTo>
                    <a:pt x="5321" y="1331"/>
                  </a:lnTo>
                  <a:lnTo>
                    <a:pt x="5314" y="1322"/>
                  </a:lnTo>
                  <a:lnTo>
                    <a:pt x="5307" y="1313"/>
                  </a:lnTo>
                  <a:lnTo>
                    <a:pt x="5302" y="1304"/>
                  </a:lnTo>
                  <a:lnTo>
                    <a:pt x="5298" y="1294"/>
                  </a:lnTo>
                  <a:lnTo>
                    <a:pt x="5296" y="1283"/>
                  </a:lnTo>
                  <a:lnTo>
                    <a:pt x="5293" y="1270"/>
                  </a:lnTo>
                  <a:lnTo>
                    <a:pt x="5292" y="1258"/>
                  </a:lnTo>
                  <a:lnTo>
                    <a:pt x="5291" y="1244"/>
                  </a:lnTo>
                  <a:lnTo>
                    <a:pt x="5291" y="1232"/>
                  </a:lnTo>
                  <a:lnTo>
                    <a:pt x="5290" y="1218"/>
                  </a:lnTo>
                  <a:lnTo>
                    <a:pt x="5290" y="1204"/>
                  </a:lnTo>
                  <a:lnTo>
                    <a:pt x="5290" y="1189"/>
                  </a:lnTo>
                  <a:lnTo>
                    <a:pt x="5290" y="1175"/>
                  </a:lnTo>
                  <a:lnTo>
                    <a:pt x="5291" y="1160"/>
                  </a:lnTo>
                  <a:lnTo>
                    <a:pt x="5292" y="1145"/>
                  </a:lnTo>
                  <a:lnTo>
                    <a:pt x="5293" y="1135"/>
                  </a:lnTo>
                  <a:lnTo>
                    <a:pt x="5295" y="1128"/>
                  </a:lnTo>
                  <a:lnTo>
                    <a:pt x="5297" y="1119"/>
                  </a:lnTo>
                  <a:lnTo>
                    <a:pt x="5301" y="1113"/>
                  </a:lnTo>
                  <a:lnTo>
                    <a:pt x="5305" y="1108"/>
                  </a:lnTo>
                  <a:lnTo>
                    <a:pt x="5310" y="1104"/>
                  </a:lnTo>
                  <a:lnTo>
                    <a:pt x="5315" y="1101"/>
                  </a:lnTo>
                  <a:lnTo>
                    <a:pt x="5320" y="1101"/>
                  </a:lnTo>
                  <a:lnTo>
                    <a:pt x="5324" y="1101"/>
                  </a:lnTo>
                  <a:lnTo>
                    <a:pt x="5327" y="1104"/>
                  </a:lnTo>
                  <a:lnTo>
                    <a:pt x="5330" y="1105"/>
                  </a:lnTo>
                  <a:lnTo>
                    <a:pt x="5332" y="1109"/>
                  </a:lnTo>
                  <a:lnTo>
                    <a:pt x="5336" y="1116"/>
                  </a:lnTo>
                  <a:lnTo>
                    <a:pt x="5339" y="1124"/>
                  </a:lnTo>
                  <a:lnTo>
                    <a:pt x="5337" y="1129"/>
                  </a:lnTo>
                  <a:lnTo>
                    <a:pt x="5337" y="1135"/>
                  </a:lnTo>
                  <a:lnTo>
                    <a:pt x="5336" y="1145"/>
                  </a:lnTo>
                  <a:lnTo>
                    <a:pt x="5337" y="1154"/>
                  </a:lnTo>
                  <a:lnTo>
                    <a:pt x="5337" y="1170"/>
                  </a:lnTo>
                  <a:lnTo>
                    <a:pt x="5356" y="1169"/>
                  </a:lnTo>
                  <a:lnTo>
                    <a:pt x="5375" y="1166"/>
                  </a:lnTo>
                  <a:lnTo>
                    <a:pt x="5395" y="1165"/>
                  </a:lnTo>
                  <a:lnTo>
                    <a:pt x="5415" y="1164"/>
                  </a:lnTo>
                  <a:lnTo>
                    <a:pt x="5415" y="1074"/>
                  </a:lnTo>
                  <a:lnTo>
                    <a:pt x="5370" y="1071"/>
                  </a:lnTo>
                  <a:lnTo>
                    <a:pt x="5335" y="1067"/>
                  </a:lnTo>
                  <a:lnTo>
                    <a:pt x="5321" y="1066"/>
                  </a:lnTo>
                  <a:lnTo>
                    <a:pt x="5311" y="1064"/>
                  </a:lnTo>
                  <a:lnTo>
                    <a:pt x="5302" y="1061"/>
                  </a:lnTo>
                  <a:lnTo>
                    <a:pt x="5297" y="1060"/>
                  </a:lnTo>
                  <a:lnTo>
                    <a:pt x="5266" y="1044"/>
                  </a:lnTo>
                  <a:lnTo>
                    <a:pt x="5261" y="1057"/>
                  </a:lnTo>
                  <a:lnTo>
                    <a:pt x="5257" y="1069"/>
                  </a:lnTo>
                  <a:lnTo>
                    <a:pt x="5252" y="1080"/>
                  </a:lnTo>
                  <a:lnTo>
                    <a:pt x="5250" y="1091"/>
                  </a:lnTo>
                  <a:lnTo>
                    <a:pt x="5246" y="1101"/>
                  </a:lnTo>
                  <a:lnTo>
                    <a:pt x="5243" y="1113"/>
                  </a:lnTo>
                  <a:lnTo>
                    <a:pt x="5241" y="1125"/>
                  </a:lnTo>
                  <a:lnTo>
                    <a:pt x="5238" y="1139"/>
                  </a:lnTo>
                  <a:lnTo>
                    <a:pt x="5236" y="1155"/>
                  </a:lnTo>
                  <a:lnTo>
                    <a:pt x="5233" y="1173"/>
                  </a:lnTo>
                  <a:lnTo>
                    <a:pt x="5231" y="1191"/>
                  </a:lnTo>
                  <a:lnTo>
                    <a:pt x="5228" y="1214"/>
                  </a:lnTo>
                  <a:lnTo>
                    <a:pt x="5227" y="1235"/>
                  </a:lnTo>
                  <a:lnTo>
                    <a:pt x="5226" y="1257"/>
                  </a:lnTo>
                  <a:lnTo>
                    <a:pt x="5225" y="1275"/>
                  </a:lnTo>
                  <a:lnTo>
                    <a:pt x="5225" y="1294"/>
                  </a:lnTo>
                  <a:lnTo>
                    <a:pt x="5223" y="1312"/>
                  </a:lnTo>
                  <a:lnTo>
                    <a:pt x="5223" y="1328"/>
                  </a:lnTo>
                  <a:lnTo>
                    <a:pt x="5223" y="1346"/>
                  </a:lnTo>
                  <a:lnTo>
                    <a:pt x="5222" y="1361"/>
                  </a:lnTo>
                  <a:lnTo>
                    <a:pt x="5222" y="1376"/>
                  </a:lnTo>
                  <a:lnTo>
                    <a:pt x="5222" y="1387"/>
                  </a:lnTo>
                  <a:lnTo>
                    <a:pt x="5222" y="1396"/>
                  </a:lnTo>
                  <a:lnTo>
                    <a:pt x="5222" y="1402"/>
                  </a:lnTo>
                  <a:lnTo>
                    <a:pt x="5226" y="1458"/>
                  </a:lnTo>
                  <a:lnTo>
                    <a:pt x="5225" y="1468"/>
                  </a:lnTo>
                  <a:lnTo>
                    <a:pt x="5223" y="1476"/>
                  </a:lnTo>
                  <a:lnTo>
                    <a:pt x="5221" y="1483"/>
                  </a:lnTo>
                  <a:lnTo>
                    <a:pt x="5218" y="1490"/>
                  </a:lnTo>
                  <a:lnTo>
                    <a:pt x="5215" y="1495"/>
                  </a:lnTo>
                  <a:lnTo>
                    <a:pt x="5210" y="1497"/>
                  </a:lnTo>
                  <a:lnTo>
                    <a:pt x="5206" y="1500"/>
                  </a:lnTo>
                  <a:lnTo>
                    <a:pt x="5201" y="1500"/>
                  </a:lnTo>
                  <a:lnTo>
                    <a:pt x="5195" y="1500"/>
                  </a:lnTo>
                  <a:lnTo>
                    <a:pt x="5190" y="1497"/>
                  </a:lnTo>
                  <a:lnTo>
                    <a:pt x="5186" y="1493"/>
                  </a:lnTo>
                  <a:lnTo>
                    <a:pt x="5182" y="1488"/>
                  </a:lnTo>
                  <a:lnTo>
                    <a:pt x="5178" y="1481"/>
                  </a:lnTo>
                  <a:lnTo>
                    <a:pt x="5176" y="1470"/>
                  </a:lnTo>
                  <a:lnTo>
                    <a:pt x="5174" y="1455"/>
                  </a:lnTo>
                  <a:lnTo>
                    <a:pt x="5173" y="1435"/>
                  </a:lnTo>
                  <a:lnTo>
                    <a:pt x="5172" y="1416"/>
                  </a:lnTo>
                  <a:lnTo>
                    <a:pt x="5172" y="1399"/>
                  </a:lnTo>
                  <a:lnTo>
                    <a:pt x="5172" y="1388"/>
                  </a:lnTo>
                  <a:lnTo>
                    <a:pt x="5171" y="1379"/>
                  </a:lnTo>
                  <a:lnTo>
                    <a:pt x="5171" y="1372"/>
                  </a:lnTo>
                  <a:lnTo>
                    <a:pt x="5172" y="1362"/>
                  </a:lnTo>
                  <a:lnTo>
                    <a:pt x="5172" y="1348"/>
                  </a:lnTo>
                  <a:lnTo>
                    <a:pt x="5172" y="1332"/>
                  </a:lnTo>
                  <a:lnTo>
                    <a:pt x="5173" y="1304"/>
                  </a:lnTo>
                  <a:lnTo>
                    <a:pt x="5174" y="1279"/>
                  </a:lnTo>
                  <a:lnTo>
                    <a:pt x="5176" y="1257"/>
                  </a:lnTo>
                  <a:lnTo>
                    <a:pt x="5177" y="1238"/>
                  </a:lnTo>
                  <a:lnTo>
                    <a:pt x="5178" y="1220"/>
                  </a:lnTo>
                  <a:lnTo>
                    <a:pt x="5179" y="1200"/>
                  </a:lnTo>
                  <a:lnTo>
                    <a:pt x="5182" y="1178"/>
                  </a:lnTo>
                  <a:lnTo>
                    <a:pt x="5184" y="1154"/>
                  </a:lnTo>
                  <a:lnTo>
                    <a:pt x="5188" y="1130"/>
                  </a:lnTo>
                  <a:lnTo>
                    <a:pt x="5192" y="1110"/>
                  </a:lnTo>
                  <a:lnTo>
                    <a:pt x="5196" y="1093"/>
                  </a:lnTo>
                  <a:lnTo>
                    <a:pt x="5201" y="1077"/>
                  </a:lnTo>
                  <a:lnTo>
                    <a:pt x="5206" y="1062"/>
                  </a:lnTo>
                  <a:lnTo>
                    <a:pt x="5213" y="1045"/>
                  </a:lnTo>
                  <a:lnTo>
                    <a:pt x="5222" y="1024"/>
                  </a:lnTo>
                  <a:lnTo>
                    <a:pt x="5233" y="1000"/>
                  </a:lnTo>
                  <a:lnTo>
                    <a:pt x="5230" y="987"/>
                  </a:lnTo>
                  <a:lnTo>
                    <a:pt x="5226" y="975"/>
                  </a:lnTo>
                  <a:lnTo>
                    <a:pt x="5225" y="967"/>
                  </a:lnTo>
                  <a:lnTo>
                    <a:pt x="5223" y="956"/>
                  </a:lnTo>
                  <a:lnTo>
                    <a:pt x="5222" y="942"/>
                  </a:lnTo>
                  <a:lnTo>
                    <a:pt x="5222" y="925"/>
                  </a:lnTo>
                  <a:lnTo>
                    <a:pt x="5222" y="915"/>
                  </a:lnTo>
                  <a:lnTo>
                    <a:pt x="5222" y="906"/>
                  </a:lnTo>
                  <a:lnTo>
                    <a:pt x="5225" y="898"/>
                  </a:lnTo>
                  <a:lnTo>
                    <a:pt x="5226" y="890"/>
                  </a:lnTo>
                  <a:lnTo>
                    <a:pt x="5230" y="882"/>
                  </a:lnTo>
                  <a:lnTo>
                    <a:pt x="5233" y="876"/>
                  </a:lnTo>
                  <a:lnTo>
                    <a:pt x="5237" y="868"/>
                  </a:lnTo>
                  <a:lnTo>
                    <a:pt x="5242" y="863"/>
                  </a:lnTo>
                  <a:lnTo>
                    <a:pt x="5248" y="857"/>
                  </a:lnTo>
                  <a:lnTo>
                    <a:pt x="5255" y="852"/>
                  </a:lnTo>
                  <a:lnTo>
                    <a:pt x="5261" y="847"/>
                  </a:lnTo>
                  <a:lnTo>
                    <a:pt x="5268" y="842"/>
                  </a:lnTo>
                  <a:lnTo>
                    <a:pt x="5285" y="834"/>
                  </a:lnTo>
                  <a:lnTo>
                    <a:pt x="5303" y="828"/>
                  </a:lnTo>
                  <a:lnTo>
                    <a:pt x="5325" y="823"/>
                  </a:lnTo>
                  <a:lnTo>
                    <a:pt x="5351" y="819"/>
                  </a:lnTo>
                  <a:lnTo>
                    <a:pt x="5382" y="817"/>
                  </a:lnTo>
                  <a:lnTo>
                    <a:pt x="5416" y="814"/>
                  </a:lnTo>
                  <a:lnTo>
                    <a:pt x="5417" y="801"/>
                  </a:lnTo>
                  <a:lnTo>
                    <a:pt x="5417" y="787"/>
                  </a:lnTo>
                  <a:lnTo>
                    <a:pt x="5419" y="773"/>
                  </a:lnTo>
                  <a:lnTo>
                    <a:pt x="5419" y="758"/>
                  </a:lnTo>
                  <a:lnTo>
                    <a:pt x="5379" y="759"/>
                  </a:lnTo>
                  <a:lnTo>
                    <a:pt x="5344" y="761"/>
                  </a:lnTo>
                  <a:lnTo>
                    <a:pt x="5312" y="762"/>
                  </a:lnTo>
                  <a:lnTo>
                    <a:pt x="5286" y="763"/>
                  </a:lnTo>
                  <a:lnTo>
                    <a:pt x="5262" y="764"/>
                  </a:lnTo>
                  <a:lnTo>
                    <a:pt x="5243" y="766"/>
                  </a:lnTo>
                  <a:lnTo>
                    <a:pt x="5228" y="766"/>
                  </a:lnTo>
                  <a:lnTo>
                    <a:pt x="5218" y="767"/>
                  </a:lnTo>
                  <a:lnTo>
                    <a:pt x="5202" y="768"/>
                  </a:lnTo>
                  <a:lnTo>
                    <a:pt x="5188" y="769"/>
                  </a:lnTo>
                  <a:lnTo>
                    <a:pt x="5178" y="769"/>
                  </a:lnTo>
                  <a:lnTo>
                    <a:pt x="5169" y="769"/>
                  </a:lnTo>
                  <a:lnTo>
                    <a:pt x="5161" y="768"/>
                  </a:lnTo>
                  <a:lnTo>
                    <a:pt x="5154" y="768"/>
                  </a:lnTo>
                  <a:lnTo>
                    <a:pt x="5148" y="766"/>
                  </a:lnTo>
                  <a:lnTo>
                    <a:pt x="5143" y="764"/>
                  </a:lnTo>
                  <a:lnTo>
                    <a:pt x="5139" y="762"/>
                  </a:lnTo>
                  <a:lnTo>
                    <a:pt x="5136" y="759"/>
                  </a:lnTo>
                  <a:lnTo>
                    <a:pt x="5134" y="756"/>
                  </a:lnTo>
                  <a:lnTo>
                    <a:pt x="5134" y="752"/>
                  </a:lnTo>
                  <a:lnTo>
                    <a:pt x="5134" y="744"/>
                  </a:lnTo>
                  <a:lnTo>
                    <a:pt x="5136" y="738"/>
                  </a:lnTo>
                  <a:lnTo>
                    <a:pt x="5138" y="733"/>
                  </a:lnTo>
                  <a:lnTo>
                    <a:pt x="5141" y="729"/>
                  </a:lnTo>
                  <a:lnTo>
                    <a:pt x="5144" y="725"/>
                  </a:lnTo>
                  <a:lnTo>
                    <a:pt x="5148" y="724"/>
                  </a:lnTo>
                  <a:lnTo>
                    <a:pt x="5153" y="722"/>
                  </a:lnTo>
                  <a:lnTo>
                    <a:pt x="5158" y="722"/>
                  </a:lnTo>
                  <a:lnTo>
                    <a:pt x="5171" y="720"/>
                  </a:lnTo>
                  <a:lnTo>
                    <a:pt x="5187" y="719"/>
                  </a:lnTo>
                  <a:lnTo>
                    <a:pt x="5263" y="715"/>
                  </a:lnTo>
                  <a:lnTo>
                    <a:pt x="5335" y="714"/>
                  </a:lnTo>
                  <a:lnTo>
                    <a:pt x="5417" y="710"/>
                  </a:lnTo>
                  <a:close/>
                  <a:moveTo>
                    <a:pt x="5277" y="951"/>
                  </a:moveTo>
                  <a:lnTo>
                    <a:pt x="5293" y="942"/>
                  </a:lnTo>
                  <a:lnTo>
                    <a:pt x="5310" y="935"/>
                  </a:lnTo>
                  <a:lnTo>
                    <a:pt x="5325" y="928"/>
                  </a:lnTo>
                  <a:lnTo>
                    <a:pt x="5340" y="923"/>
                  </a:lnTo>
                  <a:lnTo>
                    <a:pt x="5355" y="918"/>
                  </a:lnTo>
                  <a:lnTo>
                    <a:pt x="5374" y="915"/>
                  </a:lnTo>
                  <a:lnTo>
                    <a:pt x="5394" y="912"/>
                  </a:lnTo>
                  <a:lnTo>
                    <a:pt x="5416" y="910"/>
                  </a:lnTo>
                  <a:lnTo>
                    <a:pt x="5416" y="891"/>
                  </a:lnTo>
                  <a:lnTo>
                    <a:pt x="5416" y="856"/>
                  </a:lnTo>
                  <a:lnTo>
                    <a:pt x="5365" y="859"/>
                  </a:lnTo>
                  <a:lnTo>
                    <a:pt x="5326" y="866"/>
                  </a:lnTo>
                  <a:lnTo>
                    <a:pt x="5312" y="868"/>
                  </a:lnTo>
                  <a:lnTo>
                    <a:pt x="5301" y="872"/>
                  </a:lnTo>
                  <a:lnTo>
                    <a:pt x="5292" y="876"/>
                  </a:lnTo>
                  <a:lnTo>
                    <a:pt x="5287" y="880"/>
                  </a:lnTo>
                  <a:lnTo>
                    <a:pt x="5282" y="887"/>
                  </a:lnTo>
                  <a:lnTo>
                    <a:pt x="5277" y="895"/>
                  </a:lnTo>
                  <a:lnTo>
                    <a:pt x="5275" y="900"/>
                  </a:lnTo>
                  <a:lnTo>
                    <a:pt x="5273" y="905"/>
                  </a:lnTo>
                  <a:lnTo>
                    <a:pt x="5272" y="913"/>
                  </a:lnTo>
                  <a:lnTo>
                    <a:pt x="5271" y="923"/>
                  </a:lnTo>
                  <a:lnTo>
                    <a:pt x="5271" y="933"/>
                  </a:lnTo>
                  <a:lnTo>
                    <a:pt x="5273" y="938"/>
                  </a:lnTo>
                  <a:lnTo>
                    <a:pt x="5277" y="951"/>
                  </a:lnTo>
                  <a:close/>
                  <a:moveTo>
                    <a:pt x="5415" y="950"/>
                  </a:moveTo>
                  <a:lnTo>
                    <a:pt x="5397" y="951"/>
                  </a:lnTo>
                  <a:lnTo>
                    <a:pt x="5382" y="953"/>
                  </a:lnTo>
                  <a:lnTo>
                    <a:pt x="5367" y="956"/>
                  </a:lnTo>
                  <a:lnTo>
                    <a:pt x="5355" y="960"/>
                  </a:lnTo>
                  <a:lnTo>
                    <a:pt x="5345" y="963"/>
                  </a:lnTo>
                  <a:lnTo>
                    <a:pt x="5335" y="967"/>
                  </a:lnTo>
                  <a:lnTo>
                    <a:pt x="5326" y="971"/>
                  </a:lnTo>
                  <a:lnTo>
                    <a:pt x="5320" y="976"/>
                  </a:lnTo>
                  <a:lnTo>
                    <a:pt x="5295" y="996"/>
                  </a:lnTo>
                  <a:lnTo>
                    <a:pt x="5298" y="1002"/>
                  </a:lnTo>
                  <a:lnTo>
                    <a:pt x="5303" y="1010"/>
                  </a:lnTo>
                  <a:lnTo>
                    <a:pt x="5307" y="1014"/>
                  </a:lnTo>
                  <a:lnTo>
                    <a:pt x="5315" y="1016"/>
                  </a:lnTo>
                  <a:lnTo>
                    <a:pt x="5324" y="1019"/>
                  </a:lnTo>
                  <a:lnTo>
                    <a:pt x="5336" y="1021"/>
                  </a:lnTo>
                  <a:lnTo>
                    <a:pt x="5351" y="1024"/>
                  </a:lnTo>
                  <a:lnTo>
                    <a:pt x="5370" y="1025"/>
                  </a:lnTo>
                  <a:lnTo>
                    <a:pt x="5391" y="1025"/>
                  </a:lnTo>
                  <a:lnTo>
                    <a:pt x="5415" y="1026"/>
                  </a:lnTo>
                  <a:lnTo>
                    <a:pt x="5415" y="950"/>
                  </a:lnTo>
                  <a:close/>
                  <a:moveTo>
                    <a:pt x="5535" y="1210"/>
                  </a:moveTo>
                  <a:lnTo>
                    <a:pt x="5513" y="1208"/>
                  </a:lnTo>
                  <a:lnTo>
                    <a:pt x="5493" y="1205"/>
                  </a:lnTo>
                  <a:lnTo>
                    <a:pt x="5475" y="1204"/>
                  </a:lnTo>
                  <a:lnTo>
                    <a:pt x="5460" y="1204"/>
                  </a:lnTo>
                  <a:lnTo>
                    <a:pt x="5440" y="1204"/>
                  </a:lnTo>
                  <a:lnTo>
                    <a:pt x="5412" y="1207"/>
                  </a:lnTo>
                  <a:lnTo>
                    <a:pt x="5380" y="1212"/>
                  </a:lnTo>
                  <a:lnTo>
                    <a:pt x="5340" y="1217"/>
                  </a:lnTo>
                  <a:lnTo>
                    <a:pt x="5339" y="1230"/>
                  </a:lnTo>
                  <a:lnTo>
                    <a:pt x="5339" y="1248"/>
                  </a:lnTo>
                  <a:lnTo>
                    <a:pt x="5340" y="1257"/>
                  </a:lnTo>
                  <a:lnTo>
                    <a:pt x="5342" y="1268"/>
                  </a:lnTo>
                  <a:lnTo>
                    <a:pt x="5347" y="1279"/>
                  </a:lnTo>
                  <a:lnTo>
                    <a:pt x="5354" y="1293"/>
                  </a:lnTo>
                  <a:lnTo>
                    <a:pt x="5357" y="1299"/>
                  </a:lnTo>
                  <a:lnTo>
                    <a:pt x="5362" y="1304"/>
                  </a:lnTo>
                  <a:lnTo>
                    <a:pt x="5370" y="1309"/>
                  </a:lnTo>
                  <a:lnTo>
                    <a:pt x="5379" y="1313"/>
                  </a:lnTo>
                  <a:lnTo>
                    <a:pt x="5390" y="1315"/>
                  </a:lnTo>
                  <a:lnTo>
                    <a:pt x="5401" y="1318"/>
                  </a:lnTo>
                  <a:lnTo>
                    <a:pt x="5415" y="1319"/>
                  </a:lnTo>
                  <a:lnTo>
                    <a:pt x="5430" y="1319"/>
                  </a:lnTo>
                  <a:lnTo>
                    <a:pt x="5445" y="1319"/>
                  </a:lnTo>
                  <a:lnTo>
                    <a:pt x="5459" y="1318"/>
                  </a:lnTo>
                  <a:lnTo>
                    <a:pt x="5471" y="1315"/>
                  </a:lnTo>
                  <a:lnTo>
                    <a:pt x="5481" y="1313"/>
                  </a:lnTo>
                  <a:lnTo>
                    <a:pt x="5491" y="1310"/>
                  </a:lnTo>
                  <a:lnTo>
                    <a:pt x="5499" y="1307"/>
                  </a:lnTo>
                  <a:lnTo>
                    <a:pt x="5506" y="1302"/>
                  </a:lnTo>
                  <a:lnTo>
                    <a:pt x="5511" y="1297"/>
                  </a:lnTo>
                  <a:lnTo>
                    <a:pt x="5519" y="1285"/>
                  </a:lnTo>
                  <a:lnTo>
                    <a:pt x="5525" y="1273"/>
                  </a:lnTo>
                  <a:lnTo>
                    <a:pt x="5530" y="1259"/>
                  </a:lnTo>
                  <a:lnTo>
                    <a:pt x="5531" y="1244"/>
                  </a:lnTo>
                  <a:lnTo>
                    <a:pt x="5535" y="1210"/>
                  </a:lnTo>
                  <a:close/>
                  <a:moveTo>
                    <a:pt x="5465" y="1024"/>
                  </a:moveTo>
                  <a:lnTo>
                    <a:pt x="5481" y="1024"/>
                  </a:lnTo>
                  <a:lnTo>
                    <a:pt x="5498" y="1022"/>
                  </a:lnTo>
                  <a:lnTo>
                    <a:pt x="5510" y="1021"/>
                  </a:lnTo>
                  <a:lnTo>
                    <a:pt x="5523" y="1020"/>
                  </a:lnTo>
                  <a:lnTo>
                    <a:pt x="5534" y="1017"/>
                  </a:lnTo>
                  <a:lnTo>
                    <a:pt x="5547" y="1014"/>
                  </a:lnTo>
                  <a:lnTo>
                    <a:pt x="5560" y="1009"/>
                  </a:lnTo>
                  <a:lnTo>
                    <a:pt x="5575" y="1001"/>
                  </a:lnTo>
                  <a:lnTo>
                    <a:pt x="5567" y="991"/>
                  </a:lnTo>
                  <a:lnTo>
                    <a:pt x="5558" y="982"/>
                  </a:lnTo>
                  <a:lnTo>
                    <a:pt x="5549" y="975"/>
                  </a:lnTo>
                  <a:lnTo>
                    <a:pt x="5539" y="970"/>
                  </a:lnTo>
                  <a:lnTo>
                    <a:pt x="5526" y="963"/>
                  </a:lnTo>
                  <a:lnTo>
                    <a:pt x="5509" y="958"/>
                  </a:lnTo>
                  <a:lnTo>
                    <a:pt x="5489" y="955"/>
                  </a:lnTo>
                  <a:lnTo>
                    <a:pt x="5466" y="950"/>
                  </a:lnTo>
                  <a:lnTo>
                    <a:pt x="5465" y="1024"/>
                  </a:lnTo>
                  <a:close/>
                  <a:moveTo>
                    <a:pt x="5468" y="856"/>
                  </a:moveTo>
                  <a:lnTo>
                    <a:pt x="5466" y="873"/>
                  </a:lnTo>
                  <a:lnTo>
                    <a:pt x="5466" y="881"/>
                  </a:lnTo>
                  <a:lnTo>
                    <a:pt x="5466" y="910"/>
                  </a:lnTo>
                  <a:lnTo>
                    <a:pt x="5485" y="911"/>
                  </a:lnTo>
                  <a:lnTo>
                    <a:pt x="5504" y="915"/>
                  </a:lnTo>
                  <a:lnTo>
                    <a:pt x="5521" y="918"/>
                  </a:lnTo>
                  <a:lnTo>
                    <a:pt x="5538" y="923"/>
                  </a:lnTo>
                  <a:lnTo>
                    <a:pt x="5553" y="928"/>
                  </a:lnTo>
                  <a:lnTo>
                    <a:pt x="5565" y="933"/>
                  </a:lnTo>
                  <a:lnTo>
                    <a:pt x="5574" y="940"/>
                  </a:lnTo>
                  <a:lnTo>
                    <a:pt x="5582" y="945"/>
                  </a:lnTo>
                  <a:lnTo>
                    <a:pt x="5603" y="965"/>
                  </a:lnTo>
                  <a:lnTo>
                    <a:pt x="5607" y="947"/>
                  </a:lnTo>
                  <a:lnTo>
                    <a:pt x="5610" y="936"/>
                  </a:lnTo>
                  <a:lnTo>
                    <a:pt x="5612" y="923"/>
                  </a:lnTo>
                  <a:lnTo>
                    <a:pt x="5612" y="907"/>
                  </a:lnTo>
                  <a:lnTo>
                    <a:pt x="5610" y="898"/>
                  </a:lnTo>
                  <a:lnTo>
                    <a:pt x="5608" y="891"/>
                  </a:lnTo>
                  <a:lnTo>
                    <a:pt x="5603" y="882"/>
                  </a:lnTo>
                  <a:lnTo>
                    <a:pt x="5597" y="873"/>
                  </a:lnTo>
                  <a:lnTo>
                    <a:pt x="5592" y="870"/>
                  </a:lnTo>
                  <a:lnTo>
                    <a:pt x="5583" y="866"/>
                  </a:lnTo>
                  <a:lnTo>
                    <a:pt x="5572" y="863"/>
                  </a:lnTo>
                  <a:lnTo>
                    <a:pt x="5558" y="861"/>
                  </a:lnTo>
                  <a:lnTo>
                    <a:pt x="5539" y="858"/>
                  </a:lnTo>
                  <a:lnTo>
                    <a:pt x="5519" y="857"/>
                  </a:lnTo>
                  <a:lnTo>
                    <a:pt x="5495" y="856"/>
                  </a:lnTo>
                  <a:lnTo>
                    <a:pt x="5468" y="856"/>
                  </a:lnTo>
                  <a:close/>
                  <a:moveTo>
                    <a:pt x="4378" y="1392"/>
                  </a:moveTo>
                  <a:lnTo>
                    <a:pt x="4417" y="1341"/>
                  </a:lnTo>
                  <a:lnTo>
                    <a:pt x="4447" y="1300"/>
                  </a:lnTo>
                  <a:lnTo>
                    <a:pt x="4469" y="1269"/>
                  </a:lnTo>
                  <a:lnTo>
                    <a:pt x="4482" y="1249"/>
                  </a:lnTo>
                  <a:lnTo>
                    <a:pt x="4489" y="1234"/>
                  </a:lnTo>
                  <a:lnTo>
                    <a:pt x="4497" y="1219"/>
                  </a:lnTo>
                  <a:lnTo>
                    <a:pt x="4503" y="1205"/>
                  </a:lnTo>
                  <a:lnTo>
                    <a:pt x="4508" y="1191"/>
                  </a:lnTo>
                  <a:lnTo>
                    <a:pt x="4513" y="1179"/>
                  </a:lnTo>
                  <a:lnTo>
                    <a:pt x="4517" y="1168"/>
                  </a:lnTo>
                  <a:lnTo>
                    <a:pt x="4521" y="1156"/>
                  </a:lnTo>
                  <a:lnTo>
                    <a:pt x="4523" y="1145"/>
                  </a:lnTo>
                  <a:lnTo>
                    <a:pt x="4524" y="1134"/>
                  </a:lnTo>
                  <a:lnTo>
                    <a:pt x="4526" y="1121"/>
                  </a:lnTo>
                  <a:lnTo>
                    <a:pt x="4527" y="1105"/>
                  </a:lnTo>
                  <a:lnTo>
                    <a:pt x="4527" y="1087"/>
                  </a:lnTo>
                  <a:lnTo>
                    <a:pt x="4527" y="953"/>
                  </a:lnTo>
                  <a:lnTo>
                    <a:pt x="4527" y="742"/>
                  </a:lnTo>
                  <a:lnTo>
                    <a:pt x="4526" y="692"/>
                  </a:lnTo>
                  <a:lnTo>
                    <a:pt x="4526" y="654"/>
                  </a:lnTo>
                  <a:lnTo>
                    <a:pt x="4526" y="628"/>
                  </a:lnTo>
                  <a:lnTo>
                    <a:pt x="4526" y="614"/>
                  </a:lnTo>
                  <a:lnTo>
                    <a:pt x="4526" y="598"/>
                  </a:lnTo>
                  <a:lnTo>
                    <a:pt x="4527" y="580"/>
                  </a:lnTo>
                  <a:lnTo>
                    <a:pt x="4527" y="571"/>
                  </a:lnTo>
                  <a:lnTo>
                    <a:pt x="4529" y="564"/>
                  </a:lnTo>
                  <a:lnTo>
                    <a:pt x="4531" y="558"/>
                  </a:lnTo>
                  <a:lnTo>
                    <a:pt x="4533" y="554"/>
                  </a:lnTo>
                  <a:lnTo>
                    <a:pt x="4537" y="551"/>
                  </a:lnTo>
                  <a:lnTo>
                    <a:pt x="4542" y="549"/>
                  </a:lnTo>
                  <a:lnTo>
                    <a:pt x="4547" y="548"/>
                  </a:lnTo>
                  <a:lnTo>
                    <a:pt x="4552" y="548"/>
                  </a:lnTo>
                  <a:lnTo>
                    <a:pt x="4558" y="549"/>
                  </a:lnTo>
                  <a:lnTo>
                    <a:pt x="4563" y="553"/>
                  </a:lnTo>
                  <a:lnTo>
                    <a:pt x="4567" y="558"/>
                  </a:lnTo>
                  <a:lnTo>
                    <a:pt x="4568" y="564"/>
                  </a:lnTo>
                  <a:lnTo>
                    <a:pt x="4569" y="571"/>
                  </a:lnTo>
                  <a:lnTo>
                    <a:pt x="4571" y="581"/>
                  </a:lnTo>
                  <a:lnTo>
                    <a:pt x="4571" y="591"/>
                  </a:lnTo>
                  <a:lnTo>
                    <a:pt x="4571" y="603"/>
                  </a:lnTo>
                  <a:lnTo>
                    <a:pt x="4571" y="615"/>
                  </a:lnTo>
                  <a:lnTo>
                    <a:pt x="4571" y="633"/>
                  </a:lnTo>
                  <a:lnTo>
                    <a:pt x="4572" y="654"/>
                  </a:lnTo>
                  <a:lnTo>
                    <a:pt x="4572" y="678"/>
                  </a:lnTo>
                  <a:lnTo>
                    <a:pt x="4572" y="873"/>
                  </a:lnTo>
                  <a:lnTo>
                    <a:pt x="4574" y="986"/>
                  </a:lnTo>
                  <a:lnTo>
                    <a:pt x="4574" y="1029"/>
                  </a:lnTo>
                  <a:lnTo>
                    <a:pt x="4574" y="1062"/>
                  </a:lnTo>
                  <a:lnTo>
                    <a:pt x="4576" y="1089"/>
                  </a:lnTo>
                  <a:lnTo>
                    <a:pt x="4577" y="1105"/>
                  </a:lnTo>
                  <a:lnTo>
                    <a:pt x="4578" y="1118"/>
                  </a:lnTo>
                  <a:lnTo>
                    <a:pt x="4581" y="1130"/>
                  </a:lnTo>
                  <a:lnTo>
                    <a:pt x="4583" y="1143"/>
                  </a:lnTo>
                  <a:lnTo>
                    <a:pt x="4587" y="1155"/>
                  </a:lnTo>
                  <a:lnTo>
                    <a:pt x="4591" y="1168"/>
                  </a:lnTo>
                  <a:lnTo>
                    <a:pt x="4596" y="1181"/>
                  </a:lnTo>
                  <a:lnTo>
                    <a:pt x="4601" y="1196"/>
                  </a:lnTo>
                  <a:lnTo>
                    <a:pt x="4608" y="1212"/>
                  </a:lnTo>
                  <a:lnTo>
                    <a:pt x="4615" y="1229"/>
                  </a:lnTo>
                  <a:lnTo>
                    <a:pt x="4623" y="1245"/>
                  </a:lnTo>
                  <a:lnTo>
                    <a:pt x="4632" y="1262"/>
                  </a:lnTo>
                  <a:lnTo>
                    <a:pt x="4641" y="1278"/>
                  </a:lnTo>
                  <a:lnTo>
                    <a:pt x="4652" y="1297"/>
                  </a:lnTo>
                  <a:lnTo>
                    <a:pt x="4670" y="1322"/>
                  </a:lnTo>
                  <a:lnTo>
                    <a:pt x="4692" y="1353"/>
                  </a:lnTo>
                  <a:lnTo>
                    <a:pt x="4720" y="1391"/>
                  </a:lnTo>
                  <a:lnTo>
                    <a:pt x="4730" y="1378"/>
                  </a:lnTo>
                  <a:lnTo>
                    <a:pt x="4739" y="1362"/>
                  </a:lnTo>
                  <a:lnTo>
                    <a:pt x="4744" y="1351"/>
                  </a:lnTo>
                  <a:lnTo>
                    <a:pt x="4747" y="1337"/>
                  </a:lnTo>
                  <a:lnTo>
                    <a:pt x="4752" y="1318"/>
                  </a:lnTo>
                  <a:lnTo>
                    <a:pt x="4756" y="1295"/>
                  </a:lnTo>
                  <a:lnTo>
                    <a:pt x="4759" y="1269"/>
                  </a:lnTo>
                  <a:lnTo>
                    <a:pt x="4761" y="1239"/>
                  </a:lnTo>
                  <a:lnTo>
                    <a:pt x="4762" y="1204"/>
                  </a:lnTo>
                  <a:lnTo>
                    <a:pt x="4764" y="1165"/>
                  </a:lnTo>
                  <a:lnTo>
                    <a:pt x="4764" y="868"/>
                  </a:lnTo>
                  <a:lnTo>
                    <a:pt x="4764" y="847"/>
                  </a:lnTo>
                  <a:lnTo>
                    <a:pt x="4764" y="829"/>
                  </a:lnTo>
                  <a:lnTo>
                    <a:pt x="4762" y="813"/>
                  </a:lnTo>
                  <a:lnTo>
                    <a:pt x="4762" y="801"/>
                  </a:lnTo>
                  <a:lnTo>
                    <a:pt x="4759" y="703"/>
                  </a:lnTo>
                  <a:lnTo>
                    <a:pt x="4759" y="693"/>
                  </a:lnTo>
                  <a:lnTo>
                    <a:pt x="4757" y="682"/>
                  </a:lnTo>
                  <a:lnTo>
                    <a:pt x="4756" y="670"/>
                  </a:lnTo>
                  <a:lnTo>
                    <a:pt x="4756" y="658"/>
                  </a:lnTo>
                  <a:lnTo>
                    <a:pt x="4755" y="645"/>
                  </a:lnTo>
                  <a:lnTo>
                    <a:pt x="4756" y="636"/>
                  </a:lnTo>
                  <a:lnTo>
                    <a:pt x="4757" y="629"/>
                  </a:lnTo>
                  <a:lnTo>
                    <a:pt x="4761" y="624"/>
                  </a:lnTo>
                  <a:lnTo>
                    <a:pt x="4765" y="620"/>
                  </a:lnTo>
                  <a:lnTo>
                    <a:pt x="4769" y="616"/>
                  </a:lnTo>
                  <a:lnTo>
                    <a:pt x="4774" y="615"/>
                  </a:lnTo>
                  <a:lnTo>
                    <a:pt x="4777" y="614"/>
                  </a:lnTo>
                  <a:lnTo>
                    <a:pt x="4782" y="615"/>
                  </a:lnTo>
                  <a:lnTo>
                    <a:pt x="4787" y="616"/>
                  </a:lnTo>
                  <a:lnTo>
                    <a:pt x="4791" y="619"/>
                  </a:lnTo>
                  <a:lnTo>
                    <a:pt x="4795" y="623"/>
                  </a:lnTo>
                  <a:lnTo>
                    <a:pt x="4797" y="626"/>
                  </a:lnTo>
                  <a:lnTo>
                    <a:pt x="4799" y="631"/>
                  </a:lnTo>
                  <a:lnTo>
                    <a:pt x="4800" y="639"/>
                  </a:lnTo>
                  <a:lnTo>
                    <a:pt x="4801" y="647"/>
                  </a:lnTo>
                  <a:lnTo>
                    <a:pt x="4804" y="675"/>
                  </a:lnTo>
                  <a:lnTo>
                    <a:pt x="4805" y="748"/>
                  </a:lnTo>
                  <a:lnTo>
                    <a:pt x="4809" y="819"/>
                  </a:lnTo>
                  <a:lnTo>
                    <a:pt x="4809" y="848"/>
                  </a:lnTo>
                  <a:lnTo>
                    <a:pt x="4810" y="886"/>
                  </a:lnTo>
                  <a:lnTo>
                    <a:pt x="4810" y="935"/>
                  </a:lnTo>
                  <a:lnTo>
                    <a:pt x="4810" y="992"/>
                  </a:lnTo>
                  <a:lnTo>
                    <a:pt x="4810" y="1050"/>
                  </a:lnTo>
                  <a:lnTo>
                    <a:pt x="4810" y="1098"/>
                  </a:lnTo>
                  <a:lnTo>
                    <a:pt x="4810" y="1136"/>
                  </a:lnTo>
                  <a:lnTo>
                    <a:pt x="4810" y="1164"/>
                  </a:lnTo>
                  <a:lnTo>
                    <a:pt x="4809" y="1190"/>
                  </a:lnTo>
                  <a:lnTo>
                    <a:pt x="4807" y="1222"/>
                  </a:lnTo>
                  <a:lnTo>
                    <a:pt x="4806" y="1258"/>
                  </a:lnTo>
                  <a:lnTo>
                    <a:pt x="4804" y="1298"/>
                  </a:lnTo>
                  <a:lnTo>
                    <a:pt x="4802" y="1318"/>
                  </a:lnTo>
                  <a:lnTo>
                    <a:pt x="4799" y="1338"/>
                  </a:lnTo>
                  <a:lnTo>
                    <a:pt x="4794" y="1357"/>
                  </a:lnTo>
                  <a:lnTo>
                    <a:pt x="4787" y="1374"/>
                  </a:lnTo>
                  <a:lnTo>
                    <a:pt x="4779" y="1389"/>
                  </a:lnTo>
                  <a:lnTo>
                    <a:pt x="4770" y="1404"/>
                  </a:lnTo>
                  <a:lnTo>
                    <a:pt x="4759" y="1418"/>
                  </a:lnTo>
                  <a:lnTo>
                    <a:pt x="4746" y="1431"/>
                  </a:lnTo>
                  <a:lnTo>
                    <a:pt x="4739" y="1437"/>
                  </a:lnTo>
                  <a:lnTo>
                    <a:pt x="4731" y="1442"/>
                  </a:lnTo>
                  <a:lnTo>
                    <a:pt x="4722" y="1447"/>
                  </a:lnTo>
                  <a:lnTo>
                    <a:pt x="4712" y="1452"/>
                  </a:lnTo>
                  <a:lnTo>
                    <a:pt x="4701" y="1456"/>
                  </a:lnTo>
                  <a:lnTo>
                    <a:pt x="4690" y="1460"/>
                  </a:lnTo>
                  <a:lnTo>
                    <a:pt x="4677" y="1463"/>
                  </a:lnTo>
                  <a:lnTo>
                    <a:pt x="4663" y="1466"/>
                  </a:lnTo>
                  <a:lnTo>
                    <a:pt x="4635" y="1471"/>
                  </a:lnTo>
                  <a:lnTo>
                    <a:pt x="4601" y="1473"/>
                  </a:lnTo>
                  <a:lnTo>
                    <a:pt x="4564" y="1475"/>
                  </a:lnTo>
                  <a:lnTo>
                    <a:pt x="4524" y="1475"/>
                  </a:lnTo>
                  <a:lnTo>
                    <a:pt x="4489" y="1472"/>
                  </a:lnTo>
                  <a:lnTo>
                    <a:pt x="4459" y="1471"/>
                  </a:lnTo>
                  <a:lnTo>
                    <a:pt x="4433" y="1468"/>
                  </a:lnTo>
                  <a:lnTo>
                    <a:pt x="4412" y="1465"/>
                  </a:lnTo>
                  <a:lnTo>
                    <a:pt x="4393" y="1458"/>
                  </a:lnTo>
                  <a:lnTo>
                    <a:pt x="4377" y="1452"/>
                  </a:lnTo>
                  <a:lnTo>
                    <a:pt x="4370" y="1448"/>
                  </a:lnTo>
                  <a:lnTo>
                    <a:pt x="4363" y="1445"/>
                  </a:lnTo>
                  <a:lnTo>
                    <a:pt x="4358" y="1440"/>
                  </a:lnTo>
                  <a:lnTo>
                    <a:pt x="4351" y="1435"/>
                  </a:lnTo>
                  <a:lnTo>
                    <a:pt x="4341" y="1423"/>
                  </a:lnTo>
                  <a:lnTo>
                    <a:pt x="4331" y="1409"/>
                  </a:lnTo>
                  <a:lnTo>
                    <a:pt x="4321" y="1393"/>
                  </a:lnTo>
                  <a:lnTo>
                    <a:pt x="4313" y="1376"/>
                  </a:lnTo>
                  <a:lnTo>
                    <a:pt x="4304" y="1357"/>
                  </a:lnTo>
                  <a:lnTo>
                    <a:pt x="4296" y="1336"/>
                  </a:lnTo>
                  <a:lnTo>
                    <a:pt x="4291" y="1313"/>
                  </a:lnTo>
                  <a:lnTo>
                    <a:pt x="4288" y="1288"/>
                  </a:lnTo>
                  <a:lnTo>
                    <a:pt x="4285" y="1262"/>
                  </a:lnTo>
                  <a:lnTo>
                    <a:pt x="4283" y="1233"/>
                  </a:lnTo>
                  <a:lnTo>
                    <a:pt x="4281" y="1203"/>
                  </a:lnTo>
                  <a:lnTo>
                    <a:pt x="4280" y="1169"/>
                  </a:lnTo>
                  <a:lnTo>
                    <a:pt x="4279" y="1134"/>
                  </a:lnTo>
                  <a:lnTo>
                    <a:pt x="4278" y="1098"/>
                  </a:lnTo>
                  <a:lnTo>
                    <a:pt x="4278" y="1060"/>
                  </a:lnTo>
                  <a:lnTo>
                    <a:pt x="4278" y="1020"/>
                  </a:lnTo>
                  <a:lnTo>
                    <a:pt x="4278" y="980"/>
                  </a:lnTo>
                  <a:lnTo>
                    <a:pt x="4278" y="942"/>
                  </a:lnTo>
                  <a:lnTo>
                    <a:pt x="4278" y="906"/>
                  </a:lnTo>
                  <a:lnTo>
                    <a:pt x="4278" y="871"/>
                  </a:lnTo>
                  <a:lnTo>
                    <a:pt x="4278" y="841"/>
                  </a:lnTo>
                  <a:lnTo>
                    <a:pt x="4278" y="816"/>
                  </a:lnTo>
                  <a:lnTo>
                    <a:pt x="4278" y="796"/>
                  </a:lnTo>
                  <a:lnTo>
                    <a:pt x="4279" y="779"/>
                  </a:lnTo>
                  <a:lnTo>
                    <a:pt x="4279" y="764"/>
                  </a:lnTo>
                  <a:lnTo>
                    <a:pt x="4280" y="749"/>
                  </a:lnTo>
                  <a:lnTo>
                    <a:pt x="4280" y="734"/>
                  </a:lnTo>
                  <a:lnTo>
                    <a:pt x="4281" y="718"/>
                  </a:lnTo>
                  <a:lnTo>
                    <a:pt x="4283" y="702"/>
                  </a:lnTo>
                  <a:lnTo>
                    <a:pt x="4283" y="688"/>
                  </a:lnTo>
                  <a:lnTo>
                    <a:pt x="4284" y="675"/>
                  </a:lnTo>
                  <a:lnTo>
                    <a:pt x="4284" y="665"/>
                  </a:lnTo>
                  <a:lnTo>
                    <a:pt x="4285" y="657"/>
                  </a:lnTo>
                  <a:lnTo>
                    <a:pt x="4286" y="649"/>
                  </a:lnTo>
                  <a:lnTo>
                    <a:pt x="4289" y="644"/>
                  </a:lnTo>
                  <a:lnTo>
                    <a:pt x="4291" y="639"/>
                  </a:lnTo>
                  <a:lnTo>
                    <a:pt x="4296" y="636"/>
                  </a:lnTo>
                  <a:lnTo>
                    <a:pt x="4300" y="634"/>
                  </a:lnTo>
                  <a:lnTo>
                    <a:pt x="4306" y="633"/>
                  </a:lnTo>
                  <a:lnTo>
                    <a:pt x="4311" y="633"/>
                  </a:lnTo>
                  <a:lnTo>
                    <a:pt x="4318" y="633"/>
                  </a:lnTo>
                  <a:lnTo>
                    <a:pt x="4323" y="635"/>
                  </a:lnTo>
                  <a:lnTo>
                    <a:pt x="4325" y="640"/>
                  </a:lnTo>
                  <a:lnTo>
                    <a:pt x="4328" y="647"/>
                  </a:lnTo>
                  <a:lnTo>
                    <a:pt x="4330" y="662"/>
                  </a:lnTo>
                  <a:lnTo>
                    <a:pt x="4330" y="678"/>
                  </a:lnTo>
                  <a:lnTo>
                    <a:pt x="4329" y="695"/>
                  </a:lnTo>
                  <a:lnTo>
                    <a:pt x="4329" y="710"/>
                  </a:lnTo>
                  <a:lnTo>
                    <a:pt x="4328" y="728"/>
                  </a:lnTo>
                  <a:lnTo>
                    <a:pt x="4326" y="749"/>
                  </a:lnTo>
                  <a:lnTo>
                    <a:pt x="4326" y="772"/>
                  </a:lnTo>
                  <a:lnTo>
                    <a:pt x="4326" y="798"/>
                  </a:lnTo>
                  <a:lnTo>
                    <a:pt x="4326" y="826"/>
                  </a:lnTo>
                  <a:lnTo>
                    <a:pt x="4325" y="857"/>
                  </a:lnTo>
                  <a:lnTo>
                    <a:pt x="4326" y="891"/>
                  </a:lnTo>
                  <a:lnTo>
                    <a:pt x="4326" y="1002"/>
                  </a:lnTo>
                  <a:lnTo>
                    <a:pt x="4326" y="1046"/>
                  </a:lnTo>
                  <a:lnTo>
                    <a:pt x="4326" y="1089"/>
                  </a:lnTo>
                  <a:lnTo>
                    <a:pt x="4328" y="1128"/>
                  </a:lnTo>
                  <a:lnTo>
                    <a:pt x="4329" y="1163"/>
                  </a:lnTo>
                  <a:lnTo>
                    <a:pt x="4331" y="1196"/>
                  </a:lnTo>
                  <a:lnTo>
                    <a:pt x="4333" y="1228"/>
                  </a:lnTo>
                  <a:lnTo>
                    <a:pt x="4335" y="1257"/>
                  </a:lnTo>
                  <a:lnTo>
                    <a:pt x="4338" y="1283"/>
                  </a:lnTo>
                  <a:lnTo>
                    <a:pt x="4340" y="1305"/>
                  </a:lnTo>
                  <a:lnTo>
                    <a:pt x="4344" y="1326"/>
                  </a:lnTo>
                  <a:lnTo>
                    <a:pt x="4349" y="1341"/>
                  </a:lnTo>
                  <a:lnTo>
                    <a:pt x="4355" y="1352"/>
                  </a:lnTo>
                  <a:lnTo>
                    <a:pt x="4378" y="1392"/>
                  </a:lnTo>
                  <a:close/>
                  <a:moveTo>
                    <a:pt x="4680" y="1411"/>
                  </a:moveTo>
                  <a:lnTo>
                    <a:pt x="4652" y="1374"/>
                  </a:lnTo>
                  <a:lnTo>
                    <a:pt x="4628" y="1343"/>
                  </a:lnTo>
                  <a:lnTo>
                    <a:pt x="4610" y="1317"/>
                  </a:lnTo>
                  <a:lnTo>
                    <a:pt x="4596" y="1294"/>
                  </a:lnTo>
                  <a:lnTo>
                    <a:pt x="4586" y="1275"/>
                  </a:lnTo>
                  <a:lnTo>
                    <a:pt x="4574" y="1254"/>
                  </a:lnTo>
                  <a:lnTo>
                    <a:pt x="4564" y="1233"/>
                  </a:lnTo>
                  <a:lnTo>
                    <a:pt x="4556" y="1209"/>
                  </a:lnTo>
                  <a:lnTo>
                    <a:pt x="4546" y="1228"/>
                  </a:lnTo>
                  <a:lnTo>
                    <a:pt x="4537" y="1247"/>
                  </a:lnTo>
                  <a:lnTo>
                    <a:pt x="4527" y="1264"/>
                  </a:lnTo>
                  <a:lnTo>
                    <a:pt x="4517" y="1282"/>
                  </a:lnTo>
                  <a:lnTo>
                    <a:pt x="4504" y="1303"/>
                  </a:lnTo>
                  <a:lnTo>
                    <a:pt x="4483" y="1332"/>
                  </a:lnTo>
                  <a:lnTo>
                    <a:pt x="4455" y="1369"/>
                  </a:lnTo>
                  <a:lnTo>
                    <a:pt x="4420" y="1413"/>
                  </a:lnTo>
                  <a:lnTo>
                    <a:pt x="4437" y="1418"/>
                  </a:lnTo>
                  <a:lnTo>
                    <a:pt x="4454" y="1423"/>
                  </a:lnTo>
                  <a:lnTo>
                    <a:pt x="4467" y="1424"/>
                  </a:lnTo>
                  <a:lnTo>
                    <a:pt x="4485" y="1426"/>
                  </a:lnTo>
                  <a:lnTo>
                    <a:pt x="4512" y="1427"/>
                  </a:lnTo>
                  <a:lnTo>
                    <a:pt x="4544" y="1428"/>
                  </a:lnTo>
                  <a:lnTo>
                    <a:pt x="4563" y="1428"/>
                  </a:lnTo>
                  <a:lnTo>
                    <a:pt x="4581" y="1428"/>
                  </a:lnTo>
                  <a:lnTo>
                    <a:pt x="4598" y="1427"/>
                  </a:lnTo>
                  <a:lnTo>
                    <a:pt x="4615" y="1424"/>
                  </a:lnTo>
                  <a:lnTo>
                    <a:pt x="4632" y="1422"/>
                  </a:lnTo>
                  <a:lnTo>
                    <a:pt x="4648" y="1419"/>
                  </a:lnTo>
                  <a:lnTo>
                    <a:pt x="4665" y="1416"/>
                  </a:lnTo>
                  <a:lnTo>
                    <a:pt x="4680" y="1411"/>
                  </a:lnTo>
                  <a:close/>
                  <a:moveTo>
                    <a:pt x="873" y="5582"/>
                  </a:moveTo>
                  <a:lnTo>
                    <a:pt x="863" y="5577"/>
                  </a:lnTo>
                  <a:lnTo>
                    <a:pt x="854" y="5571"/>
                  </a:lnTo>
                  <a:lnTo>
                    <a:pt x="846" y="5564"/>
                  </a:lnTo>
                  <a:lnTo>
                    <a:pt x="840" y="5556"/>
                  </a:lnTo>
                  <a:lnTo>
                    <a:pt x="835" y="5547"/>
                  </a:lnTo>
                  <a:lnTo>
                    <a:pt x="831" y="5539"/>
                  </a:lnTo>
                  <a:lnTo>
                    <a:pt x="829" y="5529"/>
                  </a:lnTo>
                  <a:lnTo>
                    <a:pt x="826" y="5519"/>
                  </a:lnTo>
                  <a:lnTo>
                    <a:pt x="825" y="5507"/>
                  </a:lnTo>
                  <a:lnTo>
                    <a:pt x="825" y="5496"/>
                  </a:lnTo>
                  <a:lnTo>
                    <a:pt x="826" y="5485"/>
                  </a:lnTo>
                  <a:lnTo>
                    <a:pt x="828" y="5472"/>
                  </a:lnTo>
                  <a:lnTo>
                    <a:pt x="830" y="5461"/>
                  </a:lnTo>
                  <a:lnTo>
                    <a:pt x="834" y="5448"/>
                  </a:lnTo>
                  <a:lnTo>
                    <a:pt x="839" y="5436"/>
                  </a:lnTo>
                  <a:lnTo>
                    <a:pt x="844" y="5425"/>
                  </a:lnTo>
                  <a:lnTo>
                    <a:pt x="850" y="5412"/>
                  </a:lnTo>
                  <a:lnTo>
                    <a:pt x="856" y="5401"/>
                  </a:lnTo>
                  <a:lnTo>
                    <a:pt x="864" y="5390"/>
                  </a:lnTo>
                  <a:lnTo>
                    <a:pt x="871" y="5380"/>
                  </a:lnTo>
                  <a:lnTo>
                    <a:pt x="880" y="5369"/>
                  </a:lnTo>
                  <a:lnTo>
                    <a:pt x="889" y="5359"/>
                  </a:lnTo>
                  <a:lnTo>
                    <a:pt x="899" y="5351"/>
                  </a:lnTo>
                  <a:lnTo>
                    <a:pt x="909" y="5342"/>
                  </a:lnTo>
                  <a:lnTo>
                    <a:pt x="920" y="5336"/>
                  </a:lnTo>
                  <a:lnTo>
                    <a:pt x="930" y="5328"/>
                  </a:lnTo>
                  <a:lnTo>
                    <a:pt x="943" y="5323"/>
                  </a:lnTo>
                  <a:lnTo>
                    <a:pt x="954" y="5319"/>
                  </a:lnTo>
                  <a:lnTo>
                    <a:pt x="967" y="5316"/>
                  </a:lnTo>
                  <a:lnTo>
                    <a:pt x="979" y="5314"/>
                  </a:lnTo>
                  <a:lnTo>
                    <a:pt x="993" y="5313"/>
                  </a:lnTo>
                  <a:lnTo>
                    <a:pt x="1007" y="5314"/>
                  </a:lnTo>
                  <a:lnTo>
                    <a:pt x="1017" y="5316"/>
                  </a:lnTo>
                  <a:lnTo>
                    <a:pt x="1028" y="5317"/>
                  </a:lnTo>
                  <a:lnTo>
                    <a:pt x="1039" y="5317"/>
                  </a:lnTo>
                  <a:lnTo>
                    <a:pt x="1051" y="5316"/>
                  </a:lnTo>
                  <a:lnTo>
                    <a:pt x="1061" y="5313"/>
                  </a:lnTo>
                  <a:lnTo>
                    <a:pt x="1072" y="5309"/>
                  </a:lnTo>
                  <a:lnTo>
                    <a:pt x="1081" y="5304"/>
                  </a:lnTo>
                  <a:lnTo>
                    <a:pt x="1089" y="5297"/>
                  </a:lnTo>
                  <a:lnTo>
                    <a:pt x="1093" y="5289"/>
                  </a:lnTo>
                  <a:lnTo>
                    <a:pt x="1094" y="5282"/>
                  </a:lnTo>
                  <a:lnTo>
                    <a:pt x="1094" y="5273"/>
                  </a:lnTo>
                  <a:lnTo>
                    <a:pt x="1093" y="5264"/>
                  </a:lnTo>
                  <a:lnTo>
                    <a:pt x="1091" y="5255"/>
                  </a:lnTo>
                  <a:lnTo>
                    <a:pt x="1086" y="5248"/>
                  </a:lnTo>
                  <a:lnTo>
                    <a:pt x="1081" y="5243"/>
                  </a:lnTo>
                  <a:lnTo>
                    <a:pt x="1074" y="5240"/>
                  </a:lnTo>
                  <a:lnTo>
                    <a:pt x="1048" y="5230"/>
                  </a:lnTo>
                  <a:lnTo>
                    <a:pt x="1023" y="5218"/>
                  </a:lnTo>
                  <a:lnTo>
                    <a:pt x="999" y="5203"/>
                  </a:lnTo>
                  <a:lnTo>
                    <a:pt x="978" y="5184"/>
                  </a:lnTo>
                  <a:lnTo>
                    <a:pt x="959" y="5162"/>
                  </a:lnTo>
                  <a:lnTo>
                    <a:pt x="942" y="5138"/>
                  </a:lnTo>
                  <a:lnTo>
                    <a:pt x="925" y="5111"/>
                  </a:lnTo>
                  <a:lnTo>
                    <a:pt x="912" y="5084"/>
                  </a:lnTo>
                  <a:lnTo>
                    <a:pt x="900" y="5054"/>
                  </a:lnTo>
                  <a:lnTo>
                    <a:pt x="890" y="5022"/>
                  </a:lnTo>
                  <a:lnTo>
                    <a:pt x="883" y="4989"/>
                  </a:lnTo>
                  <a:lnTo>
                    <a:pt x="876" y="4955"/>
                  </a:lnTo>
                  <a:lnTo>
                    <a:pt x="871" y="4921"/>
                  </a:lnTo>
                  <a:lnTo>
                    <a:pt x="870" y="4885"/>
                  </a:lnTo>
                  <a:lnTo>
                    <a:pt x="870" y="4850"/>
                  </a:lnTo>
                  <a:lnTo>
                    <a:pt x="871" y="4813"/>
                  </a:lnTo>
                  <a:lnTo>
                    <a:pt x="875" y="4777"/>
                  </a:lnTo>
                  <a:lnTo>
                    <a:pt x="880" y="4742"/>
                  </a:lnTo>
                  <a:lnTo>
                    <a:pt x="888" y="4707"/>
                  </a:lnTo>
                  <a:lnTo>
                    <a:pt x="898" y="4673"/>
                  </a:lnTo>
                  <a:lnTo>
                    <a:pt x="909" y="4639"/>
                  </a:lnTo>
                  <a:lnTo>
                    <a:pt x="922" y="4608"/>
                  </a:lnTo>
                  <a:lnTo>
                    <a:pt x="938" y="4578"/>
                  </a:lnTo>
                  <a:lnTo>
                    <a:pt x="954" y="4549"/>
                  </a:lnTo>
                  <a:lnTo>
                    <a:pt x="974" y="4521"/>
                  </a:lnTo>
                  <a:lnTo>
                    <a:pt x="996" y="4498"/>
                  </a:lnTo>
                  <a:lnTo>
                    <a:pt x="1018" y="4475"/>
                  </a:lnTo>
                  <a:lnTo>
                    <a:pt x="1043" y="4456"/>
                  </a:lnTo>
                  <a:lnTo>
                    <a:pt x="1071" y="4439"/>
                  </a:lnTo>
                  <a:lnTo>
                    <a:pt x="1099" y="4426"/>
                  </a:lnTo>
                  <a:lnTo>
                    <a:pt x="1130" y="4416"/>
                  </a:lnTo>
                  <a:lnTo>
                    <a:pt x="1163" y="4410"/>
                  </a:lnTo>
                  <a:lnTo>
                    <a:pt x="1188" y="4407"/>
                  </a:lnTo>
                  <a:lnTo>
                    <a:pt x="1215" y="4406"/>
                  </a:lnTo>
                  <a:lnTo>
                    <a:pt x="1240" y="4407"/>
                  </a:lnTo>
                  <a:lnTo>
                    <a:pt x="1265" y="4410"/>
                  </a:lnTo>
                  <a:lnTo>
                    <a:pt x="1277" y="4414"/>
                  </a:lnTo>
                  <a:lnTo>
                    <a:pt x="1289" y="4416"/>
                  </a:lnTo>
                  <a:lnTo>
                    <a:pt x="1299" y="4420"/>
                  </a:lnTo>
                  <a:lnTo>
                    <a:pt x="1310" y="4425"/>
                  </a:lnTo>
                  <a:lnTo>
                    <a:pt x="1320" y="4430"/>
                  </a:lnTo>
                  <a:lnTo>
                    <a:pt x="1329" y="4436"/>
                  </a:lnTo>
                  <a:lnTo>
                    <a:pt x="1337" y="4442"/>
                  </a:lnTo>
                  <a:lnTo>
                    <a:pt x="1346" y="4450"/>
                  </a:lnTo>
                  <a:lnTo>
                    <a:pt x="1354" y="4460"/>
                  </a:lnTo>
                  <a:lnTo>
                    <a:pt x="1360" y="4469"/>
                  </a:lnTo>
                  <a:lnTo>
                    <a:pt x="1364" y="4478"/>
                  </a:lnTo>
                  <a:lnTo>
                    <a:pt x="1365" y="4486"/>
                  </a:lnTo>
                  <a:lnTo>
                    <a:pt x="1366" y="4494"/>
                  </a:lnTo>
                  <a:lnTo>
                    <a:pt x="1365" y="4501"/>
                  </a:lnTo>
                  <a:lnTo>
                    <a:pt x="1363" y="4506"/>
                  </a:lnTo>
                  <a:lnTo>
                    <a:pt x="1359" y="4513"/>
                  </a:lnTo>
                  <a:lnTo>
                    <a:pt x="1353" y="4516"/>
                  </a:lnTo>
                  <a:lnTo>
                    <a:pt x="1348" y="4519"/>
                  </a:lnTo>
                  <a:lnTo>
                    <a:pt x="1340" y="4520"/>
                  </a:lnTo>
                  <a:lnTo>
                    <a:pt x="1332" y="4520"/>
                  </a:lnTo>
                  <a:lnTo>
                    <a:pt x="1324" y="4518"/>
                  </a:lnTo>
                  <a:lnTo>
                    <a:pt x="1315" y="4514"/>
                  </a:lnTo>
                  <a:lnTo>
                    <a:pt x="1306" y="4508"/>
                  </a:lnTo>
                  <a:lnTo>
                    <a:pt x="1296" y="4499"/>
                  </a:lnTo>
                  <a:lnTo>
                    <a:pt x="1282" y="4485"/>
                  </a:lnTo>
                  <a:lnTo>
                    <a:pt x="1271" y="4474"/>
                  </a:lnTo>
                  <a:lnTo>
                    <a:pt x="1262" y="4465"/>
                  </a:lnTo>
                  <a:lnTo>
                    <a:pt x="1254" y="4460"/>
                  </a:lnTo>
                  <a:lnTo>
                    <a:pt x="1249" y="4457"/>
                  </a:lnTo>
                  <a:lnTo>
                    <a:pt x="1244" y="4456"/>
                  </a:lnTo>
                  <a:lnTo>
                    <a:pt x="1239" y="4455"/>
                  </a:lnTo>
                  <a:lnTo>
                    <a:pt x="1231" y="4455"/>
                  </a:lnTo>
                  <a:lnTo>
                    <a:pt x="1215" y="4455"/>
                  </a:lnTo>
                  <a:lnTo>
                    <a:pt x="1192" y="4457"/>
                  </a:lnTo>
                  <a:lnTo>
                    <a:pt x="1175" y="4460"/>
                  </a:lnTo>
                  <a:lnTo>
                    <a:pt x="1157" y="4462"/>
                  </a:lnTo>
                  <a:lnTo>
                    <a:pt x="1140" y="4466"/>
                  </a:lnTo>
                  <a:lnTo>
                    <a:pt x="1122" y="4472"/>
                  </a:lnTo>
                  <a:lnTo>
                    <a:pt x="1113" y="4476"/>
                  </a:lnTo>
                  <a:lnTo>
                    <a:pt x="1106" y="4481"/>
                  </a:lnTo>
                  <a:lnTo>
                    <a:pt x="1097" y="4486"/>
                  </a:lnTo>
                  <a:lnTo>
                    <a:pt x="1089" y="4491"/>
                  </a:lnTo>
                  <a:lnTo>
                    <a:pt x="1083" y="4498"/>
                  </a:lnTo>
                  <a:lnTo>
                    <a:pt x="1076" y="4505"/>
                  </a:lnTo>
                  <a:lnTo>
                    <a:pt x="1069" y="4513"/>
                  </a:lnTo>
                  <a:lnTo>
                    <a:pt x="1063" y="4521"/>
                  </a:lnTo>
                  <a:lnTo>
                    <a:pt x="1047" y="4551"/>
                  </a:lnTo>
                  <a:lnTo>
                    <a:pt x="1032" y="4583"/>
                  </a:lnTo>
                  <a:lnTo>
                    <a:pt x="1018" y="4617"/>
                  </a:lnTo>
                  <a:lnTo>
                    <a:pt x="1008" y="4648"/>
                  </a:lnTo>
                  <a:lnTo>
                    <a:pt x="1004" y="4662"/>
                  </a:lnTo>
                  <a:lnTo>
                    <a:pt x="1002" y="4674"/>
                  </a:lnTo>
                  <a:lnTo>
                    <a:pt x="1002" y="4684"/>
                  </a:lnTo>
                  <a:lnTo>
                    <a:pt x="1004" y="4693"/>
                  </a:lnTo>
                  <a:lnTo>
                    <a:pt x="1006" y="4698"/>
                  </a:lnTo>
                  <a:lnTo>
                    <a:pt x="1008" y="4702"/>
                  </a:lnTo>
                  <a:lnTo>
                    <a:pt x="1011" y="4706"/>
                  </a:lnTo>
                  <a:lnTo>
                    <a:pt x="1014" y="4708"/>
                  </a:lnTo>
                  <a:lnTo>
                    <a:pt x="1026" y="4716"/>
                  </a:lnTo>
                  <a:lnTo>
                    <a:pt x="1039" y="4722"/>
                  </a:lnTo>
                  <a:lnTo>
                    <a:pt x="1058" y="4728"/>
                  </a:lnTo>
                  <a:lnTo>
                    <a:pt x="1081" y="4733"/>
                  </a:lnTo>
                  <a:lnTo>
                    <a:pt x="1104" y="4737"/>
                  </a:lnTo>
                  <a:lnTo>
                    <a:pt x="1131" y="4739"/>
                  </a:lnTo>
                  <a:lnTo>
                    <a:pt x="1182" y="4744"/>
                  </a:lnTo>
                  <a:lnTo>
                    <a:pt x="1232" y="4751"/>
                  </a:lnTo>
                  <a:lnTo>
                    <a:pt x="1256" y="4756"/>
                  </a:lnTo>
                  <a:lnTo>
                    <a:pt x="1276" y="4761"/>
                  </a:lnTo>
                  <a:lnTo>
                    <a:pt x="1285" y="4764"/>
                  </a:lnTo>
                  <a:lnTo>
                    <a:pt x="1292" y="4769"/>
                  </a:lnTo>
                  <a:lnTo>
                    <a:pt x="1300" y="4773"/>
                  </a:lnTo>
                  <a:lnTo>
                    <a:pt x="1305" y="4778"/>
                  </a:lnTo>
                  <a:lnTo>
                    <a:pt x="1310" y="4784"/>
                  </a:lnTo>
                  <a:lnTo>
                    <a:pt x="1314" y="4791"/>
                  </a:lnTo>
                  <a:lnTo>
                    <a:pt x="1316" y="4798"/>
                  </a:lnTo>
                  <a:lnTo>
                    <a:pt x="1317" y="4806"/>
                  </a:lnTo>
                  <a:lnTo>
                    <a:pt x="1316" y="4815"/>
                  </a:lnTo>
                  <a:lnTo>
                    <a:pt x="1315" y="4825"/>
                  </a:lnTo>
                  <a:lnTo>
                    <a:pt x="1311" y="4836"/>
                  </a:lnTo>
                  <a:lnTo>
                    <a:pt x="1306" y="4847"/>
                  </a:lnTo>
                  <a:lnTo>
                    <a:pt x="1300" y="4856"/>
                  </a:lnTo>
                  <a:lnTo>
                    <a:pt x="1295" y="4863"/>
                  </a:lnTo>
                  <a:lnTo>
                    <a:pt x="1287" y="4868"/>
                  </a:lnTo>
                  <a:lnTo>
                    <a:pt x="1280" y="4872"/>
                  </a:lnTo>
                  <a:lnTo>
                    <a:pt x="1272" y="4875"/>
                  </a:lnTo>
                  <a:lnTo>
                    <a:pt x="1264" y="4876"/>
                  </a:lnTo>
                  <a:lnTo>
                    <a:pt x="1255" y="4876"/>
                  </a:lnTo>
                  <a:lnTo>
                    <a:pt x="1246" y="4875"/>
                  </a:lnTo>
                  <a:lnTo>
                    <a:pt x="1237" y="4872"/>
                  </a:lnTo>
                  <a:lnTo>
                    <a:pt x="1229" y="4870"/>
                  </a:lnTo>
                  <a:lnTo>
                    <a:pt x="1220" y="4866"/>
                  </a:lnTo>
                  <a:lnTo>
                    <a:pt x="1211" y="4862"/>
                  </a:lnTo>
                  <a:lnTo>
                    <a:pt x="1193" y="4852"/>
                  </a:lnTo>
                  <a:lnTo>
                    <a:pt x="1177" y="4842"/>
                  </a:lnTo>
                  <a:lnTo>
                    <a:pt x="1158" y="4830"/>
                  </a:lnTo>
                  <a:lnTo>
                    <a:pt x="1140" y="4821"/>
                  </a:lnTo>
                  <a:lnTo>
                    <a:pt x="1130" y="4817"/>
                  </a:lnTo>
                  <a:lnTo>
                    <a:pt x="1121" y="4815"/>
                  </a:lnTo>
                  <a:lnTo>
                    <a:pt x="1112" y="4812"/>
                  </a:lnTo>
                  <a:lnTo>
                    <a:pt x="1104" y="4811"/>
                  </a:lnTo>
                  <a:lnTo>
                    <a:pt x="1096" y="4811"/>
                  </a:lnTo>
                  <a:lnTo>
                    <a:pt x="1088" y="4811"/>
                  </a:lnTo>
                  <a:lnTo>
                    <a:pt x="1081" y="4811"/>
                  </a:lnTo>
                  <a:lnTo>
                    <a:pt x="1073" y="4812"/>
                  </a:lnTo>
                  <a:lnTo>
                    <a:pt x="1066" y="4815"/>
                  </a:lnTo>
                  <a:lnTo>
                    <a:pt x="1058" y="4817"/>
                  </a:lnTo>
                  <a:lnTo>
                    <a:pt x="1052" y="4820"/>
                  </a:lnTo>
                  <a:lnTo>
                    <a:pt x="1044" y="4823"/>
                  </a:lnTo>
                  <a:lnTo>
                    <a:pt x="1032" y="4833"/>
                  </a:lnTo>
                  <a:lnTo>
                    <a:pt x="1021" y="4843"/>
                  </a:lnTo>
                  <a:lnTo>
                    <a:pt x="1011" y="4857"/>
                  </a:lnTo>
                  <a:lnTo>
                    <a:pt x="1001" y="4872"/>
                  </a:lnTo>
                  <a:lnTo>
                    <a:pt x="992" y="4888"/>
                  </a:lnTo>
                  <a:lnTo>
                    <a:pt x="984" y="4906"/>
                  </a:lnTo>
                  <a:lnTo>
                    <a:pt x="978" y="4926"/>
                  </a:lnTo>
                  <a:lnTo>
                    <a:pt x="973" y="4947"/>
                  </a:lnTo>
                  <a:lnTo>
                    <a:pt x="970" y="4960"/>
                  </a:lnTo>
                  <a:lnTo>
                    <a:pt x="969" y="4972"/>
                  </a:lnTo>
                  <a:lnTo>
                    <a:pt x="969" y="4984"/>
                  </a:lnTo>
                  <a:lnTo>
                    <a:pt x="970" y="4994"/>
                  </a:lnTo>
                  <a:lnTo>
                    <a:pt x="972" y="5001"/>
                  </a:lnTo>
                  <a:lnTo>
                    <a:pt x="974" y="5009"/>
                  </a:lnTo>
                  <a:lnTo>
                    <a:pt x="978" y="5016"/>
                  </a:lnTo>
                  <a:lnTo>
                    <a:pt x="982" y="5021"/>
                  </a:lnTo>
                  <a:lnTo>
                    <a:pt x="987" y="5026"/>
                  </a:lnTo>
                  <a:lnTo>
                    <a:pt x="992" y="5030"/>
                  </a:lnTo>
                  <a:lnTo>
                    <a:pt x="997" y="5032"/>
                  </a:lnTo>
                  <a:lnTo>
                    <a:pt x="1002" y="5035"/>
                  </a:lnTo>
                  <a:lnTo>
                    <a:pt x="1007" y="5036"/>
                  </a:lnTo>
                  <a:lnTo>
                    <a:pt x="1012" y="5036"/>
                  </a:lnTo>
                  <a:lnTo>
                    <a:pt x="1017" y="5036"/>
                  </a:lnTo>
                  <a:lnTo>
                    <a:pt x="1022" y="5036"/>
                  </a:lnTo>
                  <a:lnTo>
                    <a:pt x="1042" y="5031"/>
                  </a:lnTo>
                  <a:lnTo>
                    <a:pt x="1061" y="5025"/>
                  </a:lnTo>
                  <a:lnTo>
                    <a:pt x="1079" y="5019"/>
                  </a:lnTo>
                  <a:lnTo>
                    <a:pt x="1098" y="5009"/>
                  </a:lnTo>
                  <a:lnTo>
                    <a:pt x="1115" y="4997"/>
                  </a:lnTo>
                  <a:lnTo>
                    <a:pt x="1135" y="4980"/>
                  </a:lnTo>
                  <a:lnTo>
                    <a:pt x="1145" y="4972"/>
                  </a:lnTo>
                  <a:lnTo>
                    <a:pt x="1157" y="4965"/>
                  </a:lnTo>
                  <a:lnTo>
                    <a:pt x="1162" y="4961"/>
                  </a:lnTo>
                  <a:lnTo>
                    <a:pt x="1168" y="4959"/>
                  </a:lnTo>
                  <a:lnTo>
                    <a:pt x="1175" y="4957"/>
                  </a:lnTo>
                  <a:lnTo>
                    <a:pt x="1181" y="4956"/>
                  </a:lnTo>
                  <a:lnTo>
                    <a:pt x="1191" y="4956"/>
                  </a:lnTo>
                  <a:lnTo>
                    <a:pt x="1200" y="4957"/>
                  </a:lnTo>
                  <a:lnTo>
                    <a:pt x="1203" y="4959"/>
                  </a:lnTo>
                  <a:lnTo>
                    <a:pt x="1207" y="4960"/>
                  </a:lnTo>
                  <a:lnTo>
                    <a:pt x="1211" y="4964"/>
                  </a:lnTo>
                  <a:lnTo>
                    <a:pt x="1213" y="4966"/>
                  </a:lnTo>
                  <a:lnTo>
                    <a:pt x="1216" y="4971"/>
                  </a:lnTo>
                  <a:lnTo>
                    <a:pt x="1218" y="4976"/>
                  </a:lnTo>
                  <a:lnTo>
                    <a:pt x="1220" y="4982"/>
                  </a:lnTo>
                  <a:lnTo>
                    <a:pt x="1221" y="4990"/>
                  </a:lnTo>
                  <a:lnTo>
                    <a:pt x="1221" y="4997"/>
                  </a:lnTo>
                  <a:lnTo>
                    <a:pt x="1221" y="5007"/>
                  </a:lnTo>
                  <a:lnTo>
                    <a:pt x="1220" y="5017"/>
                  </a:lnTo>
                  <a:lnTo>
                    <a:pt x="1218" y="5030"/>
                  </a:lnTo>
                  <a:lnTo>
                    <a:pt x="1216" y="5045"/>
                  </a:lnTo>
                  <a:lnTo>
                    <a:pt x="1216" y="5061"/>
                  </a:lnTo>
                  <a:lnTo>
                    <a:pt x="1218" y="5070"/>
                  </a:lnTo>
                  <a:lnTo>
                    <a:pt x="1221" y="5079"/>
                  </a:lnTo>
                  <a:lnTo>
                    <a:pt x="1225" y="5088"/>
                  </a:lnTo>
                  <a:lnTo>
                    <a:pt x="1230" y="5096"/>
                  </a:lnTo>
                  <a:lnTo>
                    <a:pt x="1236" y="5105"/>
                  </a:lnTo>
                  <a:lnTo>
                    <a:pt x="1245" y="5114"/>
                  </a:lnTo>
                  <a:lnTo>
                    <a:pt x="1256" y="5121"/>
                  </a:lnTo>
                  <a:lnTo>
                    <a:pt x="1269" y="5129"/>
                  </a:lnTo>
                  <a:lnTo>
                    <a:pt x="1284" y="5135"/>
                  </a:lnTo>
                  <a:lnTo>
                    <a:pt x="1300" y="5141"/>
                  </a:lnTo>
                  <a:lnTo>
                    <a:pt x="1320" y="5146"/>
                  </a:lnTo>
                  <a:lnTo>
                    <a:pt x="1342" y="5150"/>
                  </a:lnTo>
                  <a:lnTo>
                    <a:pt x="1349" y="5157"/>
                  </a:lnTo>
                  <a:lnTo>
                    <a:pt x="1354" y="5163"/>
                  </a:lnTo>
                  <a:lnTo>
                    <a:pt x="1358" y="5172"/>
                  </a:lnTo>
                  <a:lnTo>
                    <a:pt x="1360" y="5180"/>
                  </a:lnTo>
                  <a:lnTo>
                    <a:pt x="1363" y="5190"/>
                  </a:lnTo>
                  <a:lnTo>
                    <a:pt x="1363" y="5200"/>
                  </a:lnTo>
                  <a:lnTo>
                    <a:pt x="1363" y="5210"/>
                  </a:lnTo>
                  <a:lnTo>
                    <a:pt x="1360" y="5219"/>
                  </a:lnTo>
                  <a:lnTo>
                    <a:pt x="1358" y="5227"/>
                  </a:lnTo>
                  <a:lnTo>
                    <a:pt x="1354" y="5234"/>
                  </a:lnTo>
                  <a:lnTo>
                    <a:pt x="1349" y="5240"/>
                  </a:lnTo>
                  <a:lnTo>
                    <a:pt x="1344" y="5245"/>
                  </a:lnTo>
                  <a:lnTo>
                    <a:pt x="1331" y="5257"/>
                  </a:lnTo>
                  <a:lnTo>
                    <a:pt x="1317" y="5266"/>
                  </a:lnTo>
                  <a:lnTo>
                    <a:pt x="1286" y="5281"/>
                  </a:lnTo>
                  <a:lnTo>
                    <a:pt x="1257" y="5293"/>
                  </a:lnTo>
                  <a:lnTo>
                    <a:pt x="1260" y="5306"/>
                  </a:lnTo>
                  <a:lnTo>
                    <a:pt x="1261" y="5317"/>
                  </a:lnTo>
                  <a:lnTo>
                    <a:pt x="1261" y="5327"/>
                  </a:lnTo>
                  <a:lnTo>
                    <a:pt x="1260" y="5337"/>
                  </a:lnTo>
                  <a:lnTo>
                    <a:pt x="1257" y="5347"/>
                  </a:lnTo>
                  <a:lnTo>
                    <a:pt x="1254" y="5356"/>
                  </a:lnTo>
                  <a:lnTo>
                    <a:pt x="1249" y="5364"/>
                  </a:lnTo>
                  <a:lnTo>
                    <a:pt x="1244" y="5373"/>
                  </a:lnTo>
                  <a:lnTo>
                    <a:pt x="1237" y="5381"/>
                  </a:lnTo>
                  <a:lnTo>
                    <a:pt x="1230" y="5387"/>
                  </a:lnTo>
                  <a:lnTo>
                    <a:pt x="1222" y="5393"/>
                  </a:lnTo>
                  <a:lnTo>
                    <a:pt x="1213" y="5400"/>
                  </a:lnTo>
                  <a:lnTo>
                    <a:pt x="1203" y="5406"/>
                  </a:lnTo>
                  <a:lnTo>
                    <a:pt x="1193" y="5411"/>
                  </a:lnTo>
                  <a:lnTo>
                    <a:pt x="1183" y="5415"/>
                  </a:lnTo>
                  <a:lnTo>
                    <a:pt x="1172" y="5418"/>
                  </a:lnTo>
                  <a:lnTo>
                    <a:pt x="1150" y="5425"/>
                  </a:lnTo>
                  <a:lnTo>
                    <a:pt x="1126" y="5430"/>
                  </a:lnTo>
                  <a:lnTo>
                    <a:pt x="1101" y="5432"/>
                  </a:lnTo>
                  <a:lnTo>
                    <a:pt x="1076" y="5432"/>
                  </a:lnTo>
                  <a:lnTo>
                    <a:pt x="1051" y="5430"/>
                  </a:lnTo>
                  <a:lnTo>
                    <a:pt x="1028" y="5426"/>
                  </a:lnTo>
                  <a:lnTo>
                    <a:pt x="1006" y="5421"/>
                  </a:lnTo>
                  <a:lnTo>
                    <a:pt x="985" y="5412"/>
                  </a:lnTo>
                  <a:lnTo>
                    <a:pt x="977" y="5412"/>
                  </a:lnTo>
                  <a:lnTo>
                    <a:pt x="968" y="5411"/>
                  </a:lnTo>
                  <a:lnTo>
                    <a:pt x="960" y="5412"/>
                  </a:lnTo>
                  <a:lnTo>
                    <a:pt x="953" y="5413"/>
                  </a:lnTo>
                  <a:lnTo>
                    <a:pt x="947" y="5415"/>
                  </a:lnTo>
                  <a:lnTo>
                    <a:pt x="940" y="5417"/>
                  </a:lnTo>
                  <a:lnTo>
                    <a:pt x="934" y="5420"/>
                  </a:lnTo>
                  <a:lnTo>
                    <a:pt x="929" y="5423"/>
                  </a:lnTo>
                  <a:lnTo>
                    <a:pt x="919" y="5432"/>
                  </a:lnTo>
                  <a:lnTo>
                    <a:pt x="912" y="5442"/>
                  </a:lnTo>
                  <a:lnTo>
                    <a:pt x="904" y="5453"/>
                  </a:lnTo>
                  <a:lnTo>
                    <a:pt x="898" y="5466"/>
                  </a:lnTo>
                  <a:lnTo>
                    <a:pt x="893" y="5480"/>
                  </a:lnTo>
                  <a:lnTo>
                    <a:pt x="889" y="5495"/>
                  </a:lnTo>
                  <a:lnTo>
                    <a:pt x="885" y="5510"/>
                  </a:lnTo>
                  <a:lnTo>
                    <a:pt x="883" y="5525"/>
                  </a:lnTo>
                  <a:lnTo>
                    <a:pt x="878" y="5555"/>
                  </a:lnTo>
                  <a:lnTo>
                    <a:pt x="873" y="5582"/>
                  </a:lnTo>
                  <a:close/>
                  <a:moveTo>
                    <a:pt x="2233" y="5322"/>
                  </a:moveTo>
                  <a:lnTo>
                    <a:pt x="2238" y="5316"/>
                  </a:lnTo>
                  <a:lnTo>
                    <a:pt x="2244" y="5312"/>
                  </a:lnTo>
                  <a:lnTo>
                    <a:pt x="2251" y="5309"/>
                  </a:lnTo>
                  <a:lnTo>
                    <a:pt x="2258" y="5307"/>
                  </a:lnTo>
                  <a:lnTo>
                    <a:pt x="2267" y="5304"/>
                  </a:lnTo>
                  <a:lnTo>
                    <a:pt x="2276" y="5304"/>
                  </a:lnTo>
                  <a:lnTo>
                    <a:pt x="2285" y="5304"/>
                  </a:lnTo>
                  <a:lnTo>
                    <a:pt x="2295" y="5304"/>
                  </a:lnTo>
                  <a:lnTo>
                    <a:pt x="2316" y="5308"/>
                  </a:lnTo>
                  <a:lnTo>
                    <a:pt x="2337" y="5313"/>
                  </a:lnTo>
                  <a:lnTo>
                    <a:pt x="2361" y="5321"/>
                  </a:lnTo>
                  <a:lnTo>
                    <a:pt x="2385" y="5329"/>
                  </a:lnTo>
                  <a:lnTo>
                    <a:pt x="2432" y="5349"/>
                  </a:lnTo>
                  <a:lnTo>
                    <a:pt x="2477" y="5369"/>
                  </a:lnTo>
                  <a:lnTo>
                    <a:pt x="2515" y="5388"/>
                  </a:lnTo>
                  <a:lnTo>
                    <a:pt x="2544" y="5402"/>
                  </a:lnTo>
                  <a:lnTo>
                    <a:pt x="2548" y="5406"/>
                  </a:lnTo>
                  <a:lnTo>
                    <a:pt x="2550" y="5410"/>
                  </a:lnTo>
                  <a:lnTo>
                    <a:pt x="2553" y="5413"/>
                  </a:lnTo>
                  <a:lnTo>
                    <a:pt x="2554" y="5420"/>
                  </a:lnTo>
                  <a:lnTo>
                    <a:pt x="2554" y="5425"/>
                  </a:lnTo>
                  <a:lnTo>
                    <a:pt x="2554" y="5430"/>
                  </a:lnTo>
                  <a:lnTo>
                    <a:pt x="2551" y="5435"/>
                  </a:lnTo>
                  <a:lnTo>
                    <a:pt x="2549" y="5438"/>
                  </a:lnTo>
                  <a:lnTo>
                    <a:pt x="2543" y="5445"/>
                  </a:lnTo>
                  <a:lnTo>
                    <a:pt x="2536" y="5450"/>
                  </a:lnTo>
                  <a:lnTo>
                    <a:pt x="2529" y="5453"/>
                  </a:lnTo>
                  <a:lnTo>
                    <a:pt x="2521" y="5457"/>
                  </a:lnTo>
                  <a:lnTo>
                    <a:pt x="2514" y="5458"/>
                  </a:lnTo>
                  <a:lnTo>
                    <a:pt x="2506" y="5460"/>
                  </a:lnTo>
                  <a:lnTo>
                    <a:pt x="2497" y="5460"/>
                  </a:lnTo>
                  <a:lnTo>
                    <a:pt x="2490" y="5460"/>
                  </a:lnTo>
                  <a:lnTo>
                    <a:pt x="2472" y="5456"/>
                  </a:lnTo>
                  <a:lnTo>
                    <a:pt x="2455" y="5451"/>
                  </a:lnTo>
                  <a:lnTo>
                    <a:pt x="2436" y="5443"/>
                  </a:lnTo>
                  <a:lnTo>
                    <a:pt x="2417" y="5436"/>
                  </a:lnTo>
                  <a:lnTo>
                    <a:pt x="2381" y="5417"/>
                  </a:lnTo>
                  <a:lnTo>
                    <a:pt x="2345" y="5401"/>
                  </a:lnTo>
                  <a:lnTo>
                    <a:pt x="2327" y="5393"/>
                  </a:lnTo>
                  <a:lnTo>
                    <a:pt x="2311" y="5390"/>
                  </a:lnTo>
                  <a:lnTo>
                    <a:pt x="2303" y="5388"/>
                  </a:lnTo>
                  <a:lnTo>
                    <a:pt x="2296" y="5387"/>
                  </a:lnTo>
                  <a:lnTo>
                    <a:pt x="2288" y="5387"/>
                  </a:lnTo>
                  <a:lnTo>
                    <a:pt x="2281" y="5388"/>
                  </a:lnTo>
                  <a:lnTo>
                    <a:pt x="2272" y="5390"/>
                  </a:lnTo>
                  <a:lnTo>
                    <a:pt x="2263" y="5391"/>
                  </a:lnTo>
                  <a:lnTo>
                    <a:pt x="2254" y="5390"/>
                  </a:lnTo>
                  <a:lnTo>
                    <a:pt x="2247" y="5388"/>
                  </a:lnTo>
                  <a:lnTo>
                    <a:pt x="2239" y="5387"/>
                  </a:lnTo>
                  <a:lnTo>
                    <a:pt x="2233" y="5385"/>
                  </a:lnTo>
                  <a:lnTo>
                    <a:pt x="2228" y="5381"/>
                  </a:lnTo>
                  <a:lnTo>
                    <a:pt x="2224" y="5377"/>
                  </a:lnTo>
                  <a:lnTo>
                    <a:pt x="2221" y="5372"/>
                  </a:lnTo>
                  <a:lnTo>
                    <a:pt x="2218" y="5367"/>
                  </a:lnTo>
                  <a:lnTo>
                    <a:pt x="2217" y="5361"/>
                  </a:lnTo>
                  <a:lnTo>
                    <a:pt x="2217" y="5354"/>
                  </a:lnTo>
                  <a:lnTo>
                    <a:pt x="2219" y="5347"/>
                  </a:lnTo>
                  <a:lnTo>
                    <a:pt x="2222" y="5339"/>
                  </a:lnTo>
                  <a:lnTo>
                    <a:pt x="2227" y="5331"/>
                  </a:lnTo>
                  <a:lnTo>
                    <a:pt x="2233" y="5322"/>
                  </a:lnTo>
                  <a:close/>
                  <a:moveTo>
                    <a:pt x="1242" y="6279"/>
                  </a:moveTo>
                  <a:lnTo>
                    <a:pt x="1249" y="6278"/>
                  </a:lnTo>
                  <a:lnTo>
                    <a:pt x="1254" y="6275"/>
                  </a:lnTo>
                  <a:lnTo>
                    <a:pt x="1259" y="6271"/>
                  </a:lnTo>
                  <a:lnTo>
                    <a:pt x="1262" y="6265"/>
                  </a:lnTo>
                  <a:lnTo>
                    <a:pt x="1266" y="6259"/>
                  </a:lnTo>
                  <a:lnTo>
                    <a:pt x="1269" y="6251"/>
                  </a:lnTo>
                  <a:lnTo>
                    <a:pt x="1270" y="6244"/>
                  </a:lnTo>
                  <a:lnTo>
                    <a:pt x="1270" y="6236"/>
                  </a:lnTo>
                  <a:lnTo>
                    <a:pt x="1270" y="6228"/>
                  </a:lnTo>
                  <a:lnTo>
                    <a:pt x="1269" y="6220"/>
                  </a:lnTo>
                  <a:lnTo>
                    <a:pt x="1266" y="6213"/>
                  </a:lnTo>
                  <a:lnTo>
                    <a:pt x="1262" y="6206"/>
                  </a:lnTo>
                  <a:lnTo>
                    <a:pt x="1259" y="6200"/>
                  </a:lnTo>
                  <a:lnTo>
                    <a:pt x="1252" y="6195"/>
                  </a:lnTo>
                  <a:lnTo>
                    <a:pt x="1246" y="6193"/>
                  </a:lnTo>
                  <a:lnTo>
                    <a:pt x="1237" y="6191"/>
                  </a:lnTo>
                  <a:lnTo>
                    <a:pt x="1212" y="6189"/>
                  </a:lnTo>
                  <a:lnTo>
                    <a:pt x="1187" y="6188"/>
                  </a:lnTo>
                  <a:lnTo>
                    <a:pt x="1176" y="6188"/>
                  </a:lnTo>
                  <a:lnTo>
                    <a:pt x="1165" y="6185"/>
                  </a:lnTo>
                  <a:lnTo>
                    <a:pt x="1153" y="6184"/>
                  </a:lnTo>
                  <a:lnTo>
                    <a:pt x="1142" y="6180"/>
                  </a:lnTo>
                  <a:lnTo>
                    <a:pt x="1132" y="6176"/>
                  </a:lnTo>
                  <a:lnTo>
                    <a:pt x="1121" y="6171"/>
                  </a:lnTo>
                  <a:lnTo>
                    <a:pt x="1111" y="6165"/>
                  </a:lnTo>
                  <a:lnTo>
                    <a:pt x="1101" y="6157"/>
                  </a:lnTo>
                  <a:lnTo>
                    <a:pt x="1091" y="6147"/>
                  </a:lnTo>
                  <a:lnTo>
                    <a:pt x="1081" y="6136"/>
                  </a:lnTo>
                  <a:lnTo>
                    <a:pt x="1071" y="6124"/>
                  </a:lnTo>
                  <a:lnTo>
                    <a:pt x="1061" y="6107"/>
                  </a:lnTo>
                  <a:lnTo>
                    <a:pt x="1056" y="6099"/>
                  </a:lnTo>
                  <a:lnTo>
                    <a:pt x="1053" y="6091"/>
                  </a:lnTo>
                  <a:lnTo>
                    <a:pt x="1052" y="6082"/>
                  </a:lnTo>
                  <a:lnTo>
                    <a:pt x="1051" y="6075"/>
                  </a:lnTo>
                  <a:lnTo>
                    <a:pt x="1052" y="6060"/>
                  </a:lnTo>
                  <a:lnTo>
                    <a:pt x="1053" y="6043"/>
                  </a:lnTo>
                  <a:lnTo>
                    <a:pt x="1054" y="6035"/>
                  </a:lnTo>
                  <a:lnTo>
                    <a:pt x="1054" y="6027"/>
                  </a:lnTo>
                  <a:lnTo>
                    <a:pt x="1053" y="6018"/>
                  </a:lnTo>
                  <a:lnTo>
                    <a:pt x="1051" y="6008"/>
                  </a:lnTo>
                  <a:lnTo>
                    <a:pt x="1047" y="5998"/>
                  </a:lnTo>
                  <a:lnTo>
                    <a:pt x="1042" y="5988"/>
                  </a:lnTo>
                  <a:lnTo>
                    <a:pt x="1036" y="5977"/>
                  </a:lnTo>
                  <a:lnTo>
                    <a:pt x="1026" y="5965"/>
                  </a:lnTo>
                  <a:lnTo>
                    <a:pt x="1016" y="5953"/>
                  </a:lnTo>
                  <a:lnTo>
                    <a:pt x="1006" y="5942"/>
                  </a:lnTo>
                  <a:lnTo>
                    <a:pt x="994" y="5932"/>
                  </a:lnTo>
                  <a:lnTo>
                    <a:pt x="983" y="5923"/>
                  </a:lnTo>
                  <a:lnTo>
                    <a:pt x="960" y="5907"/>
                  </a:lnTo>
                  <a:lnTo>
                    <a:pt x="937" y="5892"/>
                  </a:lnTo>
                  <a:lnTo>
                    <a:pt x="894" y="5869"/>
                  </a:lnTo>
                  <a:lnTo>
                    <a:pt x="858" y="5848"/>
                  </a:lnTo>
                  <a:lnTo>
                    <a:pt x="848" y="5839"/>
                  </a:lnTo>
                  <a:lnTo>
                    <a:pt x="839" y="5832"/>
                  </a:lnTo>
                  <a:lnTo>
                    <a:pt x="834" y="5822"/>
                  </a:lnTo>
                  <a:lnTo>
                    <a:pt x="829" y="5813"/>
                  </a:lnTo>
                  <a:lnTo>
                    <a:pt x="826" y="5803"/>
                  </a:lnTo>
                  <a:lnTo>
                    <a:pt x="825" y="5793"/>
                  </a:lnTo>
                  <a:lnTo>
                    <a:pt x="825" y="5783"/>
                  </a:lnTo>
                  <a:lnTo>
                    <a:pt x="826" y="5773"/>
                  </a:lnTo>
                  <a:lnTo>
                    <a:pt x="830" y="5754"/>
                  </a:lnTo>
                  <a:lnTo>
                    <a:pt x="835" y="5738"/>
                  </a:lnTo>
                  <a:lnTo>
                    <a:pt x="840" y="5724"/>
                  </a:lnTo>
                  <a:lnTo>
                    <a:pt x="844" y="5714"/>
                  </a:lnTo>
                  <a:lnTo>
                    <a:pt x="846" y="5705"/>
                  </a:lnTo>
                  <a:lnTo>
                    <a:pt x="846" y="5696"/>
                  </a:lnTo>
                  <a:lnTo>
                    <a:pt x="846" y="5688"/>
                  </a:lnTo>
                  <a:lnTo>
                    <a:pt x="844" y="5679"/>
                  </a:lnTo>
                  <a:lnTo>
                    <a:pt x="843" y="5669"/>
                  </a:lnTo>
                  <a:lnTo>
                    <a:pt x="839" y="5660"/>
                  </a:lnTo>
                  <a:lnTo>
                    <a:pt x="836" y="5653"/>
                  </a:lnTo>
                  <a:lnTo>
                    <a:pt x="833" y="5644"/>
                  </a:lnTo>
                  <a:lnTo>
                    <a:pt x="828" y="5638"/>
                  </a:lnTo>
                  <a:lnTo>
                    <a:pt x="824" y="5631"/>
                  </a:lnTo>
                  <a:lnTo>
                    <a:pt x="819" y="5628"/>
                  </a:lnTo>
                  <a:lnTo>
                    <a:pt x="815" y="5625"/>
                  </a:lnTo>
                  <a:lnTo>
                    <a:pt x="810" y="5624"/>
                  </a:lnTo>
                  <a:lnTo>
                    <a:pt x="806" y="5625"/>
                  </a:lnTo>
                  <a:lnTo>
                    <a:pt x="803" y="5628"/>
                  </a:lnTo>
                  <a:lnTo>
                    <a:pt x="799" y="5634"/>
                  </a:lnTo>
                  <a:lnTo>
                    <a:pt x="784" y="5643"/>
                  </a:lnTo>
                  <a:lnTo>
                    <a:pt x="771" y="5653"/>
                  </a:lnTo>
                  <a:lnTo>
                    <a:pt x="759" y="5663"/>
                  </a:lnTo>
                  <a:lnTo>
                    <a:pt x="749" y="5674"/>
                  </a:lnTo>
                  <a:lnTo>
                    <a:pt x="741" y="5685"/>
                  </a:lnTo>
                  <a:lnTo>
                    <a:pt x="734" y="5696"/>
                  </a:lnTo>
                  <a:lnTo>
                    <a:pt x="727" y="5708"/>
                  </a:lnTo>
                  <a:lnTo>
                    <a:pt x="724" y="5719"/>
                  </a:lnTo>
                  <a:lnTo>
                    <a:pt x="720" y="5732"/>
                  </a:lnTo>
                  <a:lnTo>
                    <a:pt x="717" y="5744"/>
                  </a:lnTo>
                  <a:lnTo>
                    <a:pt x="717" y="5757"/>
                  </a:lnTo>
                  <a:lnTo>
                    <a:pt x="717" y="5769"/>
                  </a:lnTo>
                  <a:lnTo>
                    <a:pt x="719" y="5782"/>
                  </a:lnTo>
                  <a:lnTo>
                    <a:pt x="720" y="5795"/>
                  </a:lnTo>
                  <a:lnTo>
                    <a:pt x="724" y="5808"/>
                  </a:lnTo>
                  <a:lnTo>
                    <a:pt x="727" y="5820"/>
                  </a:lnTo>
                  <a:lnTo>
                    <a:pt x="732" y="5834"/>
                  </a:lnTo>
                  <a:lnTo>
                    <a:pt x="737" y="5847"/>
                  </a:lnTo>
                  <a:lnTo>
                    <a:pt x="744" y="5861"/>
                  </a:lnTo>
                  <a:lnTo>
                    <a:pt x="751" y="5873"/>
                  </a:lnTo>
                  <a:lnTo>
                    <a:pt x="766" y="5898"/>
                  </a:lnTo>
                  <a:lnTo>
                    <a:pt x="784" y="5923"/>
                  </a:lnTo>
                  <a:lnTo>
                    <a:pt x="801" y="5947"/>
                  </a:lnTo>
                  <a:lnTo>
                    <a:pt x="821" y="5970"/>
                  </a:lnTo>
                  <a:lnTo>
                    <a:pt x="843" y="5991"/>
                  </a:lnTo>
                  <a:lnTo>
                    <a:pt x="863" y="6010"/>
                  </a:lnTo>
                  <a:lnTo>
                    <a:pt x="873" y="6020"/>
                  </a:lnTo>
                  <a:lnTo>
                    <a:pt x="879" y="6028"/>
                  </a:lnTo>
                  <a:lnTo>
                    <a:pt x="883" y="6037"/>
                  </a:lnTo>
                  <a:lnTo>
                    <a:pt x="884" y="6046"/>
                  </a:lnTo>
                  <a:lnTo>
                    <a:pt x="883" y="6054"/>
                  </a:lnTo>
                  <a:lnTo>
                    <a:pt x="882" y="6061"/>
                  </a:lnTo>
                  <a:lnTo>
                    <a:pt x="878" y="6069"/>
                  </a:lnTo>
                  <a:lnTo>
                    <a:pt x="874" y="6076"/>
                  </a:lnTo>
                  <a:lnTo>
                    <a:pt x="870" y="6085"/>
                  </a:lnTo>
                  <a:lnTo>
                    <a:pt x="866" y="6094"/>
                  </a:lnTo>
                  <a:lnTo>
                    <a:pt x="863" y="6102"/>
                  </a:lnTo>
                  <a:lnTo>
                    <a:pt x="861" y="6112"/>
                  </a:lnTo>
                  <a:lnTo>
                    <a:pt x="861" y="6122"/>
                  </a:lnTo>
                  <a:lnTo>
                    <a:pt x="864" y="6134"/>
                  </a:lnTo>
                  <a:lnTo>
                    <a:pt x="868" y="6147"/>
                  </a:lnTo>
                  <a:lnTo>
                    <a:pt x="876" y="6161"/>
                  </a:lnTo>
                  <a:lnTo>
                    <a:pt x="889" y="6180"/>
                  </a:lnTo>
                  <a:lnTo>
                    <a:pt x="910" y="6209"/>
                  </a:lnTo>
                  <a:lnTo>
                    <a:pt x="923" y="6225"/>
                  </a:lnTo>
                  <a:lnTo>
                    <a:pt x="939" y="6241"/>
                  </a:lnTo>
                  <a:lnTo>
                    <a:pt x="957" y="6259"/>
                  </a:lnTo>
                  <a:lnTo>
                    <a:pt x="975" y="6275"/>
                  </a:lnTo>
                  <a:lnTo>
                    <a:pt x="997" y="6290"/>
                  </a:lnTo>
                  <a:lnTo>
                    <a:pt x="1019" y="6304"/>
                  </a:lnTo>
                  <a:lnTo>
                    <a:pt x="1032" y="6310"/>
                  </a:lnTo>
                  <a:lnTo>
                    <a:pt x="1043" y="6315"/>
                  </a:lnTo>
                  <a:lnTo>
                    <a:pt x="1057" y="6320"/>
                  </a:lnTo>
                  <a:lnTo>
                    <a:pt x="1069" y="6324"/>
                  </a:lnTo>
                  <a:lnTo>
                    <a:pt x="1083" y="6327"/>
                  </a:lnTo>
                  <a:lnTo>
                    <a:pt x="1097" y="6329"/>
                  </a:lnTo>
                  <a:lnTo>
                    <a:pt x="1112" y="6330"/>
                  </a:lnTo>
                  <a:lnTo>
                    <a:pt x="1126" y="6329"/>
                  </a:lnTo>
                  <a:lnTo>
                    <a:pt x="1142" y="6328"/>
                  </a:lnTo>
                  <a:lnTo>
                    <a:pt x="1157" y="6327"/>
                  </a:lnTo>
                  <a:lnTo>
                    <a:pt x="1172" y="6323"/>
                  </a:lnTo>
                  <a:lnTo>
                    <a:pt x="1188" y="6317"/>
                  </a:lnTo>
                  <a:lnTo>
                    <a:pt x="1202" y="6310"/>
                  </a:lnTo>
                  <a:lnTo>
                    <a:pt x="1215" y="6302"/>
                  </a:lnTo>
                  <a:lnTo>
                    <a:pt x="1229" y="6292"/>
                  </a:lnTo>
                  <a:lnTo>
                    <a:pt x="1242" y="6279"/>
                  </a:lnTo>
                  <a:close/>
                  <a:moveTo>
                    <a:pt x="2036" y="4731"/>
                  </a:moveTo>
                  <a:lnTo>
                    <a:pt x="2041" y="4722"/>
                  </a:lnTo>
                  <a:lnTo>
                    <a:pt x="2049" y="4714"/>
                  </a:lnTo>
                  <a:lnTo>
                    <a:pt x="2057" y="4708"/>
                  </a:lnTo>
                  <a:lnTo>
                    <a:pt x="2063" y="4701"/>
                  </a:lnTo>
                  <a:lnTo>
                    <a:pt x="2067" y="4697"/>
                  </a:lnTo>
                  <a:lnTo>
                    <a:pt x="2068" y="4692"/>
                  </a:lnTo>
                  <a:lnTo>
                    <a:pt x="2070" y="4687"/>
                  </a:lnTo>
                  <a:lnTo>
                    <a:pt x="2070" y="4682"/>
                  </a:lnTo>
                  <a:lnTo>
                    <a:pt x="2069" y="4675"/>
                  </a:lnTo>
                  <a:lnTo>
                    <a:pt x="2068" y="4668"/>
                  </a:lnTo>
                  <a:lnTo>
                    <a:pt x="2064" y="4659"/>
                  </a:lnTo>
                  <a:lnTo>
                    <a:pt x="2059" y="4650"/>
                  </a:lnTo>
                  <a:lnTo>
                    <a:pt x="2045" y="4624"/>
                  </a:lnTo>
                  <a:lnTo>
                    <a:pt x="2033" y="4599"/>
                  </a:lnTo>
                  <a:lnTo>
                    <a:pt x="2021" y="4575"/>
                  </a:lnTo>
                  <a:lnTo>
                    <a:pt x="2013" y="4554"/>
                  </a:lnTo>
                  <a:lnTo>
                    <a:pt x="2006" y="4535"/>
                  </a:lnTo>
                  <a:lnTo>
                    <a:pt x="2001" y="4516"/>
                  </a:lnTo>
                  <a:lnTo>
                    <a:pt x="1998" y="4500"/>
                  </a:lnTo>
                  <a:lnTo>
                    <a:pt x="1995" y="4484"/>
                  </a:lnTo>
                  <a:lnTo>
                    <a:pt x="1995" y="4470"/>
                  </a:lnTo>
                  <a:lnTo>
                    <a:pt x="1995" y="4457"/>
                  </a:lnTo>
                  <a:lnTo>
                    <a:pt x="1996" y="4445"/>
                  </a:lnTo>
                  <a:lnTo>
                    <a:pt x="1999" y="4434"/>
                  </a:lnTo>
                  <a:lnTo>
                    <a:pt x="2003" y="4424"/>
                  </a:lnTo>
                  <a:lnTo>
                    <a:pt x="2008" y="4414"/>
                  </a:lnTo>
                  <a:lnTo>
                    <a:pt x="2013" y="4405"/>
                  </a:lnTo>
                  <a:lnTo>
                    <a:pt x="2018" y="4396"/>
                  </a:lnTo>
                  <a:lnTo>
                    <a:pt x="2044" y="4365"/>
                  </a:lnTo>
                  <a:lnTo>
                    <a:pt x="2072" y="4333"/>
                  </a:lnTo>
                  <a:lnTo>
                    <a:pt x="2078" y="4325"/>
                  </a:lnTo>
                  <a:lnTo>
                    <a:pt x="2084" y="4316"/>
                  </a:lnTo>
                  <a:lnTo>
                    <a:pt x="2089" y="4306"/>
                  </a:lnTo>
                  <a:lnTo>
                    <a:pt x="2094" y="4296"/>
                  </a:lnTo>
                  <a:lnTo>
                    <a:pt x="2098" y="4285"/>
                  </a:lnTo>
                  <a:lnTo>
                    <a:pt x="2100" y="4272"/>
                  </a:lnTo>
                  <a:lnTo>
                    <a:pt x="2102" y="4260"/>
                  </a:lnTo>
                  <a:lnTo>
                    <a:pt x="2103" y="4244"/>
                  </a:lnTo>
                  <a:lnTo>
                    <a:pt x="2103" y="4237"/>
                  </a:lnTo>
                  <a:lnTo>
                    <a:pt x="2102" y="4231"/>
                  </a:lnTo>
                  <a:lnTo>
                    <a:pt x="2100" y="4223"/>
                  </a:lnTo>
                  <a:lnTo>
                    <a:pt x="2099" y="4218"/>
                  </a:lnTo>
                  <a:lnTo>
                    <a:pt x="2094" y="4208"/>
                  </a:lnTo>
                  <a:lnTo>
                    <a:pt x="2087" y="4199"/>
                  </a:lnTo>
                  <a:lnTo>
                    <a:pt x="2079" y="4192"/>
                  </a:lnTo>
                  <a:lnTo>
                    <a:pt x="2069" y="4187"/>
                  </a:lnTo>
                  <a:lnTo>
                    <a:pt x="2059" y="4182"/>
                  </a:lnTo>
                  <a:lnTo>
                    <a:pt x="2048" y="4177"/>
                  </a:lnTo>
                  <a:lnTo>
                    <a:pt x="2039" y="4173"/>
                  </a:lnTo>
                  <a:lnTo>
                    <a:pt x="2031" y="4172"/>
                  </a:lnTo>
                  <a:lnTo>
                    <a:pt x="2023" y="4172"/>
                  </a:lnTo>
                  <a:lnTo>
                    <a:pt x="2013" y="4173"/>
                  </a:lnTo>
                  <a:lnTo>
                    <a:pt x="1995" y="4176"/>
                  </a:lnTo>
                  <a:lnTo>
                    <a:pt x="1978" y="4181"/>
                  </a:lnTo>
                  <a:lnTo>
                    <a:pt x="1960" y="4187"/>
                  </a:lnTo>
                  <a:lnTo>
                    <a:pt x="1944" y="4191"/>
                  </a:lnTo>
                  <a:lnTo>
                    <a:pt x="1936" y="4192"/>
                  </a:lnTo>
                  <a:lnTo>
                    <a:pt x="1929" y="4192"/>
                  </a:lnTo>
                  <a:lnTo>
                    <a:pt x="1922" y="4192"/>
                  </a:lnTo>
                  <a:lnTo>
                    <a:pt x="1915" y="4189"/>
                  </a:lnTo>
                  <a:lnTo>
                    <a:pt x="1905" y="4184"/>
                  </a:lnTo>
                  <a:lnTo>
                    <a:pt x="1895" y="4179"/>
                  </a:lnTo>
                  <a:lnTo>
                    <a:pt x="1886" y="4172"/>
                  </a:lnTo>
                  <a:lnTo>
                    <a:pt x="1877" y="4164"/>
                  </a:lnTo>
                  <a:lnTo>
                    <a:pt x="1861" y="4149"/>
                  </a:lnTo>
                  <a:lnTo>
                    <a:pt x="1845" y="4132"/>
                  </a:lnTo>
                  <a:lnTo>
                    <a:pt x="1829" y="4117"/>
                  </a:lnTo>
                  <a:lnTo>
                    <a:pt x="1814" y="4104"/>
                  </a:lnTo>
                  <a:lnTo>
                    <a:pt x="1805" y="4100"/>
                  </a:lnTo>
                  <a:lnTo>
                    <a:pt x="1796" y="4097"/>
                  </a:lnTo>
                  <a:lnTo>
                    <a:pt x="1787" y="4094"/>
                  </a:lnTo>
                  <a:lnTo>
                    <a:pt x="1778" y="4094"/>
                  </a:lnTo>
                  <a:lnTo>
                    <a:pt x="1768" y="4095"/>
                  </a:lnTo>
                  <a:lnTo>
                    <a:pt x="1758" y="4097"/>
                  </a:lnTo>
                  <a:lnTo>
                    <a:pt x="1750" y="4099"/>
                  </a:lnTo>
                  <a:lnTo>
                    <a:pt x="1740" y="4102"/>
                  </a:lnTo>
                  <a:lnTo>
                    <a:pt x="1722" y="4108"/>
                  </a:lnTo>
                  <a:lnTo>
                    <a:pt x="1703" y="4114"/>
                  </a:lnTo>
                  <a:lnTo>
                    <a:pt x="1695" y="4117"/>
                  </a:lnTo>
                  <a:lnTo>
                    <a:pt x="1686" y="4118"/>
                  </a:lnTo>
                  <a:lnTo>
                    <a:pt x="1677" y="4119"/>
                  </a:lnTo>
                  <a:lnTo>
                    <a:pt x="1668" y="4119"/>
                  </a:lnTo>
                  <a:lnTo>
                    <a:pt x="1661" y="4118"/>
                  </a:lnTo>
                  <a:lnTo>
                    <a:pt x="1652" y="4115"/>
                  </a:lnTo>
                  <a:lnTo>
                    <a:pt x="1643" y="4112"/>
                  </a:lnTo>
                  <a:lnTo>
                    <a:pt x="1634" y="4105"/>
                  </a:lnTo>
                  <a:lnTo>
                    <a:pt x="1604" y="4083"/>
                  </a:lnTo>
                  <a:lnTo>
                    <a:pt x="1586" y="4069"/>
                  </a:lnTo>
                  <a:lnTo>
                    <a:pt x="1579" y="4064"/>
                  </a:lnTo>
                  <a:lnTo>
                    <a:pt x="1573" y="4060"/>
                  </a:lnTo>
                  <a:lnTo>
                    <a:pt x="1568" y="4059"/>
                  </a:lnTo>
                  <a:lnTo>
                    <a:pt x="1563" y="4058"/>
                  </a:lnTo>
                  <a:lnTo>
                    <a:pt x="1549" y="4059"/>
                  </a:lnTo>
                  <a:lnTo>
                    <a:pt x="1527" y="4062"/>
                  </a:lnTo>
                  <a:lnTo>
                    <a:pt x="1490" y="4064"/>
                  </a:lnTo>
                  <a:lnTo>
                    <a:pt x="1434" y="4065"/>
                  </a:lnTo>
                  <a:lnTo>
                    <a:pt x="1423" y="4067"/>
                  </a:lnTo>
                  <a:lnTo>
                    <a:pt x="1410" y="4070"/>
                  </a:lnTo>
                  <a:lnTo>
                    <a:pt x="1398" y="4075"/>
                  </a:lnTo>
                  <a:lnTo>
                    <a:pt x="1386" y="4082"/>
                  </a:lnTo>
                  <a:lnTo>
                    <a:pt x="1375" y="4092"/>
                  </a:lnTo>
                  <a:lnTo>
                    <a:pt x="1364" y="4102"/>
                  </a:lnTo>
                  <a:lnTo>
                    <a:pt x="1353" y="4114"/>
                  </a:lnTo>
                  <a:lnTo>
                    <a:pt x="1342" y="4128"/>
                  </a:lnTo>
                  <a:lnTo>
                    <a:pt x="1332" y="4143"/>
                  </a:lnTo>
                  <a:lnTo>
                    <a:pt x="1322" y="4161"/>
                  </a:lnTo>
                  <a:lnTo>
                    <a:pt x="1314" y="4178"/>
                  </a:lnTo>
                  <a:lnTo>
                    <a:pt x="1305" y="4198"/>
                  </a:lnTo>
                  <a:lnTo>
                    <a:pt x="1296" y="4219"/>
                  </a:lnTo>
                  <a:lnTo>
                    <a:pt x="1289" y="4241"/>
                  </a:lnTo>
                  <a:lnTo>
                    <a:pt x="1282" y="4265"/>
                  </a:lnTo>
                  <a:lnTo>
                    <a:pt x="1276" y="4288"/>
                  </a:lnTo>
                  <a:lnTo>
                    <a:pt x="1274" y="4298"/>
                  </a:lnTo>
                  <a:lnTo>
                    <a:pt x="1270" y="4306"/>
                  </a:lnTo>
                  <a:lnTo>
                    <a:pt x="1266" y="4313"/>
                  </a:lnTo>
                  <a:lnTo>
                    <a:pt x="1261" y="4320"/>
                  </a:lnTo>
                  <a:lnTo>
                    <a:pt x="1256" y="4326"/>
                  </a:lnTo>
                  <a:lnTo>
                    <a:pt x="1250" y="4330"/>
                  </a:lnTo>
                  <a:lnTo>
                    <a:pt x="1245" y="4332"/>
                  </a:lnTo>
                  <a:lnTo>
                    <a:pt x="1239" y="4335"/>
                  </a:lnTo>
                  <a:lnTo>
                    <a:pt x="1232" y="4336"/>
                  </a:lnTo>
                  <a:lnTo>
                    <a:pt x="1227" y="4337"/>
                  </a:lnTo>
                  <a:lnTo>
                    <a:pt x="1221" y="4336"/>
                  </a:lnTo>
                  <a:lnTo>
                    <a:pt x="1215" y="4335"/>
                  </a:lnTo>
                  <a:lnTo>
                    <a:pt x="1210" y="4333"/>
                  </a:lnTo>
                  <a:lnTo>
                    <a:pt x="1205" y="4331"/>
                  </a:lnTo>
                  <a:lnTo>
                    <a:pt x="1200" y="4327"/>
                  </a:lnTo>
                  <a:lnTo>
                    <a:pt x="1196" y="4323"/>
                  </a:lnTo>
                  <a:lnTo>
                    <a:pt x="1193" y="4318"/>
                  </a:lnTo>
                  <a:lnTo>
                    <a:pt x="1190" y="4311"/>
                  </a:lnTo>
                  <a:lnTo>
                    <a:pt x="1187" y="4301"/>
                  </a:lnTo>
                  <a:lnTo>
                    <a:pt x="1186" y="4290"/>
                  </a:lnTo>
                  <a:lnTo>
                    <a:pt x="1185" y="4276"/>
                  </a:lnTo>
                  <a:lnTo>
                    <a:pt x="1183" y="4261"/>
                  </a:lnTo>
                  <a:lnTo>
                    <a:pt x="1183" y="4244"/>
                  </a:lnTo>
                  <a:lnTo>
                    <a:pt x="1185" y="4227"/>
                  </a:lnTo>
                  <a:lnTo>
                    <a:pt x="1187" y="4208"/>
                  </a:lnTo>
                  <a:lnTo>
                    <a:pt x="1191" y="4191"/>
                  </a:lnTo>
                  <a:lnTo>
                    <a:pt x="1196" y="4172"/>
                  </a:lnTo>
                  <a:lnTo>
                    <a:pt x="1202" y="4153"/>
                  </a:lnTo>
                  <a:lnTo>
                    <a:pt x="1210" y="4136"/>
                  </a:lnTo>
                  <a:lnTo>
                    <a:pt x="1220" y="4118"/>
                  </a:lnTo>
                  <a:lnTo>
                    <a:pt x="1231" y="4102"/>
                  </a:lnTo>
                  <a:lnTo>
                    <a:pt x="1245" y="4087"/>
                  </a:lnTo>
                  <a:lnTo>
                    <a:pt x="1255" y="4077"/>
                  </a:lnTo>
                  <a:lnTo>
                    <a:pt x="1266" y="4068"/>
                  </a:lnTo>
                  <a:lnTo>
                    <a:pt x="1279" y="4060"/>
                  </a:lnTo>
                  <a:lnTo>
                    <a:pt x="1291" y="4053"/>
                  </a:lnTo>
                  <a:lnTo>
                    <a:pt x="1317" y="4039"/>
                  </a:lnTo>
                  <a:lnTo>
                    <a:pt x="1344" y="4028"/>
                  </a:lnTo>
                  <a:lnTo>
                    <a:pt x="1371" y="4016"/>
                  </a:lnTo>
                  <a:lnTo>
                    <a:pt x="1398" y="4006"/>
                  </a:lnTo>
                  <a:lnTo>
                    <a:pt x="1424" y="3995"/>
                  </a:lnTo>
                  <a:lnTo>
                    <a:pt x="1448" y="3984"/>
                  </a:lnTo>
                  <a:lnTo>
                    <a:pt x="1465" y="3974"/>
                  </a:lnTo>
                  <a:lnTo>
                    <a:pt x="1484" y="3965"/>
                  </a:lnTo>
                  <a:lnTo>
                    <a:pt x="1503" y="3958"/>
                  </a:lnTo>
                  <a:lnTo>
                    <a:pt x="1522" y="3951"/>
                  </a:lnTo>
                  <a:lnTo>
                    <a:pt x="1539" y="3945"/>
                  </a:lnTo>
                  <a:lnTo>
                    <a:pt x="1558" y="3941"/>
                  </a:lnTo>
                  <a:lnTo>
                    <a:pt x="1578" y="3938"/>
                  </a:lnTo>
                  <a:lnTo>
                    <a:pt x="1597" y="3936"/>
                  </a:lnTo>
                  <a:lnTo>
                    <a:pt x="1617" y="3935"/>
                  </a:lnTo>
                  <a:lnTo>
                    <a:pt x="1637" y="3936"/>
                  </a:lnTo>
                  <a:lnTo>
                    <a:pt x="1657" y="3938"/>
                  </a:lnTo>
                  <a:lnTo>
                    <a:pt x="1677" y="3941"/>
                  </a:lnTo>
                  <a:lnTo>
                    <a:pt x="1698" y="3946"/>
                  </a:lnTo>
                  <a:lnTo>
                    <a:pt x="1721" y="3951"/>
                  </a:lnTo>
                  <a:lnTo>
                    <a:pt x="1742" y="3959"/>
                  </a:lnTo>
                  <a:lnTo>
                    <a:pt x="1766" y="3968"/>
                  </a:lnTo>
                  <a:lnTo>
                    <a:pt x="1780" y="3974"/>
                  </a:lnTo>
                  <a:lnTo>
                    <a:pt x="1793" y="3980"/>
                  </a:lnTo>
                  <a:lnTo>
                    <a:pt x="1806" y="3988"/>
                  </a:lnTo>
                  <a:lnTo>
                    <a:pt x="1819" y="3996"/>
                  </a:lnTo>
                  <a:lnTo>
                    <a:pt x="1831" y="4004"/>
                  </a:lnTo>
                  <a:lnTo>
                    <a:pt x="1842" y="4013"/>
                  </a:lnTo>
                  <a:lnTo>
                    <a:pt x="1852" y="4023"/>
                  </a:lnTo>
                  <a:lnTo>
                    <a:pt x="1862" y="4033"/>
                  </a:lnTo>
                  <a:lnTo>
                    <a:pt x="1872" y="4043"/>
                  </a:lnTo>
                  <a:lnTo>
                    <a:pt x="1881" y="4053"/>
                  </a:lnTo>
                  <a:lnTo>
                    <a:pt x="1890" y="4064"/>
                  </a:lnTo>
                  <a:lnTo>
                    <a:pt x="1899" y="4075"/>
                  </a:lnTo>
                  <a:lnTo>
                    <a:pt x="1912" y="4099"/>
                  </a:lnTo>
                  <a:lnTo>
                    <a:pt x="1926" y="4124"/>
                  </a:lnTo>
                  <a:lnTo>
                    <a:pt x="1929" y="4128"/>
                  </a:lnTo>
                  <a:lnTo>
                    <a:pt x="1931" y="4130"/>
                  </a:lnTo>
                  <a:lnTo>
                    <a:pt x="1934" y="4133"/>
                  </a:lnTo>
                  <a:lnTo>
                    <a:pt x="1938" y="4134"/>
                  </a:lnTo>
                  <a:lnTo>
                    <a:pt x="1945" y="4137"/>
                  </a:lnTo>
                  <a:lnTo>
                    <a:pt x="1954" y="4137"/>
                  </a:lnTo>
                  <a:lnTo>
                    <a:pt x="1975" y="4134"/>
                  </a:lnTo>
                  <a:lnTo>
                    <a:pt x="2000" y="4129"/>
                  </a:lnTo>
                  <a:lnTo>
                    <a:pt x="2013" y="4125"/>
                  </a:lnTo>
                  <a:lnTo>
                    <a:pt x="2028" y="4123"/>
                  </a:lnTo>
                  <a:lnTo>
                    <a:pt x="2041" y="4122"/>
                  </a:lnTo>
                  <a:lnTo>
                    <a:pt x="2055" y="4122"/>
                  </a:lnTo>
                  <a:lnTo>
                    <a:pt x="2070" y="4122"/>
                  </a:lnTo>
                  <a:lnTo>
                    <a:pt x="2084" y="4125"/>
                  </a:lnTo>
                  <a:lnTo>
                    <a:pt x="2098" y="4130"/>
                  </a:lnTo>
                  <a:lnTo>
                    <a:pt x="2112" y="4138"/>
                  </a:lnTo>
                  <a:lnTo>
                    <a:pt x="2129" y="4142"/>
                  </a:lnTo>
                  <a:lnTo>
                    <a:pt x="2144" y="4148"/>
                  </a:lnTo>
                  <a:lnTo>
                    <a:pt x="2158" y="4154"/>
                  </a:lnTo>
                  <a:lnTo>
                    <a:pt x="2169" y="4162"/>
                  </a:lnTo>
                  <a:lnTo>
                    <a:pt x="2174" y="4167"/>
                  </a:lnTo>
                  <a:lnTo>
                    <a:pt x="2179" y="4172"/>
                  </a:lnTo>
                  <a:lnTo>
                    <a:pt x="2183" y="4178"/>
                  </a:lnTo>
                  <a:lnTo>
                    <a:pt x="2188" y="4186"/>
                  </a:lnTo>
                  <a:lnTo>
                    <a:pt x="2196" y="4202"/>
                  </a:lnTo>
                  <a:lnTo>
                    <a:pt x="2203" y="4223"/>
                  </a:lnTo>
                  <a:lnTo>
                    <a:pt x="2206" y="4237"/>
                  </a:lnTo>
                  <a:lnTo>
                    <a:pt x="2208" y="4251"/>
                  </a:lnTo>
                  <a:lnTo>
                    <a:pt x="2208" y="4265"/>
                  </a:lnTo>
                  <a:lnTo>
                    <a:pt x="2208" y="4278"/>
                  </a:lnTo>
                  <a:lnTo>
                    <a:pt x="2207" y="4292"/>
                  </a:lnTo>
                  <a:lnTo>
                    <a:pt x="2206" y="4306"/>
                  </a:lnTo>
                  <a:lnTo>
                    <a:pt x="2202" y="4321"/>
                  </a:lnTo>
                  <a:lnTo>
                    <a:pt x="2199" y="4335"/>
                  </a:lnTo>
                  <a:lnTo>
                    <a:pt x="2191" y="4365"/>
                  </a:lnTo>
                  <a:lnTo>
                    <a:pt x="2181" y="4394"/>
                  </a:lnTo>
                  <a:lnTo>
                    <a:pt x="2169" y="4425"/>
                  </a:lnTo>
                  <a:lnTo>
                    <a:pt x="2159" y="4455"/>
                  </a:lnTo>
                  <a:lnTo>
                    <a:pt x="2157" y="4459"/>
                  </a:lnTo>
                  <a:lnTo>
                    <a:pt x="2155" y="4462"/>
                  </a:lnTo>
                  <a:lnTo>
                    <a:pt x="2153" y="4466"/>
                  </a:lnTo>
                  <a:lnTo>
                    <a:pt x="2154" y="4471"/>
                  </a:lnTo>
                  <a:lnTo>
                    <a:pt x="2157" y="4483"/>
                  </a:lnTo>
                  <a:lnTo>
                    <a:pt x="2161" y="4491"/>
                  </a:lnTo>
                  <a:lnTo>
                    <a:pt x="2164" y="4499"/>
                  </a:lnTo>
                  <a:lnTo>
                    <a:pt x="2168" y="4505"/>
                  </a:lnTo>
                  <a:lnTo>
                    <a:pt x="2173" y="4509"/>
                  </a:lnTo>
                  <a:lnTo>
                    <a:pt x="2178" y="4513"/>
                  </a:lnTo>
                  <a:lnTo>
                    <a:pt x="2184" y="4514"/>
                  </a:lnTo>
                  <a:lnTo>
                    <a:pt x="2191" y="4514"/>
                  </a:lnTo>
                  <a:lnTo>
                    <a:pt x="2197" y="4513"/>
                  </a:lnTo>
                  <a:lnTo>
                    <a:pt x="2203" y="4511"/>
                  </a:lnTo>
                  <a:lnTo>
                    <a:pt x="2211" y="4508"/>
                  </a:lnTo>
                  <a:lnTo>
                    <a:pt x="2217" y="4504"/>
                  </a:lnTo>
                  <a:lnTo>
                    <a:pt x="2233" y="4493"/>
                  </a:lnTo>
                  <a:lnTo>
                    <a:pt x="2248" y="4478"/>
                  </a:lnTo>
                  <a:lnTo>
                    <a:pt x="2264" y="4460"/>
                  </a:lnTo>
                  <a:lnTo>
                    <a:pt x="2281" y="4441"/>
                  </a:lnTo>
                  <a:lnTo>
                    <a:pt x="2298" y="4420"/>
                  </a:lnTo>
                  <a:lnTo>
                    <a:pt x="2315" y="4399"/>
                  </a:lnTo>
                  <a:lnTo>
                    <a:pt x="2346" y="4355"/>
                  </a:lnTo>
                  <a:lnTo>
                    <a:pt x="2373" y="4313"/>
                  </a:lnTo>
                  <a:lnTo>
                    <a:pt x="2382" y="4302"/>
                  </a:lnTo>
                  <a:lnTo>
                    <a:pt x="2390" y="4291"/>
                  </a:lnTo>
                  <a:lnTo>
                    <a:pt x="2399" y="4282"/>
                  </a:lnTo>
                  <a:lnTo>
                    <a:pt x="2407" y="4273"/>
                  </a:lnTo>
                  <a:lnTo>
                    <a:pt x="2417" y="4266"/>
                  </a:lnTo>
                  <a:lnTo>
                    <a:pt x="2426" y="4260"/>
                  </a:lnTo>
                  <a:lnTo>
                    <a:pt x="2436" y="4255"/>
                  </a:lnTo>
                  <a:lnTo>
                    <a:pt x="2446" y="4250"/>
                  </a:lnTo>
                  <a:lnTo>
                    <a:pt x="2456" y="4246"/>
                  </a:lnTo>
                  <a:lnTo>
                    <a:pt x="2467" y="4243"/>
                  </a:lnTo>
                  <a:lnTo>
                    <a:pt x="2479" y="4242"/>
                  </a:lnTo>
                  <a:lnTo>
                    <a:pt x="2491" y="4241"/>
                  </a:lnTo>
                  <a:lnTo>
                    <a:pt x="2518" y="4239"/>
                  </a:lnTo>
                  <a:lnTo>
                    <a:pt x="2546" y="4242"/>
                  </a:lnTo>
                  <a:lnTo>
                    <a:pt x="2564" y="4246"/>
                  </a:lnTo>
                  <a:lnTo>
                    <a:pt x="2581" y="4250"/>
                  </a:lnTo>
                  <a:lnTo>
                    <a:pt x="2599" y="4257"/>
                  </a:lnTo>
                  <a:lnTo>
                    <a:pt x="2616" y="4266"/>
                  </a:lnTo>
                  <a:lnTo>
                    <a:pt x="2634" y="4277"/>
                  </a:lnTo>
                  <a:lnTo>
                    <a:pt x="2650" y="4292"/>
                  </a:lnTo>
                  <a:lnTo>
                    <a:pt x="2667" y="4308"/>
                  </a:lnTo>
                  <a:lnTo>
                    <a:pt x="2683" y="4330"/>
                  </a:lnTo>
                  <a:lnTo>
                    <a:pt x="2694" y="4347"/>
                  </a:lnTo>
                  <a:lnTo>
                    <a:pt x="2704" y="4365"/>
                  </a:lnTo>
                  <a:lnTo>
                    <a:pt x="2708" y="4372"/>
                  </a:lnTo>
                  <a:lnTo>
                    <a:pt x="2710" y="4381"/>
                  </a:lnTo>
                  <a:lnTo>
                    <a:pt x="2713" y="4387"/>
                  </a:lnTo>
                  <a:lnTo>
                    <a:pt x="2713" y="4395"/>
                  </a:lnTo>
                  <a:lnTo>
                    <a:pt x="2713" y="4401"/>
                  </a:lnTo>
                  <a:lnTo>
                    <a:pt x="2710" y="4407"/>
                  </a:lnTo>
                  <a:lnTo>
                    <a:pt x="2707" y="4412"/>
                  </a:lnTo>
                  <a:lnTo>
                    <a:pt x="2702" y="4417"/>
                  </a:lnTo>
                  <a:lnTo>
                    <a:pt x="2694" y="4422"/>
                  </a:lnTo>
                  <a:lnTo>
                    <a:pt x="2685" y="4425"/>
                  </a:lnTo>
                  <a:lnTo>
                    <a:pt x="2674" y="4429"/>
                  </a:lnTo>
                  <a:lnTo>
                    <a:pt x="2660" y="4430"/>
                  </a:lnTo>
                  <a:lnTo>
                    <a:pt x="2639" y="4431"/>
                  </a:lnTo>
                  <a:lnTo>
                    <a:pt x="2615" y="4432"/>
                  </a:lnTo>
                  <a:lnTo>
                    <a:pt x="2601" y="4431"/>
                  </a:lnTo>
                  <a:lnTo>
                    <a:pt x="2588" y="4430"/>
                  </a:lnTo>
                  <a:lnTo>
                    <a:pt x="2574" y="4429"/>
                  </a:lnTo>
                  <a:lnTo>
                    <a:pt x="2560" y="4426"/>
                  </a:lnTo>
                  <a:lnTo>
                    <a:pt x="2545" y="4422"/>
                  </a:lnTo>
                  <a:lnTo>
                    <a:pt x="2530" y="4417"/>
                  </a:lnTo>
                  <a:lnTo>
                    <a:pt x="2515" y="4411"/>
                  </a:lnTo>
                  <a:lnTo>
                    <a:pt x="2499" y="4404"/>
                  </a:lnTo>
                  <a:lnTo>
                    <a:pt x="2482" y="4395"/>
                  </a:lnTo>
                  <a:lnTo>
                    <a:pt x="2467" y="4385"/>
                  </a:lnTo>
                  <a:lnTo>
                    <a:pt x="2451" y="4372"/>
                  </a:lnTo>
                  <a:lnTo>
                    <a:pt x="2435" y="4358"/>
                  </a:lnTo>
                  <a:lnTo>
                    <a:pt x="2430" y="4356"/>
                  </a:lnTo>
                  <a:lnTo>
                    <a:pt x="2425" y="4353"/>
                  </a:lnTo>
                  <a:lnTo>
                    <a:pt x="2421" y="4352"/>
                  </a:lnTo>
                  <a:lnTo>
                    <a:pt x="2416" y="4351"/>
                  </a:lnTo>
                  <a:lnTo>
                    <a:pt x="2412" y="4351"/>
                  </a:lnTo>
                  <a:lnTo>
                    <a:pt x="2409" y="4352"/>
                  </a:lnTo>
                  <a:lnTo>
                    <a:pt x="2405" y="4353"/>
                  </a:lnTo>
                  <a:lnTo>
                    <a:pt x="2401" y="4356"/>
                  </a:lnTo>
                  <a:lnTo>
                    <a:pt x="2395" y="4362"/>
                  </a:lnTo>
                  <a:lnTo>
                    <a:pt x="2388" y="4371"/>
                  </a:lnTo>
                  <a:lnTo>
                    <a:pt x="2383" y="4381"/>
                  </a:lnTo>
                  <a:lnTo>
                    <a:pt x="2378" y="4392"/>
                  </a:lnTo>
                  <a:lnTo>
                    <a:pt x="2371" y="4416"/>
                  </a:lnTo>
                  <a:lnTo>
                    <a:pt x="2365" y="4441"/>
                  </a:lnTo>
                  <a:lnTo>
                    <a:pt x="2361" y="4462"/>
                  </a:lnTo>
                  <a:lnTo>
                    <a:pt x="2360" y="4476"/>
                  </a:lnTo>
                  <a:lnTo>
                    <a:pt x="2358" y="4490"/>
                  </a:lnTo>
                  <a:lnTo>
                    <a:pt x="2356" y="4504"/>
                  </a:lnTo>
                  <a:lnTo>
                    <a:pt x="2352" y="4516"/>
                  </a:lnTo>
                  <a:lnTo>
                    <a:pt x="2347" y="4528"/>
                  </a:lnTo>
                  <a:lnTo>
                    <a:pt x="2341" y="4539"/>
                  </a:lnTo>
                  <a:lnTo>
                    <a:pt x="2333" y="4549"/>
                  </a:lnTo>
                  <a:lnTo>
                    <a:pt x="2326" y="4559"/>
                  </a:lnTo>
                  <a:lnTo>
                    <a:pt x="2318" y="4568"/>
                  </a:lnTo>
                  <a:lnTo>
                    <a:pt x="2300" y="4585"/>
                  </a:lnTo>
                  <a:lnTo>
                    <a:pt x="2278" y="4602"/>
                  </a:lnTo>
                  <a:lnTo>
                    <a:pt x="2256" y="4618"/>
                  </a:lnTo>
                  <a:lnTo>
                    <a:pt x="2233" y="4633"/>
                  </a:lnTo>
                  <a:lnTo>
                    <a:pt x="2211" y="4649"/>
                  </a:lnTo>
                  <a:lnTo>
                    <a:pt x="2188" y="4665"/>
                  </a:lnTo>
                  <a:lnTo>
                    <a:pt x="2167" y="4683"/>
                  </a:lnTo>
                  <a:lnTo>
                    <a:pt x="2147" y="4702"/>
                  </a:lnTo>
                  <a:lnTo>
                    <a:pt x="2137" y="4712"/>
                  </a:lnTo>
                  <a:lnTo>
                    <a:pt x="2129" y="4723"/>
                  </a:lnTo>
                  <a:lnTo>
                    <a:pt x="2122" y="4734"/>
                  </a:lnTo>
                  <a:lnTo>
                    <a:pt x="2114" y="4747"/>
                  </a:lnTo>
                  <a:lnTo>
                    <a:pt x="2108" y="4759"/>
                  </a:lnTo>
                  <a:lnTo>
                    <a:pt x="2103" y="4773"/>
                  </a:lnTo>
                  <a:lnTo>
                    <a:pt x="2099" y="4788"/>
                  </a:lnTo>
                  <a:lnTo>
                    <a:pt x="2097" y="4804"/>
                  </a:lnTo>
                  <a:lnTo>
                    <a:pt x="2094" y="4820"/>
                  </a:lnTo>
                  <a:lnTo>
                    <a:pt x="2093" y="4830"/>
                  </a:lnTo>
                  <a:lnTo>
                    <a:pt x="2090" y="4837"/>
                  </a:lnTo>
                  <a:lnTo>
                    <a:pt x="2088" y="4843"/>
                  </a:lnTo>
                  <a:lnTo>
                    <a:pt x="2077" y="4858"/>
                  </a:lnTo>
                  <a:lnTo>
                    <a:pt x="2053" y="4886"/>
                  </a:lnTo>
                  <a:lnTo>
                    <a:pt x="2045" y="4895"/>
                  </a:lnTo>
                  <a:lnTo>
                    <a:pt x="2038" y="4901"/>
                  </a:lnTo>
                  <a:lnTo>
                    <a:pt x="2034" y="4902"/>
                  </a:lnTo>
                  <a:lnTo>
                    <a:pt x="2031" y="4903"/>
                  </a:lnTo>
                  <a:lnTo>
                    <a:pt x="2028" y="4903"/>
                  </a:lnTo>
                  <a:lnTo>
                    <a:pt x="2025" y="4902"/>
                  </a:lnTo>
                  <a:lnTo>
                    <a:pt x="2023" y="4901"/>
                  </a:lnTo>
                  <a:lnTo>
                    <a:pt x="2021" y="4900"/>
                  </a:lnTo>
                  <a:lnTo>
                    <a:pt x="2020" y="4896"/>
                  </a:lnTo>
                  <a:lnTo>
                    <a:pt x="2019" y="4893"/>
                  </a:lnTo>
                  <a:lnTo>
                    <a:pt x="2018" y="4883"/>
                  </a:lnTo>
                  <a:lnTo>
                    <a:pt x="2019" y="4872"/>
                  </a:lnTo>
                  <a:lnTo>
                    <a:pt x="2026" y="4831"/>
                  </a:lnTo>
                  <a:lnTo>
                    <a:pt x="2029" y="4812"/>
                  </a:lnTo>
                  <a:lnTo>
                    <a:pt x="2028" y="4798"/>
                  </a:lnTo>
                  <a:lnTo>
                    <a:pt x="2026" y="4768"/>
                  </a:lnTo>
                  <a:lnTo>
                    <a:pt x="2026" y="4761"/>
                  </a:lnTo>
                  <a:lnTo>
                    <a:pt x="2029" y="4751"/>
                  </a:lnTo>
                  <a:lnTo>
                    <a:pt x="2031" y="4741"/>
                  </a:lnTo>
                  <a:lnTo>
                    <a:pt x="2036" y="4731"/>
                  </a:lnTo>
                  <a:close/>
                  <a:moveTo>
                    <a:pt x="1945" y="5490"/>
                  </a:moveTo>
                  <a:lnTo>
                    <a:pt x="1935" y="5489"/>
                  </a:lnTo>
                  <a:lnTo>
                    <a:pt x="1925" y="5486"/>
                  </a:lnTo>
                  <a:lnTo>
                    <a:pt x="1914" y="5483"/>
                  </a:lnTo>
                  <a:lnTo>
                    <a:pt x="1902" y="5478"/>
                  </a:lnTo>
                  <a:lnTo>
                    <a:pt x="1891" y="5473"/>
                  </a:lnTo>
                  <a:lnTo>
                    <a:pt x="1879" y="5467"/>
                  </a:lnTo>
                  <a:lnTo>
                    <a:pt x="1866" y="5461"/>
                  </a:lnTo>
                  <a:lnTo>
                    <a:pt x="1855" y="5453"/>
                  </a:lnTo>
                  <a:lnTo>
                    <a:pt x="1842" y="5445"/>
                  </a:lnTo>
                  <a:lnTo>
                    <a:pt x="1830" y="5436"/>
                  </a:lnTo>
                  <a:lnTo>
                    <a:pt x="1819" y="5426"/>
                  </a:lnTo>
                  <a:lnTo>
                    <a:pt x="1806" y="5416"/>
                  </a:lnTo>
                  <a:lnTo>
                    <a:pt x="1795" y="5405"/>
                  </a:lnTo>
                  <a:lnTo>
                    <a:pt x="1785" y="5393"/>
                  </a:lnTo>
                  <a:lnTo>
                    <a:pt x="1775" y="5381"/>
                  </a:lnTo>
                  <a:lnTo>
                    <a:pt x="1765" y="5369"/>
                  </a:lnTo>
                  <a:lnTo>
                    <a:pt x="1752" y="5352"/>
                  </a:lnTo>
                  <a:lnTo>
                    <a:pt x="1741" y="5334"/>
                  </a:lnTo>
                  <a:lnTo>
                    <a:pt x="1731" y="5317"/>
                  </a:lnTo>
                  <a:lnTo>
                    <a:pt x="1722" y="5299"/>
                  </a:lnTo>
                  <a:lnTo>
                    <a:pt x="1713" y="5282"/>
                  </a:lnTo>
                  <a:lnTo>
                    <a:pt x="1706" y="5264"/>
                  </a:lnTo>
                  <a:lnTo>
                    <a:pt x="1698" y="5245"/>
                  </a:lnTo>
                  <a:lnTo>
                    <a:pt x="1692" y="5228"/>
                  </a:lnTo>
                  <a:lnTo>
                    <a:pt x="1668" y="5222"/>
                  </a:lnTo>
                  <a:lnTo>
                    <a:pt x="1646" y="5214"/>
                  </a:lnTo>
                  <a:lnTo>
                    <a:pt x="1624" y="5207"/>
                  </a:lnTo>
                  <a:lnTo>
                    <a:pt x="1604" y="5199"/>
                  </a:lnTo>
                  <a:lnTo>
                    <a:pt x="1586" y="5190"/>
                  </a:lnTo>
                  <a:lnTo>
                    <a:pt x="1567" y="5182"/>
                  </a:lnTo>
                  <a:lnTo>
                    <a:pt x="1549" y="5173"/>
                  </a:lnTo>
                  <a:lnTo>
                    <a:pt x="1533" y="5164"/>
                  </a:lnTo>
                  <a:lnTo>
                    <a:pt x="1503" y="5146"/>
                  </a:lnTo>
                  <a:lnTo>
                    <a:pt x="1475" y="5128"/>
                  </a:lnTo>
                  <a:lnTo>
                    <a:pt x="1451" y="5109"/>
                  </a:lnTo>
                  <a:lnTo>
                    <a:pt x="1431" y="5090"/>
                  </a:lnTo>
                  <a:lnTo>
                    <a:pt x="1414" y="5073"/>
                  </a:lnTo>
                  <a:lnTo>
                    <a:pt x="1400" y="5055"/>
                  </a:lnTo>
                  <a:lnTo>
                    <a:pt x="1388" y="5039"/>
                  </a:lnTo>
                  <a:lnTo>
                    <a:pt x="1378" y="5024"/>
                  </a:lnTo>
                  <a:lnTo>
                    <a:pt x="1371" y="5011"/>
                  </a:lnTo>
                  <a:lnTo>
                    <a:pt x="1365" y="5000"/>
                  </a:lnTo>
                  <a:lnTo>
                    <a:pt x="1363" y="4991"/>
                  </a:lnTo>
                  <a:lnTo>
                    <a:pt x="1361" y="4986"/>
                  </a:lnTo>
                  <a:lnTo>
                    <a:pt x="1363" y="4985"/>
                  </a:lnTo>
                  <a:lnTo>
                    <a:pt x="1370" y="4984"/>
                  </a:lnTo>
                  <a:lnTo>
                    <a:pt x="1379" y="4984"/>
                  </a:lnTo>
                  <a:lnTo>
                    <a:pt x="1391" y="4985"/>
                  </a:lnTo>
                  <a:lnTo>
                    <a:pt x="1405" y="4987"/>
                  </a:lnTo>
                  <a:lnTo>
                    <a:pt x="1419" y="4992"/>
                  </a:lnTo>
                  <a:lnTo>
                    <a:pt x="1425" y="4996"/>
                  </a:lnTo>
                  <a:lnTo>
                    <a:pt x="1431" y="5001"/>
                  </a:lnTo>
                  <a:lnTo>
                    <a:pt x="1438" y="5006"/>
                  </a:lnTo>
                  <a:lnTo>
                    <a:pt x="1443" y="5012"/>
                  </a:lnTo>
                  <a:lnTo>
                    <a:pt x="1458" y="5029"/>
                  </a:lnTo>
                  <a:lnTo>
                    <a:pt x="1474" y="5045"/>
                  </a:lnTo>
                  <a:lnTo>
                    <a:pt x="1492" y="5059"/>
                  </a:lnTo>
                  <a:lnTo>
                    <a:pt x="1509" y="5070"/>
                  </a:lnTo>
                  <a:lnTo>
                    <a:pt x="1528" y="5081"/>
                  </a:lnTo>
                  <a:lnTo>
                    <a:pt x="1548" y="5091"/>
                  </a:lnTo>
                  <a:lnTo>
                    <a:pt x="1567" y="5099"/>
                  </a:lnTo>
                  <a:lnTo>
                    <a:pt x="1584" y="5105"/>
                  </a:lnTo>
                  <a:lnTo>
                    <a:pt x="1602" y="5111"/>
                  </a:lnTo>
                  <a:lnTo>
                    <a:pt x="1618" y="5116"/>
                  </a:lnTo>
                  <a:lnTo>
                    <a:pt x="1633" y="5119"/>
                  </a:lnTo>
                  <a:lnTo>
                    <a:pt x="1646" y="5121"/>
                  </a:lnTo>
                  <a:lnTo>
                    <a:pt x="1657" y="5123"/>
                  </a:lnTo>
                  <a:lnTo>
                    <a:pt x="1664" y="5124"/>
                  </a:lnTo>
                  <a:lnTo>
                    <a:pt x="1669" y="5124"/>
                  </a:lnTo>
                  <a:lnTo>
                    <a:pt x="1671" y="5123"/>
                  </a:lnTo>
                  <a:lnTo>
                    <a:pt x="1669" y="5099"/>
                  </a:lnTo>
                  <a:lnTo>
                    <a:pt x="1668" y="5076"/>
                  </a:lnTo>
                  <a:lnTo>
                    <a:pt x="1668" y="5053"/>
                  </a:lnTo>
                  <a:lnTo>
                    <a:pt x="1668" y="5029"/>
                  </a:lnTo>
                  <a:lnTo>
                    <a:pt x="1669" y="5005"/>
                  </a:lnTo>
                  <a:lnTo>
                    <a:pt x="1671" y="4981"/>
                  </a:lnTo>
                  <a:lnTo>
                    <a:pt x="1673" y="4956"/>
                  </a:lnTo>
                  <a:lnTo>
                    <a:pt x="1676" y="4931"/>
                  </a:lnTo>
                  <a:lnTo>
                    <a:pt x="1681" y="4910"/>
                  </a:lnTo>
                  <a:lnTo>
                    <a:pt x="1684" y="4895"/>
                  </a:lnTo>
                  <a:lnTo>
                    <a:pt x="1684" y="4888"/>
                  </a:lnTo>
                  <a:lnTo>
                    <a:pt x="1683" y="4882"/>
                  </a:lnTo>
                  <a:lnTo>
                    <a:pt x="1678" y="4876"/>
                  </a:lnTo>
                  <a:lnTo>
                    <a:pt x="1671" y="4870"/>
                  </a:lnTo>
                  <a:lnTo>
                    <a:pt x="1658" y="4861"/>
                  </a:lnTo>
                  <a:lnTo>
                    <a:pt x="1646" y="4852"/>
                  </a:lnTo>
                  <a:lnTo>
                    <a:pt x="1634" y="4845"/>
                  </a:lnTo>
                  <a:lnTo>
                    <a:pt x="1623" y="4838"/>
                  </a:lnTo>
                  <a:lnTo>
                    <a:pt x="1602" y="4830"/>
                  </a:lnTo>
                  <a:lnTo>
                    <a:pt x="1582" y="4822"/>
                  </a:lnTo>
                  <a:lnTo>
                    <a:pt x="1563" y="4818"/>
                  </a:lnTo>
                  <a:lnTo>
                    <a:pt x="1545" y="4816"/>
                  </a:lnTo>
                  <a:lnTo>
                    <a:pt x="1529" y="4815"/>
                  </a:lnTo>
                  <a:lnTo>
                    <a:pt x="1513" y="4815"/>
                  </a:lnTo>
                  <a:lnTo>
                    <a:pt x="1485" y="4817"/>
                  </a:lnTo>
                  <a:lnTo>
                    <a:pt x="1460" y="4816"/>
                  </a:lnTo>
                  <a:lnTo>
                    <a:pt x="1448" y="4815"/>
                  </a:lnTo>
                  <a:lnTo>
                    <a:pt x="1438" y="4811"/>
                  </a:lnTo>
                  <a:lnTo>
                    <a:pt x="1431" y="4807"/>
                  </a:lnTo>
                  <a:lnTo>
                    <a:pt x="1426" y="4804"/>
                  </a:lnTo>
                  <a:lnTo>
                    <a:pt x="1421" y="4799"/>
                  </a:lnTo>
                  <a:lnTo>
                    <a:pt x="1416" y="4794"/>
                  </a:lnTo>
                  <a:lnTo>
                    <a:pt x="1404" y="4779"/>
                  </a:lnTo>
                  <a:lnTo>
                    <a:pt x="1395" y="4764"/>
                  </a:lnTo>
                  <a:lnTo>
                    <a:pt x="1388" y="4749"/>
                  </a:lnTo>
                  <a:lnTo>
                    <a:pt x="1384" y="4733"/>
                  </a:lnTo>
                  <a:lnTo>
                    <a:pt x="1381" y="4719"/>
                  </a:lnTo>
                  <a:lnTo>
                    <a:pt x="1381" y="4704"/>
                  </a:lnTo>
                  <a:lnTo>
                    <a:pt x="1384" y="4692"/>
                  </a:lnTo>
                  <a:lnTo>
                    <a:pt x="1389" y="4680"/>
                  </a:lnTo>
                  <a:lnTo>
                    <a:pt x="1391" y="4674"/>
                  </a:lnTo>
                  <a:lnTo>
                    <a:pt x="1395" y="4669"/>
                  </a:lnTo>
                  <a:lnTo>
                    <a:pt x="1399" y="4665"/>
                  </a:lnTo>
                  <a:lnTo>
                    <a:pt x="1404" y="4662"/>
                  </a:lnTo>
                  <a:lnTo>
                    <a:pt x="1409" y="4658"/>
                  </a:lnTo>
                  <a:lnTo>
                    <a:pt x="1414" y="4654"/>
                  </a:lnTo>
                  <a:lnTo>
                    <a:pt x="1420" y="4652"/>
                  </a:lnTo>
                  <a:lnTo>
                    <a:pt x="1426" y="4650"/>
                  </a:lnTo>
                  <a:lnTo>
                    <a:pt x="1433" y="4649"/>
                  </a:lnTo>
                  <a:lnTo>
                    <a:pt x="1440" y="4648"/>
                  </a:lnTo>
                  <a:lnTo>
                    <a:pt x="1448" y="4649"/>
                  </a:lnTo>
                  <a:lnTo>
                    <a:pt x="1455" y="4649"/>
                  </a:lnTo>
                  <a:lnTo>
                    <a:pt x="1464" y="4650"/>
                  </a:lnTo>
                  <a:lnTo>
                    <a:pt x="1473" y="4653"/>
                  </a:lnTo>
                  <a:lnTo>
                    <a:pt x="1482" y="4657"/>
                  </a:lnTo>
                  <a:lnTo>
                    <a:pt x="1490" y="4660"/>
                  </a:lnTo>
                  <a:lnTo>
                    <a:pt x="1499" y="4667"/>
                  </a:lnTo>
                  <a:lnTo>
                    <a:pt x="1508" y="4677"/>
                  </a:lnTo>
                  <a:lnTo>
                    <a:pt x="1519" y="4690"/>
                  </a:lnTo>
                  <a:lnTo>
                    <a:pt x="1532" y="4704"/>
                  </a:lnTo>
                  <a:lnTo>
                    <a:pt x="1545" y="4719"/>
                  </a:lnTo>
                  <a:lnTo>
                    <a:pt x="1562" y="4733"/>
                  </a:lnTo>
                  <a:lnTo>
                    <a:pt x="1570" y="4739"/>
                  </a:lnTo>
                  <a:lnTo>
                    <a:pt x="1581" y="4744"/>
                  </a:lnTo>
                  <a:lnTo>
                    <a:pt x="1591" y="4749"/>
                  </a:lnTo>
                  <a:lnTo>
                    <a:pt x="1601" y="4753"/>
                  </a:lnTo>
                  <a:lnTo>
                    <a:pt x="1619" y="4757"/>
                  </a:lnTo>
                  <a:lnTo>
                    <a:pt x="1633" y="4758"/>
                  </a:lnTo>
                  <a:lnTo>
                    <a:pt x="1638" y="4757"/>
                  </a:lnTo>
                  <a:lnTo>
                    <a:pt x="1642" y="4756"/>
                  </a:lnTo>
                  <a:lnTo>
                    <a:pt x="1646" y="4753"/>
                  </a:lnTo>
                  <a:lnTo>
                    <a:pt x="1649" y="4751"/>
                  </a:lnTo>
                  <a:lnTo>
                    <a:pt x="1651" y="4747"/>
                  </a:lnTo>
                  <a:lnTo>
                    <a:pt x="1652" y="4742"/>
                  </a:lnTo>
                  <a:lnTo>
                    <a:pt x="1653" y="4737"/>
                  </a:lnTo>
                  <a:lnTo>
                    <a:pt x="1653" y="4731"/>
                  </a:lnTo>
                  <a:lnTo>
                    <a:pt x="1653" y="4716"/>
                  </a:lnTo>
                  <a:lnTo>
                    <a:pt x="1652" y="4697"/>
                  </a:lnTo>
                  <a:lnTo>
                    <a:pt x="1649" y="4675"/>
                  </a:lnTo>
                  <a:lnTo>
                    <a:pt x="1648" y="4652"/>
                  </a:lnTo>
                  <a:lnTo>
                    <a:pt x="1648" y="4627"/>
                  </a:lnTo>
                  <a:lnTo>
                    <a:pt x="1649" y="4600"/>
                  </a:lnTo>
                  <a:lnTo>
                    <a:pt x="1653" y="4548"/>
                  </a:lnTo>
                  <a:lnTo>
                    <a:pt x="1659" y="4495"/>
                  </a:lnTo>
                  <a:lnTo>
                    <a:pt x="1666" y="4446"/>
                  </a:lnTo>
                  <a:lnTo>
                    <a:pt x="1672" y="4404"/>
                  </a:lnTo>
                  <a:lnTo>
                    <a:pt x="1677" y="4371"/>
                  </a:lnTo>
                  <a:lnTo>
                    <a:pt x="1679" y="4350"/>
                  </a:lnTo>
                  <a:lnTo>
                    <a:pt x="1683" y="4331"/>
                  </a:lnTo>
                  <a:lnTo>
                    <a:pt x="1687" y="4316"/>
                  </a:lnTo>
                  <a:lnTo>
                    <a:pt x="1689" y="4308"/>
                  </a:lnTo>
                  <a:lnTo>
                    <a:pt x="1693" y="4303"/>
                  </a:lnTo>
                  <a:lnTo>
                    <a:pt x="1696" y="4298"/>
                  </a:lnTo>
                  <a:lnTo>
                    <a:pt x="1701" y="4295"/>
                  </a:lnTo>
                  <a:lnTo>
                    <a:pt x="1705" y="4291"/>
                  </a:lnTo>
                  <a:lnTo>
                    <a:pt x="1710" y="4288"/>
                  </a:lnTo>
                  <a:lnTo>
                    <a:pt x="1716" y="4287"/>
                  </a:lnTo>
                  <a:lnTo>
                    <a:pt x="1721" y="4286"/>
                  </a:lnTo>
                  <a:lnTo>
                    <a:pt x="1736" y="4285"/>
                  </a:lnTo>
                  <a:lnTo>
                    <a:pt x="1752" y="4287"/>
                  </a:lnTo>
                  <a:lnTo>
                    <a:pt x="1772" y="4292"/>
                  </a:lnTo>
                  <a:lnTo>
                    <a:pt x="1791" y="4298"/>
                  </a:lnTo>
                  <a:lnTo>
                    <a:pt x="1811" y="4307"/>
                  </a:lnTo>
                  <a:lnTo>
                    <a:pt x="1830" y="4317"/>
                  </a:lnTo>
                  <a:lnTo>
                    <a:pt x="1847" y="4328"/>
                  </a:lnTo>
                  <a:lnTo>
                    <a:pt x="1864" y="4342"/>
                  </a:lnTo>
                  <a:lnTo>
                    <a:pt x="1871" y="4350"/>
                  </a:lnTo>
                  <a:lnTo>
                    <a:pt x="1877" y="4358"/>
                  </a:lnTo>
                  <a:lnTo>
                    <a:pt x="1884" y="4366"/>
                  </a:lnTo>
                  <a:lnTo>
                    <a:pt x="1889" y="4375"/>
                  </a:lnTo>
                  <a:lnTo>
                    <a:pt x="1892" y="4384"/>
                  </a:lnTo>
                  <a:lnTo>
                    <a:pt x="1895" y="4394"/>
                  </a:lnTo>
                  <a:lnTo>
                    <a:pt x="1895" y="4404"/>
                  </a:lnTo>
                  <a:lnTo>
                    <a:pt x="1895" y="4415"/>
                  </a:lnTo>
                  <a:lnTo>
                    <a:pt x="1892" y="4425"/>
                  </a:lnTo>
                  <a:lnTo>
                    <a:pt x="1890" y="4436"/>
                  </a:lnTo>
                  <a:lnTo>
                    <a:pt x="1885" y="4446"/>
                  </a:lnTo>
                  <a:lnTo>
                    <a:pt x="1880" y="4455"/>
                  </a:lnTo>
                  <a:lnTo>
                    <a:pt x="1849" y="4499"/>
                  </a:lnTo>
                  <a:lnTo>
                    <a:pt x="1821" y="4535"/>
                  </a:lnTo>
                  <a:lnTo>
                    <a:pt x="1810" y="4553"/>
                  </a:lnTo>
                  <a:lnTo>
                    <a:pt x="1800" y="4568"/>
                  </a:lnTo>
                  <a:lnTo>
                    <a:pt x="1791" y="4583"/>
                  </a:lnTo>
                  <a:lnTo>
                    <a:pt x="1783" y="4598"/>
                  </a:lnTo>
                  <a:lnTo>
                    <a:pt x="1777" y="4613"/>
                  </a:lnTo>
                  <a:lnTo>
                    <a:pt x="1773" y="4627"/>
                  </a:lnTo>
                  <a:lnTo>
                    <a:pt x="1771" y="4640"/>
                  </a:lnTo>
                  <a:lnTo>
                    <a:pt x="1771" y="4655"/>
                  </a:lnTo>
                  <a:lnTo>
                    <a:pt x="1772" y="4670"/>
                  </a:lnTo>
                  <a:lnTo>
                    <a:pt x="1776" y="4685"/>
                  </a:lnTo>
                  <a:lnTo>
                    <a:pt x="1782" y="4702"/>
                  </a:lnTo>
                  <a:lnTo>
                    <a:pt x="1790" y="4719"/>
                  </a:lnTo>
                  <a:lnTo>
                    <a:pt x="1792" y="4724"/>
                  </a:lnTo>
                  <a:lnTo>
                    <a:pt x="1793" y="4731"/>
                  </a:lnTo>
                  <a:lnTo>
                    <a:pt x="1795" y="4738"/>
                  </a:lnTo>
                  <a:lnTo>
                    <a:pt x="1795" y="4746"/>
                  </a:lnTo>
                  <a:lnTo>
                    <a:pt x="1795" y="4762"/>
                  </a:lnTo>
                  <a:lnTo>
                    <a:pt x="1795" y="4781"/>
                  </a:lnTo>
                  <a:lnTo>
                    <a:pt x="1793" y="4799"/>
                  </a:lnTo>
                  <a:lnTo>
                    <a:pt x="1795" y="4818"/>
                  </a:lnTo>
                  <a:lnTo>
                    <a:pt x="1796" y="4828"/>
                  </a:lnTo>
                  <a:lnTo>
                    <a:pt x="1797" y="4837"/>
                  </a:lnTo>
                  <a:lnTo>
                    <a:pt x="1800" y="4846"/>
                  </a:lnTo>
                  <a:lnTo>
                    <a:pt x="1803" y="4855"/>
                  </a:lnTo>
                  <a:lnTo>
                    <a:pt x="1808" y="4861"/>
                  </a:lnTo>
                  <a:lnTo>
                    <a:pt x="1814" y="4866"/>
                  </a:lnTo>
                  <a:lnTo>
                    <a:pt x="1820" y="4870"/>
                  </a:lnTo>
                  <a:lnTo>
                    <a:pt x="1827" y="4871"/>
                  </a:lnTo>
                  <a:lnTo>
                    <a:pt x="1835" y="4871"/>
                  </a:lnTo>
                  <a:lnTo>
                    <a:pt x="1842" y="4871"/>
                  </a:lnTo>
                  <a:lnTo>
                    <a:pt x="1851" y="4868"/>
                  </a:lnTo>
                  <a:lnTo>
                    <a:pt x="1860" y="4865"/>
                  </a:lnTo>
                  <a:lnTo>
                    <a:pt x="1879" y="4856"/>
                  </a:lnTo>
                  <a:lnTo>
                    <a:pt x="1896" y="4845"/>
                  </a:lnTo>
                  <a:lnTo>
                    <a:pt x="1914" y="4831"/>
                  </a:lnTo>
                  <a:lnTo>
                    <a:pt x="1929" y="4816"/>
                  </a:lnTo>
                  <a:lnTo>
                    <a:pt x="1935" y="4809"/>
                  </a:lnTo>
                  <a:lnTo>
                    <a:pt x="1941" y="4804"/>
                  </a:lnTo>
                  <a:lnTo>
                    <a:pt x="1948" y="4802"/>
                  </a:lnTo>
                  <a:lnTo>
                    <a:pt x="1954" y="4801"/>
                  </a:lnTo>
                  <a:lnTo>
                    <a:pt x="1960" y="4801"/>
                  </a:lnTo>
                  <a:lnTo>
                    <a:pt x="1965" y="4801"/>
                  </a:lnTo>
                  <a:lnTo>
                    <a:pt x="1969" y="4803"/>
                  </a:lnTo>
                  <a:lnTo>
                    <a:pt x="1973" y="4807"/>
                  </a:lnTo>
                  <a:lnTo>
                    <a:pt x="1975" y="4812"/>
                  </a:lnTo>
                  <a:lnTo>
                    <a:pt x="1976" y="4817"/>
                  </a:lnTo>
                  <a:lnTo>
                    <a:pt x="1978" y="4825"/>
                  </a:lnTo>
                  <a:lnTo>
                    <a:pt x="1976" y="4831"/>
                  </a:lnTo>
                  <a:lnTo>
                    <a:pt x="1975" y="4840"/>
                  </a:lnTo>
                  <a:lnTo>
                    <a:pt x="1973" y="4847"/>
                  </a:lnTo>
                  <a:lnTo>
                    <a:pt x="1969" y="4856"/>
                  </a:lnTo>
                  <a:lnTo>
                    <a:pt x="1963" y="4866"/>
                  </a:lnTo>
                  <a:lnTo>
                    <a:pt x="1958" y="4873"/>
                  </a:lnTo>
                  <a:lnTo>
                    <a:pt x="1950" y="4881"/>
                  </a:lnTo>
                  <a:lnTo>
                    <a:pt x="1941" y="4888"/>
                  </a:lnTo>
                  <a:lnTo>
                    <a:pt x="1931" y="4897"/>
                  </a:lnTo>
                  <a:lnTo>
                    <a:pt x="1910" y="4913"/>
                  </a:lnTo>
                  <a:lnTo>
                    <a:pt x="1887" y="4930"/>
                  </a:lnTo>
                  <a:lnTo>
                    <a:pt x="1866" y="4947"/>
                  </a:lnTo>
                  <a:lnTo>
                    <a:pt x="1846" y="4965"/>
                  </a:lnTo>
                  <a:lnTo>
                    <a:pt x="1837" y="4974"/>
                  </a:lnTo>
                  <a:lnTo>
                    <a:pt x="1830" y="4981"/>
                  </a:lnTo>
                  <a:lnTo>
                    <a:pt x="1824" y="4990"/>
                  </a:lnTo>
                  <a:lnTo>
                    <a:pt x="1820" y="4997"/>
                  </a:lnTo>
                  <a:lnTo>
                    <a:pt x="1816" y="5012"/>
                  </a:lnTo>
                  <a:lnTo>
                    <a:pt x="1812" y="5032"/>
                  </a:lnTo>
                  <a:lnTo>
                    <a:pt x="1811" y="5055"/>
                  </a:lnTo>
                  <a:lnTo>
                    <a:pt x="1811" y="5081"/>
                  </a:lnTo>
                  <a:lnTo>
                    <a:pt x="1811" y="5109"/>
                  </a:lnTo>
                  <a:lnTo>
                    <a:pt x="1814" y="5138"/>
                  </a:lnTo>
                  <a:lnTo>
                    <a:pt x="1817" y="5165"/>
                  </a:lnTo>
                  <a:lnTo>
                    <a:pt x="1822" y="5193"/>
                  </a:lnTo>
                  <a:lnTo>
                    <a:pt x="1829" y="5218"/>
                  </a:lnTo>
                  <a:lnTo>
                    <a:pt x="1836" y="5239"/>
                  </a:lnTo>
                  <a:lnTo>
                    <a:pt x="1840" y="5249"/>
                  </a:lnTo>
                  <a:lnTo>
                    <a:pt x="1845" y="5258"/>
                  </a:lnTo>
                  <a:lnTo>
                    <a:pt x="1850" y="5264"/>
                  </a:lnTo>
                  <a:lnTo>
                    <a:pt x="1855" y="5271"/>
                  </a:lnTo>
                  <a:lnTo>
                    <a:pt x="1860" y="5274"/>
                  </a:lnTo>
                  <a:lnTo>
                    <a:pt x="1866" y="5278"/>
                  </a:lnTo>
                  <a:lnTo>
                    <a:pt x="1872" y="5278"/>
                  </a:lnTo>
                  <a:lnTo>
                    <a:pt x="1879" y="5278"/>
                  </a:lnTo>
                  <a:lnTo>
                    <a:pt x="1885" y="5274"/>
                  </a:lnTo>
                  <a:lnTo>
                    <a:pt x="1892" y="5269"/>
                  </a:lnTo>
                  <a:lnTo>
                    <a:pt x="1900" y="5263"/>
                  </a:lnTo>
                  <a:lnTo>
                    <a:pt x="1907" y="5253"/>
                  </a:lnTo>
                  <a:lnTo>
                    <a:pt x="1921" y="5234"/>
                  </a:lnTo>
                  <a:lnTo>
                    <a:pt x="1936" y="5218"/>
                  </a:lnTo>
                  <a:lnTo>
                    <a:pt x="1950" y="5202"/>
                  </a:lnTo>
                  <a:lnTo>
                    <a:pt x="1965" y="5185"/>
                  </a:lnTo>
                  <a:lnTo>
                    <a:pt x="1981" y="5172"/>
                  </a:lnTo>
                  <a:lnTo>
                    <a:pt x="1998" y="5159"/>
                  </a:lnTo>
                  <a:lnTo>
                    <a:pt x="2015" y="5146"/>
                  </a:lnTo>
                  <a:lnTo>
                    <a:pt x="2033" y="5136"/>
                  </a:lnTo>
                  <a:lnTo>
                    <a:pt x="2053" y="5126"/>
                  </a:lnTo>
                  <a:lnTo>
                    <a:pt x="2073" y="5119"/>
                  </a:lnTo>
                  <a:lnTo>
                    <a:pt x="2094" y="5113"/>
                  </a:lnTo>
                  <a:lnTo>
                    <a:pt x="2118" y="5108"/>
                  </a:lnTo>
                  <a:lnTo>
                    <a:pt x="2142" y="5104"/>
                  </a:lnTo>
                  <a:lnTo>
                    <a:pt x="2168" y="5103"/>
                  </a:lnTo>
                  <a:lnTo>
                    <a:pt x="2197" y="5103"/>
                  </a:lnTo>
                  <a:lnTo>
                    <a:pt x="2226" y="5104"/>
                  </a:lnTo>
                  <a:lnTo>
                    <a:pt x="2232" y="5105"/>
                  </a:lnTo>
                  <a:lnTo>
                    <a:pt x="2237" y="5106"/>
                  </a:lnTo>
                  <a:lnTo>
                    <a:pt x="2241" y="5108"/>
                  </a:lnTo>
                  <a:lnTo>
                    <a:pt x="2244" y="5110"/>
                  </a:lnTo>
                  <a:lnTo>
                    <a:pt x="2246" y="5113"/>
                  </a:lnTo>
                  <a:lnTo>
                    <a:pt x="2247" y="5116"/>
                  </a:lnTo>
                  <a:lnTo>
                    <a:pt x="2247" y="5119"/>
                  </a:lnTo>
                  <a:lnTo>
                    <a:pt x="2247" y="5121"/>
                  </a:lnTo>
                  <a:lnTo>
                    <a:pt x="2244" y="5125"/>
                  </a:lnTo>
                  <a:lnTo>
                    <a:pt x="2242" y="5128"/>
                  </a:lnTo>
                  <a:lnTo>
                    <a:pt x="2239" y="5130"/>
                  </a:lnTo>
                  <a:lnTo>
                    <a:pt x="2236" y="5133"/>
                  </a:lnTo>
                  <a:lnTo>
                    <a:pt x="2231" y="5134"/>
                  </a:lnTo>
                  <a:lnTo>
                    <a:pt x="2226" y="5135"/>
                  </a:lnTo>
                  <a:lnTo>
                    <a:pt x="2219" y="5135"/>
                  </a:lnTo>
                  <a:lnTo>
                    <a:pt x="2213" y="5135"/>
                  </a:lnTo>
                  <a:lnTo>
                    <a:pt x="2197" y="5135"/>
                  </a:lnTo>
                  <a:lnTo>
                    <a:pt x="2179" y="5139"/>
                  </a:lnTo>
                  <a:lnTo>
                    <a:pt x="2159" y="5144"/>
                  </a:lnTo>
                  <a:lnTo>
                    <a:pt x="2138" y="5150"/>
                  </a:lnTo>
                  <a:lnTo>
                    <a:pt x="2117" y="5160"/>
                  </a:lnTo>
                  <a:lnTo>
                    <a:pt x="2094" y="5172"/>
                  </a:lnTo>
                  <a:lnTo>
                    <a:pt x="2073" y="5184"/>
                  </a:lnTo>
                  <a:lnTo>
                    <a:pt x="2052" y="5198"/>
                  </a:lnTo>
                  <a:lnTo>
                    <a:pt x="2031" y="5214"/>
                  </a:lnTo>
                  <a:lnTo>
                    <a:pt x="2014" y="5230"/>
                  </a:lnTo>
                  <a:lnTo>
                    <a:pt x="2006" y="5239"/>
                  </a:lnTo>
                  <a:lnTo>
                    <a:pt x="1999" y="5248"/>
                  </a:lnTo>
                  <a:lnTo>
                    <a:pt x="1993" y="5257"/>
                  </a:lnTo>
                  <a:lnTo>
                    <a:pt x="1986" y="5267"/>
                  </a:lnTo>
                  <a:lnTo>
                    <a:pt x="1981" y="5276"/>
                  </a:lnTo>
                  <a:lnTo>
                    <a:pt x="1978" y="5286"/>
                  </a:lnTo>
                  <a:lnTo>
                    <a:pt x="1975" y="5296"/>
                  </a:lnTo>
                  <a:lnTo>
                    <a:pt x="1973" y="5304"/>
                  </a:lnTo>
                  <a:lnTo>
                    <a:pt x="1971" y="5314"/>
                  </a:lnTo>
                  <a:lnTo>
                    <a:pt x="1973" y="5324"/>
                  </a:lnTo>
                  <a:lnTo>
                    <a:pt x="1974" y="5334"/>
                  </a:lnTo>
                  <a:lnTo>
                    <a:pt x="1976" y="5344"/>
                  </a:lnTo>
                  <a:lnTo>
                    <a:pt x="1979" y="5351"/>
                  </a:lnTo>
                  <a:lnTo>
                    <a:pt x="1983" y="5357"/>
                  </a:lnTo>
                  <a:lnTo>
                    <a:pt x="1986" y="5362"/>
                  </a:lnTo>
                  <a:lnTo>
                    <a:pt x="1991" y="5366"/>
                  </a:lnTo>
                  <a:lnTo>
                    <a:pt x="2000" y="5373"/>
                  </a:lnTo>
                  <a:lnTo>
                    <a:pt x="2009" y="5380"/>
                  </a:lnTo>
                  <a:lnTo>
                    <a:pt x="2013" y="5383"/>
                  </a:lnTo>
                  <a:lnTo>
                    <a:pt x="2016" y="5387"/>
                  </a:lnTo>
                  <a:lnTo>
                    <a:pt x="2019" y="5392"/>
                  </a:lnTo>
                  <a:lnTo>
                    <a:pt x="2021" y="5398"/>
                  </a:lnTo>
                  <a:lnTo>
                    <a:pt x="2023" y="5405"/>
                  </a:lnTo>
                  <a:lnTo>
                    <a:pt x="2023" y="5413"/>
                  </a:lnTo>
                  <a:lnTo>
                    <a:pt x="2021" y="5422"/>
                  </a:lnTo>
                  <a:lnTo>
                    <a:pt x="2019" y="5433"/>
                  </a:lnTo>
                  <a:lnTo>
                    <a:pt x="2014" y="5452"/>
                  </a:lnTo>
                  <a:lnTo>
                    <a:pt x="2008" y="5466"/>
                  </a:lnTo>
                  <a:lnTo>
                    <a:pt x="2005" y="5471"/>
                  </a:lnTo>
                  <a:lnTo>
                    <a:pt x="2001" y="5476"/>
                  </a:lnTo>
                  <a:lnTo>
                    <a:pt x="1998" y="5480"/>
                  </a:lnTo>
                  <a:lnTo>
                    <a:pt x="1993" y="5483"/>
                  </a:lnTo>
                  <a:lnTo>
                    <a:pt x="1988" y="5486"/>
                  </a:lnTo>
                  <a:lnTo>
                    <a:pt x="1984" y="5489"/>
                  </a:lnTo>
                  <a:lnTo>
                    <a:pt x="1978" y="5490"/>
                  </a:lnTo>
                  <a:lnTo>
                    <a:pt x="1973" y="5491"/>
                  </a:lnTo>
                  <a:lnTo>
                    <a:pt x="1960" y="5491"/>
                  </a:lnTo>
                  <a:lnTo>
                    <a:pt x="1945" y="5490"/>
                  </a:lnTo>
                  <a:close/>
                  <a:moveTo>
                    <a:pt x="2742" y="5990"/>
                  </a:moveTo>
                  <a:lnTo>
                    <a:pt x="2728" y="5981"/>
                  </a:lnTo>
                  <a:lnTo>
                    <a:pt x="2718" y="5972"/>
                  </a:lnTo>
                  <a:lnTo>
                    <a:pt x="2714" y="5968"/>
                  </a:lnTo>
                  <a:lnTo>
                    <a:pt x="2710" y="5965"/>
                  </a:lnTo>
                  <a:lnTo>
                    <a:pt x="2708" y="5960"/>
                  </a:lnTo>
                  <a:lnTo>
                    <a:pt x="2707" y="5955"/>
                  </a:lnTo>
                  <a:lnTo>
                    <a:pt x="2705" y="5950"/>
                  </a:lnTo>
                  <a:lnTo>
                    <a:pt x="2705" y="5945"/>
                  </a:lnTo>
                  <a:lnTo>
                    <a:pt x="2707" y="5940"/>
                  </a:lnTo>
                  <a:lnTo>
                    <a:pt x="2708" y="5934"/>
                  </a:lnTo>
                  <a:lnTo>
                    <a:pt x="2712" y="5922"/>
                  </a:lnTo>
                  <a:lnTo>
                    <a:pt x="2717" y="5908"/>
                  </a:lnTo>
                  <a:lnTo>
                    <a:pt x="2722" y="5902"/>
                  </a:lnTo>
                  <a:lnTo>
                    <a:pt x="2728" y="5897"/>
                  </a:lnTo>
                  <a:lnTo>
                    <a:pt x="2734" y="5892"/>
                  </a:lnTo>
                  <a:lnTo>
                    <a:pt x="2743" y="5889"/>
                  </a:lnTo>
                  <a:lnTo>
                    <a:pt x="2752" y="5888"/>
                  </a:lnTo>
                  <a:lnTo>
                    <a:pt x="2762" y="5887"/>
                  </a:lnTo>
                  <a:lnTo>
                    <a:pt x="2772" y="5887"/>
                  </a:lnTo>
                  <a:lnTo>
                    <a:pt x="2782" y="5887"/>
                  </a:lnTo>
                  <a:lnTo>
                    <a:pt x="2824" y="5893"/>
                  </a:lnTo>
                  <a:lnTo>
                    <a:pt x="2856" y="5901"/>
                  </a:lnTo>
                  <a:lnTo>
                    <a:pt x="2871" y="5901"/>
                  </a:lnTo>
                  <a:lnTo>
                    <a:pt x="2886" y="5901"/>
                  </a:lnTo>
                  <a:lnTo>
                    <a:pt x="2898" y="5899"/>
                  </a:lnTo>
                  <a:lnTo>
                    <a:pt x="2910" y="5897"/>
                  </a:lnTo>
                  <a:lnTo>
                    <a:pt x="2921" y="5896"/>
                  </a:lnTo>
                  <a:lnTo>
                    <a:pt x="2930" y="5892"/>
                  </a:lnTo>
                  <a:lnTo>
                    <a:pt x="2938" y="5889"/>
                  </a:lnTo>
                  <a:lnTo>
                    <a:pt x="2947" y="5884"/>
                  </a:lnTo>
                  <a:lnTo>
                    <a:pt x="2953" y="5881"/>
                  </a:lnTo>
                  <a:lnTo>
                    <a:pt x="2960" y="5876"/>
                  </a:lnTo>
                  <a:lnTo>
                    <a:pt x="2966" y="5871"/>
                  </a:lnTo>
                  <a:lnTo>
                    <a:pt x="2971" y="5864"/>
                  </a:lnTo>
                  <a:lnTo>
                    <a:pt x="2979" y="5853"/>
                  </a:lnTo>
                  <a:lnTo>
                    <a:pt x="2986" y="5841"/>
                  </a:lnTo>
                  <a:lnTo>
                    <a:pt x="2996" y="5813"/>
                  </a:lnTo>
                  <a:lnTo>
                    <a:pt x="3005" y="5787"/>
                  </a:lnTo>
                  <a:lnTo>
                    <a:pt x="3011" y="5773"/>
                  </a:lnTo>
                  <a:lnTo>
                    <a:pt x="3019" y="5762"/>
                  </a:lnTo>
                  <a:lnTo>
                    <a:pt x="3022" y="5757"/>
                  </a:lnTo>
                  <a:lnTo>
                    <a:pt x="3027" y="5752"/>
                  </a:lnTo>
                  <a:lnTo>
                    <a:pt x="3034" y="5747"/>
                  </a:lnTo>
                  <a:lnTo>
                    <a:pt x="3040" y="5743"/>
                  </a:lnTo>
                  <a:lnTo>
                    <a:pt x="3047" y="5730"/>
                  </a:lnTo>
                  <a:lnTo>
                    <a:pt x="3054" y="5723"/>
                  </a:lnTo>
                  <a:lnTo>
                    <a:pt x="3059" y="5718"/>
                  </a:lnTo>
                  <a:lnTo>
                    <a:pt x="3064" y="5717"/>
                  </a:lnTo>
                  <a:lnTo>
                    <a:pt x="3066" y="5719"/>
                  </a:lnTo>
                  <a:lnTo>
                    <a:pt x="3069" y="5724"/>
                  </a:lnTo>
                  <a:lnTo>
                    <a:pt x="3070" y="5730"/>
                  </a:lnTo>
                  <a:lnTo>
                    <a:pt x="3070" y="5740"/>
                  </a:lnTo>
                  <a:lnTo>
                    <a:pt x="3070" y="5752"/>
                  </a:lnTo>
                  <a:lnTo>
                    <a:pt x="3067" y="5765"/>
                  </a:lnTo>
                  <a:lnTo>
                    <a:pt x="3065" y="5780"/>
                  </a:lnTo>
                  <a:lnTo>
                    <a:pt x="3060" y="5797"/>
                  </a:lnTo>
                  <a:lnTo>
                    <a:pt x="3055" y="5814"/>
                  </a:lnTo>
                  <a:lnTo>
                    <a:pt x="3049" y="5832"/>
                  </a:lnTo>
                  <a:lnTo>
                    <a:pt x="3041" y="5851"/>
                  </a:lnTo>
                  <a:lnTo>
                    <a:pt x="3032" y="5869"/>
                  </a:lnTo>
                  <a:lnTo>
                    <a:pt x="3022" y="5888"/>
                  </a:lnTo>
                  <a:lnTo>
                    <a:pt x="3012" y="5907"/>
                  </a:lnTo>
                  <a:lnTo>
                    <a:pt x="3000" y="5924"/>
                  </a:lnTo>
                  <a:lnTo>
                    <a:pt x="2987" y="5941"/>
                  </a:lnTo>
                  <a:lnTo>
                    <a:pt x="2973" y="5957"/>
                  </a:lnTo>
                  <a:lnTo>
                    <a:pt x="2957" y="5972"/>
                  </a:lnTo>
                  <a:lnTo>
                    <a:pt x="2941" y="5985"/>
                  </a:lnTo>
                  <a:lnTo>
                    <a:pt x="2923" y="5996"/>
                  </a:lnTo>
                  <a:lnTo>
                    <a:pt x="2905" y="6006"/>
                  </a:lnTo>
                  <a:lnTo>
                    <a:pt x="2886" y="6012"/>
                  </a:lnTo>
                  <a:lnTo>
                    <a:pt x="2865" y="6017"/>
                  </a:lnTo>
                  <a:lnTo>
                    <a:pt x="2842" y="6018"/>
                  </a:lnTo>
                  <a:lnTo>
                    <a:pt x="2818" y="6016"/>
                  </a:lnTo>
                  <a:lnTo>
                    <a:pt x="2794" y="6011"/>
                  </a:lnTo>
                  <a:lnTo>
                    <a:pt x="2768" y="6002"/>
                  </a:lnTo>
                  <a:lnTo>
                    <a:pt x="2742" y="5990"/>
                  </a:lnTo>
                  <a:close/>
                  <a:moveTo>
                    <a:pt x="2858" y="5653"/>
                  </a:moveTo>
                  <a:lnTo>
                    <a:pt x="2873" y="5638"/>
                  </a:lnTo>
                  <a:lnTo>
                    <a:pt x="2890" y="5620"/>
                  </a:lnTo>
                  <a:lnTo>
                    <a:pt x="2905" y="5603"/>
                  </a:lnTo>
                  <a:lnTo>
                    <a:pt x="2920" y="5582"/>
                  </a:lnTo>
                  <a:lnTo>
                    <a:pt x="2933" y="5562"/>
                  </a:lnTo>
                  <a:lnTo>
                    <a:pt x="2947" y="5542"/>
                  </a:lnTo>
                  <a:lnTo>
                    <a:pt x="2958" y="5521"/>
                  </a:lnTo>
                  <a:lnTo>
                    <a:pt x="2967" y="5499"/>
                  </a:lnTo>
                  <a:lnTo>
                    <a:pt x="2971" y="5489"/>
                  </a:lnTo>
                  <a:lnTo>
                    <a:pt x="2973" y="5477"/>
                  </a:lnTo>
                  <a:lnTo>
                    <a:pt x="2976" y="5466"/>
                  </a:lnTo>
                  <a:lnTo>
                    <a:pt x="2977" y="5455"/>
                  </a:lnTo>
                  <a:lnTo>
                    <a:pt x="2977" y="5443"/>
                  </a:lnTo>
                  <a:lnTo>
                    <a:pt x="2977" y="5432"/>
                  </a:lnTo>
                  <a:lnTo>
                    <a:pt x="2976" y="5421"/>
                  </a:lnTo>
                  <a:lnTo>
                    <a:pt x="2973" y="5410"/>
                  </a:lnTo>
                  <a:lnTo>
                    <a:pt x="2970" y="5400"/>
                  </a:lnTo>
                  <a:lnTo>
                    <a:pt x="2966" y="5388"/>
                  </a:lnTo>
                  <a:lnTo>
                    <a:pt x="2960" y="5377"/>
                  </a:lnTo>
                  <a:lnTo>
                    <a:pt x="2953" y="5367"/>
                  </a:lnTo>
                  <a:lnTo>
                    <a:pt x="2946" y="5356"/>
                  </a:lnTo>
                  <a:lnTo>
                    <a:pt x="2936" y="5346"/>
                  </a:lnTo>
                  <a:lnTo>
                    <a:pt x="2926" y="5336"/>
                  </a:lnTo>
                  <a:lnTo>
                    <a:pt x="2913" y="5326"/>
                  </a:lnTo>
                  <a:lnTo>
                    <a:pt x="2910" y="5321"/>
                  </a:lnTo>
                  <a:lnTo>
                    <a:pt x="2905" y="5316"/>
                  </a:lnTo>
                  <a:lnTo>
                    <a:pt x="2902" y="5309"/>
                  </a:lnTo>
                  <a:lnTo>
                    <a:pt x="2900" y="5303"/>
                  </a:lnTo>
                  <a:lnTo>
                    <a:pt x="2898" y="5296"/>
                  </a:lnTo>
                  <a:lnTo>
                    <a:pt x="2897" y="5288"/>
                  </a:lnTo>
                  <a:lnTo>
                    <a:pt x="2897" y="5281"/>
                  </a:lnTo>
                  <a:lnTo>
                    <a:pt x="2897" y="5273"/>
                  </a:lnTo>
                  <a:lnTo>
                    <a:pt x="2900" y="5267"/>
                  </a:lnTo>
                  <a:lnTo>
                    <a:pt x="2901" y="5259"/>
                  </a:lnTo>
                  <a:lnTo>
                    <a:pt x="2905" y="5253"/>
                  </a:lnTo>
                  <a:lnTo>
                    <a:pt x="2908" y="5248"/>
                  </a:lnTo>
                  <a:lnTo>
                    <a:pt x="2912" y="5243"/>
                  </a:lnTo>
                  <a:lnTo>
                    <a:pt x="2918" y="5239"/>
                  </a:lnTo>
                  <a:lnTo>
                    <a:pt x="2923" y="5238"/>
                  </a:lnTo>
                  <a:lnTo>
                    <a:pt x="2931" y="5237"/>
                  </a:lnTo>
                  <a:lnTo>
                    <a:pt x="2950" y="5235"/>
                  </a:lnTo>
                  <a:lnTo>
                    <a:pt x="2968" y="5237"/>
                  </a:lnTo>
                  <a:lnTo>
                    <a:pt x="2989" y="5238"/>
                  </a:lnTo>
                  <a:lnTo>
                    <a:pt x="3009" y="5239"/>
                  </a:lnTo>
                  <a:lnTo>
                    <a:pt x="3030" y="5243"/>
                  </a:lnTo>
                  <a:lnTo>
                    <a:pt x="3050" y="5247"/>
                  </a:lnTo>
                  <a:lnTo>
                    <a:pt x="3070" y="5252"/>
                  </a:lnTo>
                  <a:lnTo>
                    <a:pt x="3089" y="5259"/>
                  </a:lnTo>
                  <a:lnTo>
                    <a:pt x="3106" y="5267"/>
                  </a:lnTo>
                  <a:lnTo>
                    <a:pt x="3123" y="5277"/>
                  </a:lnTo>
                  <a:lnTo>
                    <a:pt x="3131" y="5283"/>
                  </a:lnTo>
                  <a:lnTo>
                    <a:pt x="3139" y="5288"/>
                  </a:lnTo>
                  <a:lnTo>
                    <a:pt x="3145" y="5294"/>
                  </a:lnTo>
                  <a:lnTo>
                    <a:pt x="3151" y="5302"/>
                  </a:lnTo>
                  <a:lnTo>
                    <a:pt x="3158" y="5309"/>
                  </a:lnTo>
                  <a:lnTo>
                    <a:pt x="3163" y="5317"/>
                  </a:lnTo>
                  <a:lnTo>
                    <a:pt x="3168" y="5324"/>
                  </a:lnTo>
                  <a:lnTo>
                    <a:pt x="3171" y="5333"/>
                  </a:lnTo>
                  <a:lnTo>
                    <a:pt x="3175" y="5343"/>
                  </a:lnTo>
                  <a:lnTo>
                    <a:pt x="3178" y="5353"/>
                  </a:lnTo>
                  <a:lnTo>
                    <a:pt x="3180" y="5363"/>
                  </a:lnTo>
                  <a:lnTo>
                    <a:pt x="3181" y="5374"/>
                  </a:lnTo>
                  <a:lnTo>
                    <a:pt x="3181" y="5392"/>
                  </a:lnTo>
                  <a:lnTo>
                    <a:pt x="3181" y="5408"/>
                  </a:lnTo>
                  <a:lnTo>
                    <a:pt x="3179" y="5425"/>
                  </a:lnTo>
                  <a:lnTo>
                    <a:pt x="3175" y="5440"/>
                  </a:lnTo>
                  <a:lnTo>
                    <a:pt x="3171" y="5455"/>
                  </a:lnTo>
                  <a:lnTo>
                    <a:pt x="3166" y="5470"/>
                  </a:lnTo>
                  <a:lnTo>
                    <a:pt x="3160" y="5483"/>
                  </a:lnTo>
                  <a:lnTo>
                    <a:pt x="3153" y="5496"/>
                  </a:lnTo>
                  <a:lnTo>
                    <a:pt x="3145" y="5509"/>
                  </a:lnTo>
                  <a:lnTo>
                    <a:pt x="3136" y="5520"/>
                  </a:lnTo>
                  <a:lnTo>
                    <a:pt x="3128" y="5531"/>
                  </a:lnTo>
                  <a:lnTo>
                    <a:pt x="3119" y="5542"/>
                  </a:lnTo>
                  <a:lnTo>
                    <a:pt x="3099" y="5562"/>
                  </a:lnTo>
                  <a:lnTo>
                    <a:pt x="3077" y="5581"/>
                  </a:lnTo>
                  <a:lnTo>
                    <a:pt x="3036" y="5613"/>
                  </a:lnTo>
                  <a:lnTo>
                    <a:pt x="3001" y="5638"/>
                  </a:lnTo>
                  <a:lnTo>
                    <a:pt x="2987" y="5649"/>
                  </a:lnTo>
                  <a:lnTo>
                    <a:pt x="2976" y="5659"/>
                  </a:lnTo>
                  <a:lnTo>
                    <a:pt x="2972" y="5663"/>
                  </a:lnTo>
                  <a:lnTo>
                    <a:pt x="2970" y="5668"/>
                  </a:lnTo>
                  <a:lnTo>
                    <a:pt x="2968" y="5671"/>
                  </a:lnTo>
                  <a:lnTo>
                    <a:pt x="2968" y="5675"/>
                  </a:lnTo>
                  <a:lnTo>
                    <a:pt x="2970" y="5684"/>
                  </a:lnTo>
                  <a:lnTo>
                    <a:pt x="2968" y="5693"/>
                  </a:lnTo>
                  <a:lnTo>
                    <a:pt x="2966" y="5700"/>
                  </a:lnTo>
                  <a:lnTo>
                    <a:pt x="2963" y="5706"/>
                  </a:lnTo>
                  <a:lnTo>
                    <a:pt x="2958" y="5711"/>
                  </a:lnTo>
                  <a:lnTo>
                    <a:pt x="2952" y="5715"/>
                  </a:lnTo>
                  <a:lnTo>
                    <a:pt x="2946" y="5718"/>
                  </a:lnTo>
                  <a:lnTo>
                    <a:pt x="2938" y="5720"/>
                  </a:lnTo>
                  <a:lnTo>
                    <a:pt x="2930" y="5722"/>
                  </a:lnTo>
                  <a:lnTo>
                    <a:pt x="2921" y="5722"/>
                  </a:lnTo>
                  <a:lnTo>
                    <a:pt x="2912" y="5720"/>
                  </a:lnTo>
                  <a:lnTo>
                    <a:pt x="2903" y="5719"/>
                  </a:lnTo>
                  <a:lnTo>
                    <a:pt x="2893" y="5717"/>
                  </a:lnTo>
                  <a:lnTo>
                    <a:pt x="2885" y="5713"/>
                  </a:lnTo>
                  <a:lnTo>
                    <a:pt x="2876" y="5708"/>
                  </a:lnTo>
                  <a:lnTo>
                    <a:pt x="2867" y="5703"/>
                  </a:lnTo>
                  <a:lnTo>
                    <a:pt x="2862" y="5698"/>
                  </a:lnTo>
                  <a:lnTo>
                    <a:pt x="2857" y="5691"/>
                  </a:lnTo>
                  <a:lnTo>
                    <a:pt x="2853" y="5685"/>
                  </a:lnTo>
                  <a:lnTo>
                    <a:pt x="2852" y="5679"/>
                  </a:lnTo>
                  <a:lnTo>
                    <a:pt x="2851" y="5673"/>
                  </a:lnTo>
                  <a:lnTo>
                    <a:pt x="2852" y="5666"/>
                  </a:lnTo>
                  <a:lnTo>
                    <a:pt x="2854" y="5659"/>
                  </a:lnTo>
                  <a:lnTo>
                    <a:pt x="2858" y="5653"/>
                  </a:lnTo>
                  <a:close/>
                  <a:moveTo>
                    <a:pt x="2573" y="5486"/>
                  </a:moveTo>
                  <a:lnTo>
                    <a:pt x="2580" y="5462"/>
                  </a:lnTo>
                  <a:lnTo>
                    <a:pt x="2585" y="5438"/>
                  </a:lnTo>
                  <a:lnTo>
                    <a:pt x="2589" y="5416"/>
                  </a:lnTo>
                  <a:lnTo>
                    <a:pt x="2590" y="5392"/>
                  </a:lnTo>
                  <a:lnTo>
                    <a:pt x="2590" y="5369"/>
                  </a:lnTo>
                  <a:lnTo>
                    <a:pt x="2588" y="5347"/>
                  </a:lnTo>
                  <a:lnTo>
                    <a:pt x="2584" y="5324"/>
                  </a:lnTo>
                  <a:lnTo>
                    <a:pt x="2579" y="5303"/>
                  </a:lnTo>
                  <a:lnTo>
                    <a:pt x="2573" y="5281"/>
                  </a:lnTo>
                  <a:lnTo>
                    <a:pt x="2565" y="5260"/>
                  </a:lnTo>
                  <a:lnTo>
                    <a:pt x="2556" y="5239"/>
                  </a:lnTo>
                  <a:lnTo>
                    <a:pt x="2546" y="5219"/>
                  </a:lnTo>
                  <a:lnTo>
                    <a:pt x="2535" y="5200"/>
                  </a:lnTo>
                  <a:lnTo>
                    <a:pt x="2524" y="5182"/>
                  </a:lnTo>
                  <a:lnTo>
                    <a:pt x="2513" y="5163"/>
                  </a:lnTo>
                  <a:lnTo>
                    <a:pt x="2500" y="5145"/>
                  </a:lnTo>
                  <a:lnTo>
                    <a:pt x="2487" y="5129"/>
                  </a:lnTo>
                  <a:lnTo>
                    <a:pt x="2474" y="5113"/>
                  </a:lnTo>
                  <a:lnTo>
                    <a:pt x="2460" y="5096"/>
                  </a:lnTo>
                  <a:lnTo>
                    <a:pt x="2447" y="5083"/>
                  </a:lnTo>
                  <a:lnTo>
                    <a:pt x="2421" y="5056"/>
                  </a:lnTo>
                  <a:lnTo>
                    <a:pt x="2395" y="5034"/>
                  </a:lnTo>
                  <a:lnTo>
                    <a:pt x="2372" y="5015"/>
                  </a:lnTo>
                  <a:lnTo>
                    <a:pt x="2352" y="5000"/>
                  </a:lnTo>
                  <a:lnTo>
                    <a:pt x="2337" y="4991"/>
                  </a:lnTo>
                  <a:lnTo>
                    <a:pt x="2326" y="4986"/>
                  </a:lnTo>
                  <a:lnTo>
                    <a:pt x="2322" y="4985"/>
                  </a:lnTo>
                  <a:lnTo>
                    <a:pt x="2320" y="4982"/>
                  </a:lnTo>
                  <a:lnTo>
                    <a:pt x="2318" y="4980"/>
                  </a:lnTo>
                  <a:lnTo>
                    <a:pt x="2316" y="4976"/>
                  </a:lnTo>
                  <a:lnTo>
                    <a:pt x="2316" y="4972"/>
                  </a:lnTo>
                  <a:lnTo>
                    <a:pt x="2316" y="4969"/>
                  </a:lnTo>
                  <a:lnTo>
                    <a:pt x="2316" y="4965"/>
                  </a:lnTo>
                  <a:lnTo>
                    <a:pt x="2317" y="4961"/>
                  </a:lnTo>
                  <a:lnTo>
                    <a:pt x="2320" y="4956"/>
                  </a:lnTo>
                  <a:lnTo>
                    <a:pt x="2322" y="4954"/>
                  </a:lnTo>
                  <a:lnTo>
                    <a:pt x="2325" y="4950"/>
                  </a:lnTo>
                  <a:lnTo>
                    <a:pt x="2328" y="4947"/>
                  </a:lnTo>
                  <a:lnTo>
                    <a:pt x="2333" y="4945"/>
                  </a:lnTo>
                  <a:lnTo>
                    <a:pt x="2338" y="4944"/>
                  </a:lnTo>
                  <a:lnTo>
                    <a:pt x="2343" y="4942"/>
                  </a:lnTo>
                  <a:lnTo>
                    <a:pt x="2350" y="4942"/>
                  </a:lnTo>
                  <a:lnTo>
                    <a:pt x="2395" y="4964"/>
                  </a:lnTo>
                  <a:lnTo>
                    <a:pt x="2432" y="4980"/>
                  </a:lnTo>
                  <a:lnTo>
                    <a:pt x="2464" y="4992"/>
                  </a:lnTo>
                  <a:lnTo>
                    <a:pt x="2490" y="5000"/>
                  </a:lnTo>
                  <a:lnTo>
                    <a:pt x="2500" y="5001"/>
                  </a:lnTo>
                  <a:lnTo>
                    <a:pt x="2510" y="5002"/>
                  </a:lnTo>
                  <a:lnTo>
                    <a:pt x="2518" y="5002"/>
                  </a:lnTo>
                  <a:lnTo>
                    <a:pt x="2525" y="5001"/>
                  </a:lnTo>
                  <a:lnTo>
                    <a:pt x="2531" y="4999"/>
                  </a:lnTo>
                  <a:lnTo>
                    <a:pt x="2536" y="4995"/>
                  </a:lnTo>
                  <a:lnTo>
                    <a:pt x="2540" y="4991"/>
                  </a:lnTo>
                  <a:lnTo>
                    <a:pt x="2543" y="4985"/>
                  </a:lnTo>
                  <a:lnTo>
                    <a:pt x="2545" y="4979"/>
                  </a:lnTo>
                  <a:lnTo>
                    <a:pt x="2546" y="4971"/>
                  </a:lnTo>
                  <a:lnTo>
                    <a:pt x="2548" y="4962"/>
                  </a:lnTo>
                  <a:lnTo>
                    <a:pt x="2548" y="4952"/>
                  </a:lnTo>
                  <a:lnTo>
                    <a:pt x="2546" y="4931"/>
                  </a:lnTo>
                  <a:lnTo>
                    <a:pt x="2543" y="4903"/>
                  </a:lnTo>
                  <a:lnTo>
                    <a:pt x="2531" y="4840"/>
                  </a:lnTo>
                  <a:lnTo>
                    <a:pt x="2519" y="4759"/>
                  </a:lnTo>
                  <a:lnTo>
                    <a:pt x="2518" y="4733"/>
                  </a:lnTo>
                  <a:lnTo>
                    <a:pt x="2518" y="4701"/>
                  </a:lnTo>
                  <a:lnTo>
                    <a:pt x="2518" y="4683"/>
                  </a:lnTo>
                  <a:lnTo>
                    <a:pt x="2519" y="4664"/>
                  </a:lnTo>
                  <a:lnTo>
                    <a:pt x="2521" y="4645"/>
                  </a:lnTo>
                  <a:lnTo>
                    <a:pt x="2524" y="4628"/>
                  </a:lnTo>
                  <a:lnTo>
                    <a:pt x="2528" y="4610"/>
                  </a:lnTo>
                  <a:lnTo>
                    <a:pt x="2531" y="4594"/>
                  </a:lnTo>
                  <a:lnTo>
                    <a:pt x="2536" y="4580"/>
                  </a:lnTo>
                  <a:lnTo>
                    <a:pt x="2544" y="4568"/>
                  </a:lnTo>
                  <a:lnTo>
                    <a:pt x="2546" y="4563"/>
                  </a:lnTo>
                  <a:lnTo>
                    <a:pt x="2551" y="4558"/>
                  </a:lnTo>
                  <a:lnTo>
                    <a:pt x="2555" y="4554"/>
                  </a:lnTo>
                  <a:lnTo>
                    <a:pt x="2559" y="4551"/>
                  </a:lnTo>
                  <a:lnTo>
                    <a:pt x="2564" y="4549"/>
                  </a:lnTo>
                  <a:lnTo>
                    <a:pt x="2569" y="4548"/>
                  </a:lnTo>
                  <a:lnTo>
                    <a:pt x="2575" y="4548"/>
                  </a:lnTo>
                  <a:lnTo>
                    <a:pt x="2581" y="4548"/>
                  </a:lnTo>
                  <a:lnTo>
                    <a:pt x="2583" y="4549"/>
                  </a:lnTo>
                  <a:lnTo>
                    <a:pt x="2584" y="4551"/>
                  </a:lnTo>
                  <a:lnTo>
                    <a:pt x="2585" y="4555"/>
                  </a:lnTo>
                  <a:lnTo>
                    <a:pt x="2586" y="4560"/>
                  </a:lnTo>
                  <a:lnTo>
                    <a:pt x="2586" y="4571"/>
                  </a:lnTo>
                  <a:lnTo>
                    <a:pt x="2586" y="4588"/>
                  </a:lnTo>
                  <a:lnTo>
                    <a:pt x="2585" y="4627"/>
                  </a:lnTo>
                  <a:lnTo>
                    <a:pt x="2584" y="4674"/>
                  </a:lnTo>
                  <a:lnTo>
                    <a:pt x="2584" y="4698"/>
                  </a:lnTo>
                  <a:lnTo>
                    <a:pt x="2584" y="4723"/>
                  </a:lnTo>
                  <a:lnTo>
                    <a:pt x="2586" y="4747"/>
                  </a:lnTo>
                  <a:lnTo>
                    <a:pt x="2589" y="4769"/>
                  </a:lnTo>
                  <a:lnTo>
                    <a:pt x="2594" y="4789"/>
                  </a:lnTo>
                  <a:lnTo>
                    <a:pt x="2600" y="4808"/>
                  </a:lnTo>
                  <a:lnTo>
                    <a:pt x="2604" y="4817"/>
                  </a:lnTo>
                  <a:lnTo>
                    <a:pt x="2609" y="4825"/>
                  </a:lnTo>
                  <a:lnTo>
                    <a:pt x="2614" y="4831"/>
                  </a:lnTo>
                  <a:lnTo>
                    <a:pt x="2620" y="4836"/>
                  </a:lnTo>
                  <a:lnTo>
                    <a:pt x="2623" y="4838"/>
                  </a:lnTo>
                  <a:lnTo>
                    <a:pt x="2627" y="4840"/>
                  </a:lnTo>
                  <a:lnTo>
                    <a:pt x="2629" y="4840"/>
                  </a:lnTo>
                  <a:lnTo>
                    <a:pt x="2632" y="4840"/>
                  </a:lnTo>
                  <a:lnTo>
                    <a:pt x="2637" y="4836"/>
                  </a:lnTo>
                  <a:lnTo>
                    <a:pt x="2642" y="4831"/>
                  </a:lnTo>
                  <a:lnTo>
                    <a:pt x="2645" y="4823"/>
                  </a:lnTo>
                  <a:lnTo>
                    <a:pt x="2649" y="4813"/>
                  </a:lnTo>
                  <a:lnTo>
                    <a:pt x="2653" y="4802"/>
                  </a:lnTo>
                  <a:lnTo>
                    <a:pt x="2657" y="4791"/>
                  </a:lnTo>
                  <a:lnTo>
                    <a:pt x="2663" y="4766"/>
                  </a:lnTo>
                  <a:lnTo>
                    <a:pt x="2670" y="4742"/>
                  </a:lnTo>
                  <a:lnTo>
                    <a:pt x="2674" y="4731"/>
                  </a:lnTo>
                  <a:lnTo>
                    <a:pt x="2678" y="4722"/>
                  </a:lnTo>
                  <a:lnTo>
                    <a:pt x="2683" y="4714"/>
                  </a:lnTo>
                  <a:lnTo>
                    <a:pt x="2687" y="4708"/>
                  </a:lnTo>
                  <a:lnTo>
                    <a:pt x="2694" y="4704"/>
                  </a:lnTo>
                  <a:lnTo>
                    <a:pt x="2699" y="4702"/>
                  </a:lnTo>
                  <a:lnTo>
                    <a:pt x="2705" y="4699"/>
                  </a:lnTo>
                  <a:lnTo>
                    <a:pt x="2712" y="4699"/>
                  </a:lnTo>
                  <a:lnTo>
                    <a:pt x="2717" y="4701"/>
                  </a:lnTo>
                  <a:lnTo>
                    <a:pt x="2722" y="4703"/>
                  </a:lnTo>
                  <a:lnTo>
                    <a:pt x="2725" y="4707"/>
                  </a:lnTo>
                  <a:lnTo>
                    <a:pt x="2729" y="4711"/>
                  </a:lnTo>
                  <a:lnTo>
                    <a:pt x="2733" y="4716"/>
                  </a:lnTo>
                  <a:lnTo>
                    <a:pt x="2735" y="4722"/>
                  </a:lnTo>
                  <a:lnTo>
                    <a:pt x="2738" y="4728"/>
                  </a:lnTo>
                  <a:lnTo>
                    <a:pt x="2739" y="4736"/>
                  </a:lnTo>
                  <a:lnTo>
                    <a:pt x="2739" y="4743"/>
                  </a:lnTo>
                  <a:lnTo>
                    <a:pt x="2739" y="4752"/>
                  </a:lnTo>
                  <a:lnTo>
                    <a:pt x="2738" y="4759"/>
                  </a:lnTo>
                  <a:lnTo>
                    <a:pt x="2735" y="4768"/>
                  </a:lnTo>
                  <a:lnTo>
                    <a:pt x="2729" y="4786"/>
                  </a:lnTo>
                  <a:lnTo>
                    <a:pt x="2725" y="4806"/>
                  </a:lnTo>
                  <a:lnTo>
                    <a:pt x="2722" y="4827"/>
                  </a:lnTo>
                  <a:lnTo>
                    <a:pt x="2719" y="4848"/>
                  </a:lnTo>
                  <a:lnTo>
                    <a:pt x="2715" y="4896"/>
                  </a:lnTo>
                  <a:lnTo>
                    <a:pt x="2714" y="4946"/>
                  </a:lnTo>
                  <a:lnTo>
                    <a:pt x="2715" y="5055"/>
                  </a:lnTo>
                  <a:lnTo>
                    <a:pt x="2719" y="5169"/>
                  </a:lnTo>
                  <a:lnTo>
                    <a:pt x="2719" y="5227"/>
                  </a:lnTo>
                  <a:lnTo>
                    <a:pt x="2719" y="5283"/>
                  </a:lnTo>
                  <a:lnTo>
                    <a:pt x="2719" y="5311"/>
                  </a:lnTo>
                  <a:lnTo>
                    <a:pt x="2718" y="5337"/>
                  </a:lnTo>
                  <a:lnTo>
                    <a:pt x="2715" y="5363"/>
                  </a:lnTo>
                  <a:lnTo>
                    <a:pt x="2713" y="5388"/>
                  </a:lnTo>
                  <a:lnTo>
                    <a:pt x="2709" y="5413"/>
                  </a:lnTo>
                  <a:lnTo>
                    <a:pt x="2705" y="5437"/>
                  </a:lnTo>
                  <a:lnTo>
                    <a:pt x="2700" y="5460"/>
                  </a:lnTo>
                  <a:lnTo>
                    <a:pt x="2694" y="5481"/>
                  </a:lnTo>
                  <a:lnTo>
                    <a:pt x="2688" y="5502"/>
                  </a:lnTo>
                  <a:lnTo>
                    <a:pt x="2679" y="5521"/>
                  </a:lnTo>
                  <a:lnTo>
                    <a:pt x="2670" y="5539"/>
                  </a:lnTo>
                  <a:lnTo>
                    <a:pt x="2660" y="5555"/>
                  </a:lnTo>
                  <a:lnTo>
                    <a:pt x="2650" y="5566"/>
                  </a:lnTo>
                  <a:lnTo>
                    <a:pt x="2640" y="5576"/>
                  </a:lnTo>
                  <a:lnTo>
                    <a:pt x="2629" y="5585"/>
                  </a:lnTo>
                  <a:lnTo>
                    <a:pt x="2619" y="5592"/>
                  </a:lnTo>
                  <a:lnTo>
                    <a:pt x="2608" y="5597"/>
                  </a:lnTo>
                  <a:lnTo>
                    <a:pt x="2596" y="5600"/>
                  </a:lnTo>
                  <a:lnTo>
                    <a:pt x="2588" y="5601"/>
                  </a:lnTo>
                  <a:lnTo>
                    <a:pt x="2578" y="5600"/>
                  </a:lnTo>
                  <a:lnTo>
                    <a:pt x="2574" y="5599"/>
                  </a:lnTo>
                  <a:lnTo>
                    <a:pt x="2570" y="5596"/>
                  </a:lnTo>
                  <a:lnTo>
                    <a:pt x="2568" y="5594"/>
                  </a:lnTo>
                  <a:lnTo>
                    <a:pt x="2564" y="5590"/>
                  </a:lnTo>
                  <a:lnTo>
                    <a:pt x="2561" y="5585"/>
                  </a:lnTo>
                  <a:lnTo>
                    <a:pt x="2559" y="5580"/>
                  </a:lnTo>
                  <a:lnTo>
                    <a:pt x="2558" y="5575"/>
                  </a:lnTo>
                  <a:lnTo>
                    <a:pt x="2556" y="5567"/>
                  </a:lnTo>
                  <a:lnTo>
                    <a:pt x="2556" y="5552"/>
                  </a:lnTo>
                  <a:lnTo>
                    <a:pt x="2559" y="5534"/>
                  </a:lnTo>
                  <a:lnTo>
                    <a:pt x="2564" y="5512"/>
                  </a:lnTo>
                  <a:lnTo>
                    <a:pt x="2573" y="5486"/>
                  </a:lnTo>
                  <a:close/>
                  <a:moveTo>
                    <a:pt x="2762" y="5260"/>
                  </a:moveTo>
                  <a:lnTo>
                    <a:pt x="2756" y="5262"/>
                  </a:lnTo>
                  <a:lnTo>
                    <a:pt x="2749" y="5260"/>
                  </a:lnTo>
                  <a:lnTo>
                    <a:pt x="2744" y="5259"/>
                  </a:lnTo>
                  <a:lnTo>
                    <a:pt x="2739" y="5257"/>
                  </a:lnTo>
                  <a:lnTo>
                    <a:pt x="2735" y="5254"/>
                  </a:lnTo>
                  <a:lnTo>
                    <a:pt x="2732" y="5250"/>
                  </a:lnTo>
                  <a:lnTo>
                    <a:pt x="2729" y="5245"/>
                  </a:lnTo>
                  <a:lnTo>
                    <a:pt x="2728" y="5240"/>
                  </a:lnTo>
                  <a:lnTo>
                    <a:pt x="2727" y="5234"/>
                  </a:lnTo>
                  <a:lnTo>
                    <a:pt x="2727" y="5229"/>
                  </a:lnTo>
                  <a:lnTo>
                    <a:pt x="2728" y="5223"/>
                  </a:lnTo>
                  <a:lnTo>
                    <a:pt x="2729" y="5218"/>
                  </a:lnTo>
                  <a:lnTo>
                    <a:pt x="2733" y="5213"/>
                  </a:lnTo>
                  <a:lnTo>
                    <a:pt x="2738" y="5208"/>
                  </a:lnTo>
                  <a:lnTo>
                    <a:pt x="2743" y="5203"/>
                  </a:lnTo>
                  <a:lnTo>
                    <a:pt x="2751" y="5200"/>
                  </a:lnTo>
                  <a:lnTo>
                    <a:pt x="2763" y="5193"/>
                  </a:lnTo>
                  <a:lnTo>
                    <a:pt x="2779" y="5183"/>
                  </a:lnTo>
                  <a:lnTo>
                    <a:pt x="2798" y="5169"/>
                  </a:lnTo>
                  <a:lnTo>
                    <a:pt x="2817" y="5155"/>
                  </a:lnTo>
                  <a:lnTo>
                    <a:pt x="2853" y="5126"/>
                  </a:lnTo>
                  <a:lnTo>
                    <a:pt x="2881" y="5108"/>
                  </a:lnTo>
                  <a:lnTo>
                    <a:pt x="2885" y="5105"/>
                  </a:lnTo>
                  <a:lnTo>
                    <a:pt x="2888" y="5103"/>
                  </a:lnTo>
                  <a:lnTo>
                    <a:pt x="2891" y="5099"/>
                  </a:lnTo>
                  <a:lnTo>
                    <a:pt x="2893" y="5095"/>
                  </a:lnTo>
                  <a:lnTo>
                    <a:pt x="2897" y="5088"/>
                  </a:lnTo>
                  <a:lnTo>
                    <a:pt x="2898" y="5079"/>
                  </a:lnTo>
                  <a:lnTo>
                    <a:pt x="2898" y="5070"/>
                  </a:lnTo>
                  <a:lnTo>
                    <a:pt x="2896" y="5061"/>
                  </a:lnTo>
                  <a:lnTo>
                    <a:pt x="2893" y="5053"/>
                  </a:lnTo>
                  <a:lnTo>
                    <a:pt x="2890" y="5045"/>
                  </a:lnTo>
                  <a:lnTo>
                    <a:pt x="2877" y="5030"/>
                  </a:lnTo>
                  <a:lnTo>
                    <a:pt x="2865" y="5017"/>
                  </a:lnTo>
                  <a:lnTo>
                    <a:pt x="2858" y="5011"/>
                  </a:lnTo>
                  <a:lnTo>
                    <a:pt x="2853" y="5006"/>
                  </a:lnTo>
                  <a:lnTo>
                    <a:pt x="2849" y="5000"/>
                  </a:lnTo>
                  <a:lnTo>
                    <a:pt x="2847" y="4992"/>
                  </a:lnTo>
                  <a:lnTo>
                    <a:pt x="2847" y="4985"/>
                  </a:lnTo>
                  <a:lnTo>
                    <a:pt x="2849" y="4977"/>
                  </a:lnTo>
                  <a:lnTo>
                    <a:pt x="2853" y="4971"/>
                  </a:lnTo>
                  <a:lnTo>
                    <a:pt x="2860" y="4965"/>
                  </a:lnTo>
                  <a:lnTo>
                    <a:pt x="2873" y="4954"/>
                  </a:lnTo>
                  <a:lnTo>
                    <a:pt x="2888" y="4942"/>
                  </a:lnTo>
                  <a:lnTo>
                    <a:pt x="2897" y="4936"/>
                  </a:lnTo>
                  <a:lnTo>
                    <a:pt x="2905" y="4929"/>
                  </a:lnTo>
                  <a:lnTo>
                    <a:pt x="2911" y="4920"/>
                  </a:lnTo>
                  <a:lnTo>
                    <a:pt x="2917" y="4911"/>
                  </a:lnTo>
                  <a:lnTo>
                    <a:pt x="2922" y="4900"/>
                  </a:lnTo>
                  <a:lnTo>
                    <a:pt x="2925" y="4887"/>
                  </a:lnTo>
                  <a:lnTo>
                    <a:pt x="2926" y="4872"/>
                  </a:lnTo>
                  <a:lnTo>
                    <a:pt x="2925" y="4856"/>
                  </a:lnTo>
                  <a:lnTo>
                    <a:pt x="2921" y="4837"/>
                  </a:lnTo>
                  <a:lnTo>
                    <a:pt x="2918" y="4821"/>
                  </a:lnTo>
                  <a:lnTo>
                    <a:pt x="2915" y="4807"/>
                  </a:lnTo>
                  <a:lnTo>
                    <a:pt x="2911" y="4794"/>
                  </a:lnTo>
                  <a:lnTo>
                    <a:pt x="2903" y="4774"/>
                  </a:lnTo>
                  <a:lnTo>
                    <a:pt x="2896" y="4757"/>
                  </a:lnTo>
                  <a:lnTo>
                    <a:pt x="2890" y="4742"/>
                  </a:lnTo>
                  <a:lnTo>
                    <a:pt x="2885" y="4724"/>
                  </a:lnTo>
                  <a:lnTo>
                    <a:pt x="2883" y="4714"/>
                  </a:lnTo>
                  <a:lnTo>
                    <a:pt x="2883" y="4702"/>
                  </a:lnTo>
                  <a:lnTo>
                    <a:pt x="2885" y="4689"/>
                  </a:lnTo>
                  <a:lnTo>
                    <a:pt x="2886" y="4674"/>
                  </a:lnTo>
                  <a:lnTo>
                    <a:pt x="2887" y="4667"/>
                  </a:lnTo>
                  <a:lnTo>
                    <a:pt x="2886" y="4660"/>
                  </a:lnTo>
                  <a:lnTo>
                    <a:pt x="2886" y="4653"/>
                  </a:lnTo>
                  <a:lnTo>
                    <a:pt x="2883" y="4647"/>
                  </a:lnTo>
                  <a:lnTo>
                    <a:pt x="2878" y="4633"/>
                  </a:lnTo>
                  <a:lnTo>
                    <a:pt x="2872" y="4620"/>
                  </a:lnTo>
                  <a:lnTo>
                    <a:pt x="2863" y="4608"/>
                  </a:lnTo>
                  <a:lnTo>
                    <a:pt x="2853" y="4595"/>
                  </a:lnTo>
                  <a:lnTo>
                    <a:pt x="2842" y="4584"/>
                  </a:lnTo>
                  <a:lnTo>
                    <a:pt x="2829" y="4573"/>
                  </a:lnTo>
                  <a:lnTo>
                    <a:pt x="2783" y="4536"/>
                  </a:lnTo>
                  <a:lnTo>
                    <a:pt x="2756" y="4514"/>
                  </a:lnTo>
                  <a:lnTo>
                    <a:pt x="2752" y="4508"/>
                  </a:lnTo>
                  <a:lnTo>
                    <a:pt x="2751" y="4501"/>
                  </a:lnTo>
                  <a:lnTo>
                    <a:pt x="2749" y="4494"/>
                  </a:lnTo>
                  <a:lnTo>
                    <a:pt x="2749" y="4488"/>
                  </a:lnTo>
                  <a:lnTo>
                    <a:pt x="2752" y="4481"/>
                  </a:lnTo>
                  <a:lnTo>
                    <a:pt x="2754" y="4476"/>
                  </a:lnTo>
                  <a:lnTo>
                    <a:pt x="2757" y="4471"/>
                  </a:lnTo>
                  <a:lnTo>
                    <a:pt x="2762" y="4466"/>
                  </a:lnTo>
                  <a:lnTo>
                    <a:pt x="2766" y="4464"/>
                  </a:lnTo>
                  <a:lnTo>
                    <a:pt x="2772" y="4460"/>
                  </a:lnTo>
                  <a:lnTo>
                    <a:pt x="2777" y="4459"/>
                  </a:lnTo>
                  <a:lnTo>
                    <a:pt x="2783" y="4457"/>
                  </a:lnTo>
                  <a:lnTo>
                    <a:pt x="2788" y="4459"/>
                  </a:lnTo>
                  <a:lnTo>
                    <a:pt x="2794" y="4460"/>
                  </a:lnTo>
                  <a:lnTo>
                    <a:pt x="2801" y="4464"/>
                  </a:lnTo>
                  <a:lnTo>
                    <a:pt x="2806" y="4469"/>
                  </a:lnTo>
                  <a:lnTo>
                    <a:pt x="2828" y="4474"/>
                  </a:lnTo>
                  <a:lnTo>
                    <a:pt x="2849" y="4480"/>
                  </a:lnTo>
                  <a:lnTo>
                    <a:pt x="2870" y="4488"/>
                  </a:lnTo>
                  <a:lnTo>
                    <a:pt x="2890" y="4495"/>
                  </a:lnTo>
                  <a:lnTo>
                    <a:pt x="2907" y="4504"/>
                  </a:lnTo>
                  <a:lnTo>
                    <a:pt x="2925" y="4514"/>
                  </a:lnTo>
                  <a:lnTo>
                    <a:pt x="2941" y="4524"/>
                  </a:lnTo>
                  <a:lnTo>
                    <a:pt x="2956" y="4534"/>
                  </a:lnTo>
                  <a:lnTo>
                    <a:pt x="2970" y="4545"/>
                  </a:lnTo>
                  <a:lnTo>
                    <a:pt x="2982" y="4558"/>
                  </a:lnTo>
                  <a:lnTo>
                    <a:pt x="2994" y="4569"/>
                  </a:lnTo>
                  <a:lnTo>
                    <a:pt x="3005" y="4581"/>
                  </a:lnTo>
                  <a:lnTo>
                    <a:pt x="3014" y="4595"/>
                  </a:lnTo>
                  <a:lnTo>
                    <a:pt x="3022" y="4608"/>
                  </a:lnTo>
                  <a:lnTo>
                    <a:pt x="3030" y="4622"/>
                  </a:lnTo>
                  <a:lnTo>
                    <a:pt x="3036" y="4635"/>
                  </a:lnTo>
                  <a:lnTo>
                    <a:pt x="3041" y="4649"/>
                  </a:lnTo>
                  <a:lnTo>
                    <a:pt x="3045" y="4664"/>
                  </a:lnTo>
                  <a:lnTo>
                    <a:pt x="3047" y="4678"/>
                  </a:lnTo>
                  <a:lnTo>
                    <a:pt x="3050" y="4693"/>
                  </a:lnTo>
                  <a:lnTo>
                    <a:pt x="3051" y="4708"/>
                  </a:lnTo>
                  <a:lnTo>
                    <a:pt x="3050" y="4722"/>
                  </a:lnTo>
                  <a:lnTo>
                    <a:pt x="3049" y="4737"/>
                  </a:lnTo>
                  <a:lnTo>
                    <a:pt x="3047" y="4752"/>
                  </a:lnTo>
                  <a:lnTo>
                    <a:pt x="3044" y="4766"/>
                  </a:lnTo>
                  <a:lnTo>
                    <a:pt x="3040" y="4781"/>
                  </a:lnTo>
                  <a:lnTo>
                    <a:pt x="3034" y="4794"/>
                  </a:lnTo>
                  <a:lnTo>
                    <a:pt x="3027" y="4808"/>
                  </a:lnTo>
                  <a:lnTo>
                    <a:pt x="3020" y="4822"/>
                  </a:lnTo>
                  <a:lnTo>
                    <a:pt x="3011" y="4836"/>
                  </a:lnTo>
                  <a:lnTo>
                    <a:pt x="3002" y="4848"/>
                  </a:lnTo>
                  <a:lnTo>
                    <a:pt x="2991" y="4861"/>
                  </a:lnTo>
                  <a:lnTo>
                    <a:pt x="3000" y="4878"/>
                  </a:lnTo>
                  <a:lnTo>
                    <a:pt x="3006" y="4895"/>
                  </a:lnTo>
                  <a:lnTo>
                    <a:pt x="3011" y="4911"/>
                  </a:lnTo>
                  <a:lnTo>
                    <a:pt x="3015" y="4927"/>
                  </a:lnTo>
                  <a:lnTo>
                    <a:pt x="3017" y="4944"/>
                  </a:lnTo>
                  <a:lnTo>
                    <a:pt x="3019" y="4960"/>
                  </a:lnTo>
                  <a:lnTo>
                    <a:pt x="3020" y="4975"/>
                  </a:lnTo>
                  <a:lnTo>
                    <a:pt x="3019" y="4991"/>
                  </a:lnTo>
                  <a:lnTo>
                    <a:pt x="3016" y="5007"/>
                  </a:lnTo>
                  <a:lnTo>
                    <a:pt x="3014" y="5022"/>
                  </a:lnTo>
                  <a:lnTo>
                    <a:pt x="3009" y="5038"/>
                  </a:lnTo>
                  <a:lnTo>
                    <a:pt x="3004" y="5053"/>
                  </a:lnTo>
                  <a:lnTo>
                    <a:pt x="2997" y="5066"/>
                  </a:lnTo>
                  <a:lnTo>
                    <a:pt x="2991" y="5081"/>
                  </a:lnTo>
                  <a:lnTo>
                    <a:pt x="2984" y="5095"/>
                  </a:lnTo>
                  <a:lnTo>
                    <a:pt x="2975" y="5109"/>
                  </a:lnTo>
                  <a:lnTo>
                    <a:pt x="2965" y="5121"/>
                  </a:lnTo>
                  <a:lnTo>
                    <a:pt x="2955" y="5135"/>
                  </a:lnTo>
                  <a:lnTo>
                    <a:pt x="2945" y="5148"/>
                  </a:lnTo>
                  <a:lnTo>
                    <a:pt x="2933" y="5159"/>
                  </a:lnTo>
                  <a:lnTo>
                    <a:pt x="2921" y="5170"/>
                  </a:lnTo>
                  <a:lnTo>
                    <a:pt x="2908" y="5182"/>
                  </a:lnTo>
                  <a:lnTo>
                    <a:pt x="2896" y="5193"/>
                  </a:lnTo>
                  <a:lnTo>
                    <a:pt x="2882" y="5202"/>
                  </a:lnTo>
                  <a:lnTo>
                    <a:pt x="2868" y="5212"/>
                  </a:lnTo>
                  <a:lnTo>
                    <a:pt x="2853" y="5220"/>
                  </a:lnTo>
                  <a:lnTo>
                    <a:pt x="2839" y="5229"/>
                  </a:lnTo>
                  <a:lnTo>
                    <a:pt x="2824" y="5237"/>
                  </a:lnTo>
                  <a:lnTo>
                    <a:pt x="2809" y="5243"/>
                  </a:lnTo>
                  <a:lnTo>
                    <a:pt x="2793" y="5249"/>
                  </a:lnTo>
                  <a:lnTo>
                    <a:pt x="2778" y="5255"/>
                  </a:lnTo>
                  <a:lnTo>
                    <a:pt x="2762" y="5260"/>
                  </a:lnTo>
                  <a:close/>
                  <a:moveTo>
                    <a:pt x="3764" y="385"/>
                  </a:moveTo>
                  <a:lnTo>
                    <a:pt x="3764" y="2679"/>
                  </a:lnTo>
                  <a:lnTo>
                    <a:pt x="3740" y="2680"/>
                  </a:lnTo>
                  <a:lnTo>
                    <a:pt x="230" y="2680"/>
                  </a:lnTo>
                  <a:lnTo>
                    <a:pt x="230" y="1174"/>
                  </a:lnTo>
                  <a:lnTo>
                    <a:pt x="261" y="1158"/>
                  </a:lnTo>
                  <a:lnTo>
                    <a:pt x="294" y="1140"/>
                  </a:lnTo>
                  <a:lnTo>
                    <a:pt x="327" y="1121"/>
                  </a:lnTo>
                  <a:lnTo>
                    <a:pt x="360" y="1100"/>
                  </a:lnTo>
                  <a:lnTo>
                    <a:pt x="395" y="1079"/>
                  </a:lnTo>
                  <a:lnTo>
                    <a:pt x="431" y="1056"/>
                  </a:lnTo>
                  <a:lnTo>
                    <a:pt x="467" y="1031"/>
                  </a:lnTo>
                  <a:lnTo>
                    <a:pt x="503" y="1006"/>
                  </a:lnTo>
                  <a:lnTo>
                    <a:pt x="541" y="980"/>
                  </a:lnTo>
                  <a:lnTo>
                    <a:pt x="577" y="952"/>
                  </a:lnTo>
                  <a:lnTo>
                    <a:pt x="615" y="925"/>
                  </a:lnTo>
                  <a:lnTo>
                    <a:pt x="652" y="895"/>
                  </a:lnTo>
                  <a:lnTo>
                    <a:pt x="690" y="864"/>
                  </a:lnTo>
                  <a:lnTo>
                    <a:pt x="727" y="833"/>
                  </a:lnTo>
                  <a:lnTo>
                    <a:pt x="765" y="802"/>
                  </a:lnTo>
                  <a:lnTo>
                    <a:pt x="803" y="769"/>
                  </a:lnTo>
                  <a:lnTo>
                    <a:pt x="839" y="735"/>
                  </a:lnTo>
                  <a:lnTo>
                    <a:pt x="875" y="702"/>
                  </a:lnTo>
                  <a:lnTo>
                    <a:pt x="910" y="667"/>
                  </a:lnTo>
                  <a:lnTo>
                    <a:pt x="945" y="631"/>
                  </a:lnTo>
                  <a:lnTo>
                    <a:pt x="979" y="595"/>
                  </a:lnTo>
                  <a:lnTo>
                    <a:pt x="1013" y="559"/>
                  </a:lnTo>
                  <a:lnTo>
                    <a:pt x="1046" y="521"/>
                  </a:lnTo>
                  <a:lnTo>
                    <a:pt x="1077" y="484"/>
                  </a:lnTo>
                  <a:lnTo>
                    <a:pt x="1107" y="446"/>
                  </a:lnTo>
                  <a:lnTo>
                    <a:pt x="1136" y="408"/>
                  </a:lnTo>
                  <a:lnTo>
                    <a:pt x="1165" y="370"/>
                  </a:lnTo>
                  <a:lnTo>
                    <a:pt x="1191" y="331"/>
                  </a:lnTo>
                  <a:lnTo>
                    <a:pt x="1215" y="292"/>
                  </a:lnTo>
                  <a:lnTo>
                    <a:pt x="1239" y="252"/>
                  </a:lnTo>
                  <a:lnTo>
                    <a:pt x="1260" y="213"/>
                  </a:lnTo>
                  <a:lnTo>
                    <a:pt x="1280" y="174"/>
                  </a:lnTo>
                  <a:lnTo>
                    <a:pt x="3740" y="178"/>
                  </a:lnTo>
                  <a:lnTo>
                    <a:pt x="6202" y="174"/>
                  </a:lnTo>
                  <a:lnTo>
                    <a:pt x="6222" y="213"/>
                  </a:lnTo>
                  <a:lnTo>
                    <a:pt x="6243" y="253"/>
                  </a:lnTo>
                  <a:lnTo>
                    <a:pt x="6266" y="293"/>
                  </a:lnTo>
                  <a:lnTo>
                    <a:pt x="6291" y="332"/>
                  </a:lnTo>
                  <a:lnTo>
                    <a:pt x="6317" y="372"/>
                  </a:lnTo>
                  <a:lnTo>
                    <a:pt x="6344" y="412"/>
                  </a:lnTo>
                  <a:lnTo>
                    <a:pt x="6373" y="451"/>
                  </a:lnTo>
                  <a:lnTo>
                    <a:pt x="6403" y="491"/>
                  </a:lnTo>
                  <a:lnTo>
                    <a:pt x="6435" y="530"/>
                  </a:lnTo>
                  <a:lnTo>
                    <a:pt x="6467" y="569"/>
                  </a:lnTo>
                  <a:lnTo>
                    <a:pt x="6501" y="606"/>
                  </a:lnTo>
                  <a:lnTo>
                    <a:pt x="6535" y="644"/>
                  </a:lnTo>
                  <a:lnTo>
                    <a:pt x="6570" y="682"/>
                  </a:lnTo>
                  <a:lnTo>
                    <a:pt x="6605" y="718"/>
                  </a:lnTo>
                  <a:lnTo>
                    <a:pt x="6641" y="754"/>
                  </a:lnTo>
                  <a:lnTo>
                    <a:pt x="6678" y="789"/>
                  </a:lnTo>
                  <a:lnTo>
                    <a:pt x="6715" y="823"/>
                  </a:lnTo>
                  <a:lnTo>
                    <a:pt x="6752" y="857"/>
                  </a:lnTo>
                  <a:lnTo>
                    <a:pt x="6789" y="890"/>
                  </a:lnTo>
                  <a:lnTo>
                    <a:pt x="6827" y="921"/>
                  </a:lnTo>
                  <a:lnTo>
                    <a:pt x="6864" y="951"/>
                  </a:lnTo>
                  <a:lnTo>
                    <a:pt x="6902" y="980"/>
                  </a:lnTo>
                  <a:lnTo>
                    <a:pt x="6940" y="1007"/>
                  </a:lnTo>
                  <a:lnTo>
                    <a:pt x="6976" y="1035"/>
                  </a:lnTo>
                  <a:lnTo>
                    <a:pt x="7012" y="1060"/>
                  </a:lnTo>
                  <a:lnTo>
                    <a:pt x="7048" y="1084"/>
                  </a:lnTo>
                  <a:lnTo>
                    <a:pt x="7084" y="1106"/>
                  </a:lnTo>
                  <a:lnTo>
                    <a:pt x="7119" y="1126"/>
                  </a:lnTo>
                  <a:lnTo>
                    <a:pt x="7152" y="1145"/>
                  </a:lnTo>
                  <a:lnTo>
                    <a:pt x="7186" y="1163"/>
                  </a:lnTo>
                  <a:lnTo>
                    <a:pt x="7218" y="1179"/>
                  </a:lnTo>
                  <a:lnTo>
                    <a:pt x="7249" y="1191"/>
                  </a:lnTo>
                  <a:lnTo>
                    <a:pt x="7249" y="1901"/>
                  </a:lnTo>
                  <a:lnTo>
                    <a:pt x="6487" y="1901"/>
                  </a:lnTo>
                  <a:lnTo>
                    <a:pt x="6487" y="2280"/>
                  </a:lnTo>
                  <a:lnTo>
                    <a:pt x="7243" y="2280"/>
                  </a:lnTo>
                  <a:lnTo>
                    <a:pt x="7249" y="2679"/>
                  </a:lnTo>
                  <a:lnTo>
                    <a:pt x="4275" y="2682"/>
                  </a:lnTo>
                  <a:lnTo>
                    <a:pt x="4274" y="2280"/>
                  </a:lnTo>
                  <a:lnTo>
                    <a:pt x="5049" y="2280"/>
                  </a:lnTo>
                  <a:lnTo>
                    <a:pt x="5049" y="1901"/>
                  </a:lnTo>
                  <a:lnTo>
                    <a:pt x="4269" y="1901"/>
                  </a:lnTo>
                  <a:lnTo>
                    <a:pt x="4269" y="1621"/>
                  </a:lnTo>
                  <a:lnTo>
                    <a:pt x="7046" y="1621"/>
                  </a:lnTo>
                  <a:lnTo>
                    <a:pt x="7012" y="1609"/>
                  </a:lnTo>
                  <a:lnTo>
                    <a:pt x="6977" y="1594"/>
                  </a:lnTo>
                  <a:lnTo>
                    <a:pt x="6940" y="1576"/>
                  </a:lnTo>
                  <a:lnTo>
                    <a:pt x="6902" y="1557"/>
                  </a:lnTo>
                  <a:lnTo>
                    <a:pt x="6862" y="1536"/>
                  </a:lnTo>
                  <a:lnTo>
                    <a:pt x="6822" y="1512"/>
                  </a:lnTo>
                  <a:lnTo>
                    <a:pt x="6779" y="1487"/>
                  </a:lnTo>
                  <a:lnTo>
                    <a:pt x="6737" y="1460"/>
                  </a:lnTo>
                  <a:lnTo>
                    <a:pt x="6693" y="1431"/>
                  </a:lnTo>
                  <a:lnTo>
                    <a:pt x="6649" y="1399"/>
                  </a:lnTo>
                  <a:lnTo>
                    <a:pt x="6605" y="1367"/>
                  </a:lnTo>
                  <a:lnTo>
                    <a:pt x="6560" y="1332"/>
                  </a:lnTo>
                  <a:lnTo>
                    <a:pt x="6515" y="1297"/>
                  </a:lnTo>
                  <a:lnTo>
                    <a:pt x="6470" y="1259"/>
                  </a:lnTo>
                  <a:lnTo>
                    <a:pt x="6425" y="1220"/>
                  </a:lnTo>
                  <a:lnTo>
                    <a:pt x="6380" y="1180"/>
                  </a:lnTo>
                  <a:lnTo>
                    <a:pt x="6336" y="1138"/>
                  </a:lnTo>
                  <a:lnTo>
                    <a:pt x="6292" y="1095"/>
                  </a:lnTo>
                  <a:lnTo>
                    <a:pt x="6249" y="1051"/>
                  </a:lnTo>
                  <a:lnTo>
                    <a:pt x="6207" y="1005"/>
                  </a:lnTo>
                  <a:lnTo>
                    <a:pt x="6165" y="958"/>
                  </a:lnTo>
                  <a:lnTo>
                    <a:pt x="6125" y="911"/>
                  </a:lnTo>
                  <a:lnTo>
                    <a:pt x="6086" y="862"/>
                  </a:lnTo>
                  <a:lnTo>
                    <a:pt x="6049" y="812"/>
                  </a:lnTo>
                  <a:lnTo>
                    <a:pt x="6013" y="762"/>
                  </a:lnTo>
                  <a:lnTo>
                    <a:pt x="5979" y="710"/>
                  </a:lnTo>
                  <a:lnTo>
                    <a:pt x="5946" y="658"/>
                  </a:lnTo>
                  <a:lnTo>
                    <a:pt x="5916" y="605"/>
                  </a:lnTo>
                  <a:lnTo>
                    <a:pt x="5887" y="551"/>
                  </a:lnTo>
                  <a:lnTo>
                    <a:pt x="5862" y="496"/>
                  </a:lnTo>
                  <a:lnTo>
                    <a:pt x="5838" y="442"/>
                  </a:lnTo>
                  <a:lnTo>
                    <a:pt x="5817" y="386"/>
                  </a:lnTo>
                  <a:lnTo>
                    <a:pt x="3764" y="385"/>
                  </a:lnTo>
                  <a:close/>
                  <a:moveTo>
                    <a:pt x="2446" y="6923"/>
                  </a:moveTo>
                  <a:lnTo>
                    <a:pt x="2451" y="6917"/>
                  </a:lnTo>
                  <a:lnTo>
                    <a:pt x="2456" y="6908"/>
                  </a:lnTo>
                  <a:lnTo>
                    <a:pt x="2460" y="6898"/>
                  </a:lnTo>
                  <a:lnTo>
                    <a:pt x="2464" y="6885"/>
                  </a:lnTo>
                  <a:lnTo>
                    <a:pt x="2471" y="6855"/>
                  </a:lnTo>
                  <a:lnTo>
                    <a:pt x="2476" y="6820"/>
                  </a:lnTo>
                  <a:lnTo>
                    <a:pt x="2481" y="6779"/>
                  </a:lnTo>
                  <a:lnTo>
                    <a:pt x="2485" y="6735"/>
                  </a:lnTo>
                  <a:lnTo>
                    <a:pt x="2487" y="6689"/>
                  </a:lnTo>
                  <a:lnTo>
                    <a:pt x="2489" y="6641"/>
                  </a:lnTo>
                  <a:lnTo>
                    <a:pt x="2489" y="6592"/>
                  </a:lnTo>
                  <a:lnTo>
                    <a:pt x="2489" y="6545"/>
                  </a:lnTo>
                  <a:lnTo>
                    <a:pt x="2486" y="6498"/>
                  </a:lnTo>
                  <a:lnTo>
                    <a:pt x="2484" y="6454"/>
                  </a:lnTo>
                  <a:lnTo>
                    <a:pt x="2481" y="6416"/>
                  </a:lnTo>
                  <a:lnTo>
                    <a:pt x="2476" y="6380"/>
                  </a:lnTo>
                  <a:lnTo>
                    <a:pt x="2471" y="6352"/>
                  </a:lnTo>
                  <a:lnTo>
                    <a:pt x="2465" y="6330"/>
                  </a:lnTo>
                  <a:lnTo>
                    <a:pt x="2461" y="6319"/>
                  </a:lnTo>
                  <a:lnTo>
                    <a:pt x="2457" y="6312"/>
                  </a:lnTo>
                  <a:lnTo>
                    <a:pt x="2452" y="6305"/>
                  </a:lnTo>
                  <a:lnTo>
                    <a:pt x="2446" y="6302"/>
                  </a:lnTo>
                  <a:lnTo>
                    <a:pt x="2440" y="6300"/>
                  </a:lnTo>
                  <a:lnTo>
                    <a:pt x="2432" y="6300"/>
                  </a:lnTo>
                  <a:lnTo>
                    <a:pt x="2424" y="6303"/>
                  </a:lnTo>
                  <a:lnTo>
                    <a:pt x="2414" y="6307"/>
                  </a:lnTo>
                  <a:lnTo>
                    <a:pt x="2373" y="6323"/>
                  </a:lnTo>
                  <a:lnTo>
                    <a:pt x="2338" y="6335"/>
                  </a:lnTo>
                  <a:lnTo>
                    <a:pt x="2323" y="6340"/>
                  </a:lnTo>
                  <a:lnTo>
                    <a:pt x="2308" y="6345"/>
                  </a:lnTo>
                  <a:lnTo>
                    <a:pt x="2293" y="6349"/>
                  </a:lnTo>
                  <a:lnTo>
                    <a:pt x="2280" y="6352"/>
                  </a:lnTo>
                  <a:lnTo>
                    <a:pt x="2264" y="6354"/>
                  </a:lnTo>
                  <a:lnTo>
                    <a:pt x="2248" y="6355"/>
                  </a:lnTo>
                  <a:lnTo>
                    <a:pt x="2232" y="6357"/>
                  </a:lnTo>
                  <a:lnTo>
                    <a:pt x="2214" y="6357"/>
                  </a:lnTo>
                  <a:lnTo>
                    <a:pt x="2174" y="6354"/>
                  </a:lnTo>
                  <a:lnTo>
                    <a:pt x="2124" y="6349"/>
                  </a:lnTo>
                  <a:lnTo>
                    <a:pt x="2092" y="6344"/>
                  </a:lnTo>
                  <a:lnTo>
                    <a:pt x="2064" y="6342"/>
                  </a:lnTo>
                  <a:lnTo>
                    <a:pt x="2053" y="6342"/>
                  </a:lnTo>
                  <a:lnTo>
                    <a:pt x="2041" y="6343"/>
                  </a:lnTo>
                  <a:lnTo>
                    <a:pt x="2033" y="6344"/>
                  </a:lnTo>
                  <a:lnTo>
                    <a:pt x="2024" y="6347"/>
                  </a:lnTo>
                  <a:lnTo>
                    <a:pt x="2016" y="6352"/>
                  </a:lnTo>
                  <a:lnTo>
                    <a:pt x="2010" y="6358"/>
                  </a:lnTo>
                  <a:lnTo>
                    <a:pt x="2005" y="6365"/>
                  </a:lnTo>
                  <a:lnTo>
                    <a:pt x="2000" y="6375"/>
                  </a:lnTo>
                  <a:lnTo>
                    <a:pt x="1996" y="6387"/>
                  </a:lnTo>
                  <a:lnTo>
                    <a:pt x="1993" y="6401"/>
                  </a:lnTo>
                  <a:lnTo>
                    <a:pt x="1990" y="6417"/>
                  </a:lnTo>
                  <a:lnTo>
                    <a:pt x="1988" y="6437"/>
                  </a:lnTo>
                  <a:lnTo>
                    <a:pt x="1985" y="6464"/>
                  </a:lnTo>
                  <a:lnTo>
                    <a:pt x="1984" y="6496"/>
                  </a:lnTo>
                  <a:lnTo>
                    <a:pt x="1983" y="6532"/>
                  </a:lnTo>
                  <a:lnTo>
                    <a:pt x="1981" y="6571"/>
                  </a:lnTo>
                  <a:lnTo>
                    <a:pt x="1983" y="6610"/>
                  </a:lnTo>
                  <a:lnTo>
                    <a:pt x="1985" y="6647"/>
                  </a:lnTo>
                  <a:lnTo>
                    <a:pt x="1989" y="6684"/>
                  </a:lnTo>
                  <a:lnTo>
                    <a:pt x="1994" y="6716"/>
                  </a:lnTo>
                  <a:lnTo>
                    <a:pt x="1999" y="6736"/>
                  </a:lnTo>
                  <a:lnTo>
                    <a:pt x="2005" y="6753"/>
                  </a:lnTo>
                  <a:lnTo>
                    <a:pt x="2013" y="6768"/>
                  </a:lnTo>
                  <a:lnTo>
                    <a:pt x="2021" y="6780"/>
                  </a:lnTo>
                  <a:lnTo>
                    <a:pt x="2031" y="6790"/>
                  </a:lnTo>
                  <a:lnTo>
                    <a:pt x="2043" y="6798"/>
                  </a:lnTo>
                  <a:lnTo>
                    <a:pt x="2054" y="6804"/>
                  </a:lnTo>
                  <a:lnTo>
                    <a:pt x="2065" y="6809"/>
                  </a:lnTo>
                  <a:lnTo>
                    <a:pt x="2079" y="6813"/>
                  </a:lnTo>
                  <a:lnTo>
                    <a:pt x="2092" y="6815"/>
                  </a:lnTo>
                  <a:lnTo>
                    <a:pt x="2105" y="6816"/>
                  </a:lnTo>
                  <a:lnTo>
                    <a:pt x="2120" y="6818"/>
                  </a:lnTo>
                  <a:lnTo>
                    <a:pt x="2149" y="6816"/>
                  </a:lnTo>
                  <a:lnTo>
                    <a:pt x="2179" y="6815"/>
                  </a:lnTo>
                  <a:lnTo>
                    <a:pt x="2197" y="6816"/>
                  </a:lnTo>
                  <a:lnTo>
                    <a:pt x="2217" y="6820"/>
                  </a:lnTo>
                  <a:lnTo>
                    <a:pt x="2241" y="6826"/>
                  </a:lnTo>
                  <a:lnTo>
                    <a:pt x="2268" y="6836"/>
                  </a:lnTo>
                  <a:lnTo>
                    <a:pt x="2297" y="6848"/>
                  </a:lnTo>
                  <a:lnTo>
                    <a:pt x="2331" y="6863"/>
                  </a:lnTo>
                  <a:lnTo>
                    <a:pt x="2367" y="6880"/>
                  </a:lnTo>
                  <a:lnTo>
                    <a:pt x="2407" y="6903"/>
                  </a:lnTo>
                  <a:lnTo>
                    <a:pt x="2420" y="6909"/>
                  </a:lnTo>
                  <a:lnTo>
                    <a:pt x="2427" y="6917"/>
                  </a:lnTo>
                  <a:lnTo>
                    <a:pt x="2430" y="6920"/>
                  </a:lnTo>
                  <a:lnTo>
                    <a:pt x="2432" y="6923"/>
                  </a:lnTo>
                  <a:lnTo>
                    <a:pt x="2432" y="6927"/>
                  </a:lnTo>
                  <a:lnTo>
                    <a:pt x="2434" y="6929"/>
                  </a:lnTo>
                  <a:lnTo>
                    <a:pt x="2432" y="6932"/>
                  </a:lnTo>
                  <a:lnTo>
                    <a:pt x="2431" y="6934"/>
                  </a:lnTo>
                  <a:lnTo>
                    <a:pt x="2430" y="6937"/>
                  </a:lnTo>
                  <a:lnTo>
                    <a:pt x="2427" y="6939"/>
                  </a:lnTo>
                  <a:lnTo>
                    <a:pt x="2420" y="6943"/>
                  </a:lnTo>
                  <a:lnTo>
                    <a:pt x="2411" y="6947"/>
                  </a:lnTo>
                  <a:lnTo>
                    <a:pt x="2400" y="6949"/>
                  </a:lnTo>
                  <a:lnTo>
                    <a:pt x="2387" y="6952"/>
                  </a:lnTo>
                  <a:lnTo>
                    <a:pt x="2373" y="6953"/>
                  </a:lnTo>
                  <a:lnTo>
                    <a:pt x="2358" y="6953"/>
                  </a:lnTo>
                  <a:lnTo>
                    <a:pt x="2343" y="6953"/>
                  </a:lnTo>
                  <a:lnTo>
                    <a:pt x="2327" y="6952"/>
                  </a:lnTo>
                  <a:lnTo>
                    <a:pt x="2310" y="6950"/>
                  </a:lnTo>
                  <a:lnTo>
                    <a:pt x="2293" y="6948"/>
                  </a:lnTo>
                  <a:lnTo>
                    <a:pt x="2280" y="6945"/>
                  </a:lnTo>
                  <a:lnTo>
                    <a:pt x="2267" y="6944"/>
                  </a:lnTo>
                  <a:lnTo>
                    <a:pt x="2256" y="6944"/>
                  </a:lnTo>
                  <a:lnTo>
                    <a:pt x="2244" y="6945"/>
                  </a:lnTo>
                  <a:lnTo>
                    <a:pt x="2233" y="6947"/>
                  </a:lnTo>
                  <a:lnTo>
                    <a:pt x="2223" y="6949"/>
                  </a:lnTo>
                  <a:lnTo>
                    <a:pt x="2213" y="6952"/>
                  </a:lnTo>
                  <a:lnTo>
                    <a:pt x="2204" y="6956"/>
                  </a:lnTo>
                  <a:lnTo>
                    <a:pt x="2187" y="6963"/>
                  </a:lnTo>
                  <a:lnTo>
                    <a:pt x="2171" y="6973"/>
                  </a:lnTo>
                  <a:lnTo>
                    <a:pt x="2154" y="6983"/>
                  </a:lnTo>
                  <a:lnTo>
                    <a:pt x="2138" y="6993"/>
                  </a:lnTo>
                  <a:lnTo>
                    <a:pt x="2122" y="7002"/>
                  </a:lnTo>
                  <a:lnTo>
                    <a:pt x="2104" y="7009"/>
                  </a:lnTo>
                  <a:lnTo>
                    <a:pt x="2095" y="7013"/>
                  </a:lnTo>
                  <a:lnTo>
                    <a:pt x="2085" y="7016"/>
                  </a:lnTo>
                  <a:lnTo>
                    <a:pt x="2075" y="7017"/>
                  </a:lnTo>
                  <a:lnTo>
                    <a:pt x="2064" y="7018"/>
                  </a:lnTo>
                  <a:lnTo>
                    <a:pt x="2053" y="7018"/>
                  </a:lnTo>
                  <a:lnTo>
                    <a:pt x="2040" y="7018"/>
                  </a:lnTo>
                  <a:lnTo>
                    <a:pt x="2028" y="7016"/>
                  </a:lnTo>
                  <a:lnTo>
                    <a:pt x="2014" y="7013"/>
                  </a:lnTo>
                  <a:lnTo>
                    <a:pt x="1999" y="7008"/>
                  </a:lnTo>
                  <a:lnTo>
                    <a:pt x="1984" y="7003"/>
                  </a:lnTo>
                  <a:lnTo>
                    <a:pt x="1968" y="6997"/>
                  </a:lnTo>
                  <a:lnTo>
                    <a:pt x="1950" y="6988"/>
                  </a:lnTo>
                  <a:lnTo>
                    <a:pt x="1946" y="6987"/>
                  </a:lnTo>
                  <a:lnTo>
                    <a:pt x="1941" y="6987"/>
                  </a:lnTo>
                  <a:lnTo>
                    <a:pt x="1938" y="6987"/>
                  </a:lnTo>
                  <a:lnTo>
                    <a:pt x="1933" y="6988"/>
                  </a:lnTo>
                  <a:lnTo>
                    <a:pt x="1929" y="6989"/>
                  </a:lnTo>
                  <a:lnTo>
                    <a:pt x="1924" y="6992"/>
                  </a:lnTo>
                  <a:lnTo>
                    <a:pt x="1920" y="6996"/>
                  </a:lnTo>
                  <a:lnTo>
                    <a:pt x="1915" y="6999"/>
                  </a:lnTo>
                  <a:lnTo>
                    <a:pt x="1907" y="7009"/>
                  </a:lnTo>
                  <a:lnTo>
                    <a:pt x="1901" y="7023"/>
                  </a:lnTo>
                  <a:lnTo>
                    <a:pt x="1895" y="7037"/>
                  </a:lnTo>
                  <a:lnTo>
                    <a:pt x="1891" y="7054"/>
                  </a:lnTo>
                  <a:lnTo>
                    <a:pt x="1889" y="7062"/>
                  </a:lnTo>
                  <a:lnTo>
                    <a:pt x="1885" y="7067"/>
                  </a:lnTo>
                  <a:lnTo>
                    <a:pt x="1879" y="7072"/>
                  </a:lnTo>
                  <a:lnTo>
                    <a:pt x="1874" y="7075"/>
                  </a:lnTo>
                  <a:lnTo>
                    <a:pt x="1866" y="7076"/>
                  </a:lnTo>
                  <a:lnTo>
                    <a:pt x="1859" y="7077"/>
                  </a:lnTo>
                  <a:lnTo>
                    <a:pt x="1850" y="7076"/>
                  </a:lnTo>
                  <a:lnTo>
                    <a:pt x="1841" y="7075"/>
                  </a:lnTo>
                  <a:lnTo>
                    <a:pt x="1834" y="7072"/>
                  </a:lnTo>
                  <a:lnTo>
                    <a:pt x="1825" y="7068"/>
                  </a:lnTo>
                  <a:lnTo>
                    <a:pt x="1816" y="7064"/>
                  </a:lnTo>
                  <a:lnTo>
                    <a:pt x="1808" y="7061"/>
                  </a:lnTo>
                  <a:lnTo>
                    <a:pt x="1801" y="7056"/>
                  </a:lnTo>
                  <a:lnTo>
                    <a:pt x="1795" y="7049"/>
                  </a:lnTo>
                  <a:lnTo>
                    <a:pt x="1790" y="7044"/>
                  </a:lnTo>
                  <a:lnTo>
                    <a:pt x="1786" y="7038"/>
                  </a:lnTo>
                  <a:lnTo>
                    <a:pt x="1778" y="7027"/>
                  </a:lnTo>
                  <a:lnTo>
                    <a:pt x="1771" y="7016"/>
                  </a:lnTo>
                  <a:lnTo>
                    <a:pt x="1762" y="7006"/>
                  </a:lnTo>
                  <a:lnTo>
                    <a:pt x="1753" y="6998"/>
                  </a:lnTo>
                  <a:lnTo>
                    <a:pt x="1748" y="6994"/>
                  </a:lnTo>
                  <a:lnTo>
                    <a:pt x="1743" y="6992"/>
                  </a:lnTo>
                  <a:lnTo>
                    <a:pt x="1737" y="6989"/>
                  </a:lnTo>
                  <a:lnTo>
                    <a:pt x="1731" y="6988"/>
                  </a:lnTo>
                  <a:lnTo>
                    <a:pt x="1725" y="6987"/>
                  </a:lnTo>
                  <a:lnTo>
                    <a:pt x="1718" y="6987"/>
                  </a:lnTo>
                  <a:lnTo>
                    <a:pt x="1711" y="6988"/>
                  </a:lnTo>
                  <a:lnTo>
                    <a:pt x="1703" y="6989"/>
                  </a:lnTo>
                  <a:lnTo>
                    <a:pt x="1676" y="6996"/>
                  </a:lnTo>
                  <a:lnTo>
                    <a:pt x="1652" y="6999"/>
                  </a:lnTo>
                  <a:lnTo>
                    <a:pt x="1632" y="7001"/>
                  </a:lnTo>
                  <a:lnTo>
                    <a:pt x="1614" y="6999"/>
                  </a:lnTo>
                  <a:lnTo>
                    <a:pt x="1599" y="6997"/>
                  </a:lnTo>
                  <a:lnTo>
                    <a:pt x="1587" y="6993"/>
                  </a:lnTo>
                  <a:lnTo>
                    <a:pt x="1575" y="6989"/>
                  </a:lnTo>
                  <a:lnTo>
                    <a:pt x="1565" y="6986"/>
                  </a:lnTo>
                  <a:lnTo>
                    <a:pt x="1555" y="6983"/>
                  </a:lnTo>
                  <a:lnTo>
                    <a:pt x="1544" y="6981"/>
                  </a:lnTo>
                  <a:lnTo>
                    <a:pt x="1533" y="6981"/>
                  </a:lnTo>
                  <a:lnTo>
                    <a:pt x="1520" y="6983"/>
                  </a:lnTo>
                  <a:lnTo>
                    <a:pt x="1507" y="6988"/>
                  </a:lnTo>
                  <a:lnTo>
                    <a:pt x="1489" y="6997"/>
                  </a:lnTo>
                  <a:lnTo>
                    <a:pt x="1469" y="7009"/>
                  </a:lnTo>
                  <a:lnTo>
                    <a:pt x="1446" y="7027"/>
                  </a:lnTo>
                  <a:lnTo>
                    <a:pt x="1467" y="7044"/>
                  </a:lnTo>
                  <a:lnTo>
                    <a:pt x="1490" y="7066"/>
                  </a:lnTo>
                  <a:lnTo>
                    <a:pt x="1510" y="7083"/>
                  </a:lnTo>
                  <a:lnTo>
                    <a:pt x="1524" y="7096"/>
                  </a:lnTo>
                  <a:lnTo>
                    <a:pt x="1578" y="7143"/>
                  </a:lnTo>
                  <a:lnTo>
                    <a:pt x="1633" y="7191"/>
                  </a:lnTo>
                  <a:lnTo>
                    <a:pt x="1688" y="7237"/>
                  </a:lnTo>
                  <a:lnTo>
                    <a:pt x="1743" y="7282"/>
                  </a:lnTo>
                  <a:lnTo>
                    <a:pt x="1798" y="7326"/>
                  </a:lnTo>
                  <a:lnTo>
                    <a:pt x="1855" y="7369"/>
                  </a:lnTo>
                  <a:lnTo>
                    <a:pt x="1910" y="7412"/>
                  </a:lnTo>
                  <a:lnTo>
                    <a:pt x="1966" y="7453"/>
                  </a:lnTo>
                  <a:lnTo>
                    <a:pt x="2023" y="7493"/>
                  </a:lnTo>
                  <a:lnTo>
                    <a:pt x="2079" y="7532"/>
                  </a:lnTo>
                  <a:lnTo>
                    <a:pt x="2135" y="7569"/>
                  </a:lnTo>
                  <a:lnTo>
                    <a:pt x="2193" y="7606"/>
                  </a:lnTo>
                  <a:lnTo>
                    <a:pt x="2249" y="7641"/>
                  </a:lnTo>
                  <a:lnTo>
                    <a:pt x="2306" y="7676"/>
                  </a:lnTo>
                  <a:lnTo>
                    <a:pt x="2362" y="7708"/>
                  </a:lnTo>
                  <a:lnTo>
                    <a:pt x="2419" y="7741"/>
                  </a:lnTo>
                  <a:lnTo>
                    <a:pt x="2475" y="7772"/>
                  </a:lnTo>
                  <a:lnTo>
                    <a:pt x="2530" y="7801"/>
                  </a:lnTo>
                  <a:lnTo>
                    <a:pt x="2586" y="7830"/>
                  </a:lnTo>
                  <a:lnTo>
                    <a:pt x="2642" y="7858"/>
                  </a:lnTo>
                  <a:lnTo>
                    <a:pt x="2697" y="7883"/>
                  </a:lnTo>
                  <a:lnTo>
                    <a:pt x="2751" y="7908"/>
                  </a:lnTo>
                  <a:lnTo>
                    <a:pt x="2804" y="7930"/>
                  </a:lnTo>
                  <a:lnTo>
                    <a:pt x="2858" y="7953"/>
                  </a:lnTo>
                  <a:lnTo>
                    <a:pt x="2911" y="7973"/>
                  </a:lnTo>
                  <a:lnTo>
                    <a:pt x="2963" y="7993"/>
                  </a:lnTo>
                  <a:lnTo>
                    <a:pt x="3016" y="8010"/>
                  </a:lnTo>
                  <a:lnTo>
                    <a:pt x="3067" y="8027"/>
                  </a:lnTo>
                  <a:lnTo>
                    <a:pt x="3118" y="8043"/>
                  </a:lnTo>
                  <a:lnTo>
                    <a:pt x="3168" y="8057"/>
                  </a:lnTo>
                  <a:lnTo>
                    <a:pt x="3217" y="8068"/>
                  </a:lnTo>
                  <a:lnTo>
                    <a:pt x="3265" y="8079"/>
                  </a:lnTo>
                  <a:lnTo>
                    <a:pt x="3265" y="3760"/>
                  </a:lnTo>
                  <a:lnTo>
                    <a:pt x="230" y="3761"/>
                  </a:lnTo>
                  <a:lnTo>
                    <a:pt x="230" y="4593"/>
                  </a:lnTo>
                  <a:lnTo>
                    <a:pt x="230" y="4658"/>
                  </a:lnTo>
                  <a:lnTo>
                    <a:pt x="231" y="4719"/>
                  </a:lnTo>
                  <a:lnTo>
                    <a:pt x="233" y="4781"/>
                  </a:lnTo>
                  <a:lnTo>
                    <a:pt x="235" y="4840"/>
                  </a:lnTo>
                  <a:lnTo>
                    <a:pt x="240" y="4900"/>
                  </a:lnTo>
                  <a:lnTo>
                    <a:pt x="246" y="4960"/>
                  </a:lnTo>
                  <a:lnTo>
                    <a:pt x="250" y="4991"/>
                  </a:lnTo>
                  <a:lnTo>
                    <a:pt x="255" y="5021"/>
                  </a:lnTo>
                  <a:lnTo>
                    <a:pt x="261" y="5053"/>
                  </a:lnTo>
                  <a:lnTo>
                    <a:pt x="268" y="5085"/>
                  </a:lnTo>
                  <a:lnTo>
                    <a:pt x="283" y="5152"/>
                  </a:lnTo>
                  <a:lnTo>
                    <a:pt x="299" y="5217"/>
                  </a:lnTo>
                  <a:lnTo>
                    <a:pt x="317" y="5282"/>
                  </a:lnTo>
                  <a:lnTo>
                    <a:pt x="337" y="5346"/>
                  </a:lnTo>
                  <a:lnTo>
                    <a:pt x="357" y="5411"/>
                  </a:lnTo>
                  <a:lnTo>
                    <a:pt x="379" y="5475"/>
                  </a:lnTo>
                  <a:lnTo>
                    <a:pt x="403" y="5537"/>
                  </a:lnTo>
                  <a:lnTo>
                    <a:pt x="428" y="5601"/>
                  </a:lnTo>
                  <a:lnTo>
                    <a:pt x="456" y="5663"/>
                  </a:lnTo>
                  <a:lnTo>
                    <a:pt x="483" y="5725"/>
                  </a:lnTo>
                  <a:lnTo>
                    <a:pt x="512" y="5787"/>
                  </a:lnTo>
                  <a:lnTo>
                    <a:pt x="543" y="5848"/>
                  </a:lnTo>
                  <a:lnTo>
                    <a:pt x="575" y="5908"/>
                  </a:lnTo>
                  <a:lnTo>
                    <a:pt x="607" y="5968"/>
                  </a:lnTo>
                  <a:lnTo>
                    <a:pt x="641" y="6027"/>
                  </a:lnTo>
                  <a:lnTo>
                    <a:pt x="676" y="6087"/>
                  </a:lnTo>
                  <a:lnTo>
                    <a:pt x="712" y="6145"/>
                  </a:lnTo>
                  <a:lnTo>
                    <a:pt x="750" y="6203"/>
                  </a:lnTo>
                  <a:lnTo>
                    <a:pt x="789" y="6260"/>
                  </a:lnTo>
                  <a:lnTo>
                    <a:pt x="828" y="6317"/>
                  </a:lnTo>
                  <a:lnTo>
                    <a:pt x="868" y="6373"/>
                  </a:lnTo>
                  <a:lnTo>
                    <a:pt x="909" y="6428"/>
                  </a:lnTo>
                  <a:lnTo>
                    <a:pt x="952" y="6483"/>
                  </a:lnTo>
                  <a:lnTo>
                    <a:pt x="994" y="6537"/>
                  </a:lnTo>
                  <a:lnTo>
                    <a:pt x="1038" y="6590"/>
                  </a:lnTo>
                  <a:lnTo>
                    <a:pt x="1082" y="6642"/>
                  </a:lnTo>
                  <a:lnTo>
                    <a:pt x="1127" y="6695"/>
                  </a:lnTo>
                  <a:lnTo>
                    <a:pt x="1173" y="6746"/>
                  </a:lnTo>
                  <a:lnTo>
                    <a:pt x="1220" y="6796"/>
                  </a:lnTo>
                  <a:lnTo>
                    <a:pt x="1267" y="6847"/>
                  </a:lnTo>
                  <a:lnTo>
                    <a:pt x="1315" y="6895"/>
                  </a:lnTo>
                  <a:lnTo>
                    <a:pt x="1364" y="6944"/>
                  </a:lnTo>
                  <a:lnTo>
                    <a:pt x="1370" y="6949"/>
                  </a:lnTo>
                  <a:lnTo>
                    <a:pt x="1378" y="6954"/>
                  </a:lnTo>
                  <a:lnTo>
                    <a:pt x="1385" y="6958"/>
                  </a:lnTo>
                  <a:lnTo>
                    <a:pt x="1391" y="6961"/>
                  </a:lnTo>
                  <a:lnTo>
                    <a:pt x="1399" y="6962"/>
                  </a:lnTo>
                  <a:lnTo>
                    <a:pt x="1406" y="6962"/>
                  </a:lnTo>
                  <a:lnTo>
                    <a:pt x="1413" y="6962"/>
                  </a:lnTo>
                  <a:lnTo>
                    <a:pt x="1420" y="6961"/>
                  </a:lnTo>
                  <a:lnTo>
                    <a:pt x="1435" y="6957"/>
                  </a:lnTo>
                  <a:lnTo>
                    <a:pt x="1449" y="6950"/>
                  </a:lnTo>
                  <a:lnTo>
                    <a:pt x="1464" y="6942"/>
                  </a:lnTo>
                  <a:lnTo>
                    <a:pt x="1478" y="6930"/>
                  </a:lnTo>
                  <a:lnTo>
                    <a:pt x="1508" y="6907"/>
                  </a:lnTo>
                  <a:lnTo>
                    <a:pt x="1539" y="6882"/>
                  </a:lnTo>
                  <a:lnTo>
                    <a:pt x="1554" y="6870"/>
                  </a:lnTo>
                  <a:lnTo>
                    <a:pt x="1569" y="6860"/>
                  </a:lnTo>
                  <a:lnTo>
                    <a:pt x="1586" y="6850"/>
                  </a:lnTo>
                  <a:lnTo>
                    <a:pt x="1602" y="6844"/>
                  </a:lnTo>
                  <a:lnTo>
                    <a:pt x="1636" y="6833"/>
                  </a:lnTo>
                  <a:lnTo>
                    <a:pt x="1672" y="6823"/>
                  </a:lnTo>
                  <a:lnTo>
                    <a:pt x="1689" y="6819"/>
                  </a:lnTo>
                  <a:lnTo>
                    <a:pt x="1705" y="6814"/>
                  </a:lnTo>
                  <a:lnTo>
                    <a:pt x="1718" y="6809"/>
                  </a:lnTo>
                  <a:lnTo>
                    <a:pt x="1727" y="6804"/>
                  </a:lnTo>
                  <a:lnTo>
                    <a:pt x="1743" y="6794"/>
                  </a:lnTo>
                  <a:lnTo>
                    <a:pt x="1755" y="6785"/>
                  </a:lnTo>
                  <a:lnTo>
                    <a:pt x="1760" y="6780"/>
                  </a:lnTo>
                  <a:lnTo>
                    <a:pt x="1763" y="6774"/>
                  </a:lnTo>
                  <a:lnTo>
                    <a:pt x="1765" y="6765"/>
                  </a:lnTo>
                  <a:lnTo>
                    <a:pt x="1766" y="6754"/>
                  </a:lnTo>
                  <a:lnTo>
                    <a:pt x="1768" y="6704"/>
                  </a:lnTo>
                  <a:lnTo>
                    <a:pt x="1770" y="6656"/>
                  </a:lnTo>
                  <a:lnTo>
                    <a:pt x="1770" y="6611"/>
                  </a:lnTo>
                  <a:lnTo>
                    <a:pt x="1770" y="6568"/>
                  </a:lnTo>
                  <a:lnTo>
                    <a:pt x="1768" y="6528"/>
                  </a:lnTo>
                  <a:lnTo>
                    <a:pt x="1766" y="6491"/>
                  </a:lnTo>
                  <a:lnTo>
                    <a:pt x="1762" y="6457"/>
                  </a:lnTo>
                  <a:lnTo>
                    <a:pt x="1758" y="6426"/>
                  </a:lnTo>
                  <a:lnTo>
                    <a:pt x="1752" y="6398"/>
                  </a:lnTo>
                  <a:lnTo>
                    <a:pt x="1745" y="6374"/>
                  </a:lnTo>
                  <a:lnTo>
                    <a:pt x="1741" y="6363"/>
                  </a:lnTo>
                  <a:lnTo>
                    <a:pt x="1736" y="6353"/>
                  </a:lnTo>
                  <a:lnTo>
                    <a:pt x="1732" y="6344"/>
                  </a:lnTo>
                  <a:lnTo>
                    <a:pt x="1727" y="6337"/>
                  </a:lnTo>
                  <a:lnTo>
                    <a:pt x="1721" y="6329"/>
                  </a:lnTo>
                  <a:lnTo>
                    <a:pt x="1715" y="6323"/>
                  </a:lnTo>
                  <a:lnTo>
                    <a:pt x="1708" y="6318"/>
                  </a:lnTo>
                  <a:lnTo>
                    <a:pt x="1702" y="6314"/>
                  </a:lnTo>
                  <a:lnTo>
                    <a:pt x="1695" y="6312"/>
                  </a:lnTo>
                  <a:lnTo>
                    <a:pt x="1687" y="6309"/>
                  </a:lnTo>
                  <a:lnTo>
                    <a:pt x="1679" y="6308"/>
                  </a:lnTo>
                  <a:lnTo>
                    <a:pt x="1671" y="6308"/>
                  </a:lnTo>
                  <a:lnTo>
                    <a:pt x="1637" y="6310"/>
                  </a:lnTo>
                  <a:lnTo>
                    <a:pt x="1607" y="6310"/>
                  </a:lnTo>
                  <a:lnTo>
                    <a:pt x="1579" y="6308"/>
                  </a:lnTo>
                  <a:lnTo>
                    <a:pt x="1555" y="6304"/>
                  </a:lnTo>
                  <a:lnTo>
                    <a:pt x="1534" y="6299"/>
                  </a:lnTo>
                  <a:lnTo>
                    <a:pt x="1515" y="6294"/>
                  </a:lnTo>
                  <a:lnTo>
                    <a:pt x="1498" y="6289"/>
                  </a:lnTo>
                  <a:lnTo>
                    <a:pt x="1483" y="6284"/>
                  </a:lnTo>
                  <a:lnTo>
                    <a:pt x="1468" y="6280"/>
                  </a:lnTo>
                  <a:lnTo>
                    <a:pt x="1454" y="6277"/>
                  </a:lnTo>
                  <a:lnTo>
                    <a:pt x="1440" y="6275"/>
                  </a:lnTo>
                  <a:lnTo>
                    <a:pt x="1426" y="6275"/>
                  </a:lnTo>
                  <a:lnTo>
                    <a:pt x="1411" y="6278"/>
                  </a:lnTo>
                  <a:lnTo>
                    <a:pt x="1396" y="6283"/>
                  </a:lnTo>
                  <a:lnTo>
                    <a:pt x="1379" y="6292"/>
                  </a:lnTo>
                  <a:lnTo>
                    <a:pt x="1361" y="6303"/>
                  </a:lnTo>
                  <a:lnTo>
                    <a:pt x="1356" y="6307"/>
                  </a:lnTo>
                  <a:lnTo>
                    <a:pt x="1351" y="6308"/>
                  </a:lnTo>
                  <a:lnTo>
                    <a:pt x="1346" y="6309"/>
                  </a:lnTo>
                  <a:lnTo>
                    <a:pt x="1342" y="6309"/>
                  </a:lnTo>
                  <a:lnTo>
                    <a:pt x="1337" y="6309"/>
                  </a:lnTo>
                  <a:lnTo>
                    <a:pt x="1332" y="6308"/>
                  </a:lnTo>
                  <a:lnTo>
                    <a:pt x="1327" y="6307"/>
                  </a:lnTo>
                  <a:lnTo>
                    <a:pt x="1322" y="6304"/>
                  </a:lnTo>
                  <a:lnTo>
                    <a:pt x="1312" y="6298"/>
                  </a:lnTo>
                  <a:lnTo>
                    <a:pt x="1305" y="6290"/>
                  </a:lnTo>
                  <a:lnTo>
                    <a:pt x="1297" y="6280"/>
                  </a:lnTo>
                  <a:lnTo>
                    <a:pt x="1291" y="6268"/>
                  </a:lnTo>
                  <a:lnTo>
                    <a:pt x="1287" y="6255"/>
                  </a:lnTo>
                  <a:lnTo>
                    <a:pt x="1286" y="6240"/>
                  </a:lnTo>
                  <a:lnTo>
                    <a:pt x="1287" y="6233"/>
                  </a:lnTo>
                  <a:lnTo>
                    <a:pt x="1287" y="6225"/>
                  </a:lnTo>
                  <a:lnTo>
                    <a:pt x="1290" y="6218"/>
                  </a:lnTo>
                  <a:lnTo>
                    <a:pt x="1292" y="6210"/>
                  </a:lnTo>
                  <a:lnTo>
                    <a:pt x="1295" y="6201"/>
                  </a:lnTo>
                  <a:lnTo>
                    <a:pt x="1300" y="6194"/>
                  </a:lnTo>
                  <a:lnTo>
                    <a:pt x="1305" y="6186"/>
                  </a:lnTo>
                  <a:lnTo>
                    <a:pt x="1311" y="6178"/>
                  </a:lnTo>
                  <a:lnTo>
                    <a:pt x="1319" y="6170"/>
                  </a:lnTo>
                  <a:lnTo>
                    <a:pt x="1326" y="6161"/>
                  </a:lnTo>
                  <a:lnTo>
                    <a:pt x="1336" y="6154"/>
                  </a:lnTo>
                  <a:lnTo>
                    <a:pt x="1346" y="6146"/>
                  </a:lnTo>
                  <a:lnTo>
                    <a:pt x="1358" y="6139"/>
                  </a:lnTo>
                  <a:lnTo>
                    <a:pt x="1370" y="6132"/>
                  </a:lnTo>
                  <a:lnTo>
                    <a:pt x="1381" y="6126"/>
                  </a:lnTo>
                  <a:lnTo>
                    <a:pt x="1394" y="6121"/>
                  </a:lnTo>
                  <a:lnTo>
                    <a:pt x="1420" y="6112"/>
                  </a:lnTo>
                  <a:lnTo>
                    <a:pt x="1446" y="6105"/>
                  </a:lnTo>
                  <a:lnTo>
                    <a:pt x="1474" y="6101"/>
                  </a:lnTo>
                  <a:lnTo>
                    <a:pt x="1503" y="6099"/>
                  </a:lnTo>
                  <a:lnTo>
                    <a:pt x="1517" y="6099"/>
                  </a:lnTo>
                  <a:lnTo>
                    <a:pt x="1530" y="6099"/>
                  </a:lnTo>
                  <a:lnTo>
                    <a:pt x="1544" y="6100"/>
                  </a:lnTo>
                  <a:lnTo>
                    <a:pt x="1558" y="6102"/>
                  </a:lnTo>
                  <a:lnTo>
                    <a:pt x="1582" y="6106"/>
                  </a:lnTo>
                  <a:lnTo>
                    <a:pt x="1604" y="6111"/>
                  </a:lnTo>
                  <a:lnTo>
                    <a:pt x="1624" y="6116"/>
                  </a:lnTo>
                  <a:lnTo>
                    <a:pt x="1642" y="6124"/>
                  </a:lnTo>
                  <a:lnTo>
                    <a:pt x="1651" y="6127"/>
                  </a:lnTo>
                  <a:lnTo>
                    <a:pt x="1658" y="6132"/>
                  </a:lnTo>
                  <a:lnTo>
                    <a:pt x="1666" y="6137"/>
                  </a:lnTo>
                  <a:lnTo>
                    <a:pt x="1673" y="6142"/>
                  </a:lnTo>
                  <a:lnTo>
                    <a:pt x="1681" y="6150"/>
                  </a:lnTo>
                  <a:lnTo>
                    <a:pt x="1687" y="6156"/>
                  </a:lnTo>
                  <a:lnTo>
                    <a:pt x="1693" y="6164"/>
                  </a:lnTo>
                  <a:lnTo>
                    <a:pt x="1698" y="6173"/>
                  </a:lnTo>
                  <a:lnTo>
                    <a:pt x="1702" y="6178"/>
                  </a:lnTo>
                  <a:lnTo>
                    <a:pt x="1706" y="6181"/>
                  </a:lnTo>
                  <a:lnTo>
                    <a:pt x="1711" y="6184"/>
                  </a:lnTo>
                  <a:lnTo>
                    <a:pt x="1716" y="6186"/>
                  </a:lnTo>
                  <a:lnTo>
                    <a:pt x="1721" y="6188"/>
                  </a:lnTo>
                  <a:lnTo>
                    <a:pt x="1727" y="6189"/>
                  </a:lnTo>
                  <a:lnTo>
                    <a:pt x="1732" y="6189"/>
                  </a:lnTo>
                  <a:lnTo>
                    <a:pt x="1738" y="6188"/>
                  </a:lnTo>
                  <a:lnTo>
                    <a:pt x="1750" y="6185"/>
                  </a:lnTo>
                  <a:lnTo>
                    <a:pt x="1761" y="6179"/>
                  </a:lnTo>
                  <a:lnTo>
                    <a:pt x="1766" y="6175"/>
                  </a:lnTo>
                  <a:lnTo>
                    <a:pt x="1770" y="6171"/>
                  </a:lnTo>
                  <a:lnTo>
                    <a:pt x="1773" y="6166"/>
                  </a:lnTo>
                  <a:lnTo>
                    <a:pt x="1777" y="6161"/>
                  </a:lnTo>
                  <a:lnTo>
                    <a:pt x="1783" y="6149"/>
                  </a:lnTo>
                  <a:lnTo>
                    <a:pt x="1788" y="6137"/>
                  </a:lnTo>
                  <a:lnTo>
                    <a:pt x="1790" y="6129"/>
                  </a:lnTo>
                  <a:lnTo>
                    <a:pt x="1791" y="6120"/>
                  </a:lnTo>
                  <a:lnTo>
                    <a:pt x="1788" y="6094"/>
                  </a:lnTo>
                  <a:lnTo>
                    <a:pt x="1782" y="6046"/>
                  </a:lnTo>
                  <a:lnTo>
                    <a:pt x="1770" y="6043"/>
                  </a:lnTo>
                  <a:lnTo>
                    <a:pt x="1758" y="6040"/>
                  </a:lnTo>
                  <a:lnTo>
                    <a:pt x="1748" y="6036"/>
                  </a:lnTo>
                  <a:lnTo>
                    <a:pt x="1738" y="6031"/>
                  </a:lnTo>
                  <a:lnTo>
                    <a:pt x="1721" y="6018"/>
                  </a:lnTo>
                  <a:lnTo>
                    <a:pt x="1705" y="6006"/>
                  </a:lnTo>
                  <a:lnTo>
                    <a:pt x="1689" y="5992"/>
                  </a:lnTo>
                  <a:lnTo>
                    <a:pt x="1676" y="5980"/>
                  </a:lnTo>
                  <a:lnTo>
                    <a:pt x="1662" y="5967"/>
                  </a:lnTo>
                  <a:lnTo>
                    <a:pt x="1648" y="5958"/>
                  </a:lnTo>
                  <a:lnTo>
                    <a:pt x="1633" y="5957"/>
                  </a:lnTo>
                  <a:lnTo>
                    <a:pt x="1602" y="5958"/>
                  </a:lnTo>
                  <a:lnTo>
                    <a:pt x="1557" y="5961"/>
                  </a:lnTo>
                  <a:lnTo>
                    <a:pt x="1505" y="5961"/>
                  </a:lnTo>
                  <a:lnTo>
                    <a:pt x="1478" y="5961"/>
                  </a:lnTo>
                  <a:lnTo>
                    <a:pt x="1451" y="5960"/>
                  </a:lnTo>
                  <a:lnTo>
                    <a:pt x="1425" y="5956"/>
                  </a:lnTo>
                  <a:lnTo>
                    <a:pt x="1399" y="5952"/>
                  </a:lnTo>
                  <a:lnTo>
                    <a:pt x="1376" y="5946"/>
                  </a:lnTo>
                  <a:lnTo>
                    <a:pt x="1355" y="5938"/>
                  </a:lnTo>
                  <a:lnTo>
                    <a:pt x="1346" y="5934"/>
                  </a:lnTo>
                  <a:lnTo>
                    <a:pt x="1337" y="5929"/>
                  </a:lnTo>
                  <a:lnTo>
                    <a:pt x="1330" y="5923"/>
                  </a:lnTo>
                  <a:lnTo>
                    <a:pt x="1322" y="5917"/>
                  </a:lnTo>
                  <a:lnTo>
                    <a:pt x="1317" y="5909"/>
                  </a:lnTo>
                  <a:lnTo>
                    <a:pt x="1312" y="5903"/>
                  </a:lnTo>
                  <a:lnTo>
                    <a:pt x="1311" y="5897"/>
                  </a:lnTo>
                  <a:lnTo>
                    <a:pt x="1311" y="5892"/>
                  </a:lnTo>
                  <a:lnTo>
                    <a:pt x="1312" y="5888"/>
                  </a:lnTo>
                  <a:lnTo>
                    <a:pt x="1317" y="5886"/>
                  </a:lnTo>
                  <a:lnTo>
                    <a:pt x="1324" y="5884"/>
                  </a:lnTo>
                  <a:lnTo>
                    <a:pt x="1334" y="5884"/>
                  </a:lnTo>
                  <a:lnTo>
                    <a:pt x="1368" y="5893"/>
                  </a:lnTo>
                  <a:lnTo>
                    <a:pt x="1400" y="5901"/>
                  </a:lnTo>
                  <a:lnTo>
                    <a:pt x="1429" y="5906"/>
                  </a:lnTo>
                  <a:lnTo>
                    <a:pt x="1454" y="5909"/>
                  </a:lnTo>
                  <a:lnTo>
                    <a:pt x="1477" y="5913"/>
                  </a:lnTo>
                  <a:lnTo>
                    <a:pt x="1497" y="5914"/>
                  </a:lnTo>
                  <a:lnTo>
                    <a:pt x="1514" y="5916"/>
                  </a:lnTo>
                  <a:lnTo>
                    <a:pt x="1529" y="5916"/>
                  </a:lnTo>
                  <a:lnTo>
                    <a:pt x="1540" y="5914"/>
                  </a:lnTo>
                  <a:lnTo>
                    <a:pt x="1550" y="5912"/>
                  </a:lnTo>
                  <a:lnTo>
                    <a:pt x="1559" y="5911"/>
                  </a:lnTo>
                  <a:lnTo>
                    <a:pt x="1564" y="5907"/>
                  </a:lnTo>
                  <a:lnTo>
                    <a:pt x="1568" y="5904"/>
                  </a:lnTo>
                  <a:lnTo>
                    <a:pt x="1569" y="5901"/>
                  </a:lnTo>
                  <a:lnTo>
                    <a:pt x="1569" y="5897"/>
                  </a:lnTo>
                  <a:lnTo>
                    <a:pt x="1568" y="5893"/>
                  </a:lnTo>
                  <a:lnTo>
                    <a:pt x="1553" y="5869"/>
                  </a:lnTo>
                  <a:lnTo>
                    <a:pt x="1542" y="5849"/>
                  </a:lnTo>
                  <a:lnTo>
                    <a:pt x="1535" y="5832"/>
                  </a:lnTo>
                  <a:lnTo>
                    <a:pt x="1530" y="5818"/>
                  </a:lnTo>
                  <a:lnTo>
                    <a:pt x="1530" y="5813"/>
                  </a:lnTo>
                  <a:lnTo>
                    <a:pt x="1530" y="5808"/>
                  </a:lnTo>
                  <a:lnTo>
                    <a:pt x="1530" y="5805"/>
                  </a:lnTo>
                  <a:lnTo>
                    <a:pt x="1532" y="5803"/>
                  </a:lnTo>
                  <a:lnTo>
                    <a:pt x="1533" y="5803"/>
                  </a:lnTo>
                  <a:lnTo>
                    <a:pt x="1535" y="5804"/>
                  </a:lnTo>
                  <a:lnTo>
                    <a:pt x="1539" y="5807"/>
                  </a:lnTo>
                  <a:lnTo>
                    <a:pt x="1543" y="5810"/>
                  </a:lnTo>
                  <a:lnTo>
                    <a:pt x="1558" y="5827"/>
                  </a:lnTo>
                  <a:lnTo>
                    <a:pt x="1575" y="5843"/>
                  </a:lnTo>
                  <a:lnTo>
                    <a:pt x="1594" y="5857"/>
                  </a:lnTo>
                  <a:lnTo>
                    <a:pt x="1614" y="5869"/>
                  </a:lnTo>
                  <a:lnTo>
                    <a:pt x="1636" y="5882"/>
                  </a:lnTo>
                  <a:lnTo>
                    <a:pt x="1656" y="5892"/>
                  </a:lnTo>
                  <a:lnTo>
                    <a:pt x="1677" y="5902"/>
                  </a:lnTo>
                  <a:lnTo>
                    <a:pt x="1697" y="5909"/>
                  </a:lnTo>
                  <a:lnTo>
                    <a:pt x="1716" y="5917"/>
                  </a:lnTo>
                  <a:lnTo>
                    <a:pt x="1733" y="5922"/>
                  </a:lnTo>
                  <a:lnTo>
                    <a:pt x="1750" y="5927"/>
                  </a:lnTo>
                  <a:lnTo>
                    <a:pt x="1763" y="5929"/>
                  </a:lnTo>
                  <a:lnTo>
                    <a:pt x="1775" y="5932"/>
                  </a:lnTo>
                  <a:lnTo>
                    <a:pt x="1783" y="5932"/>
                  </a:lnTo>
                  <a:lnTo>
                    <a:pt x="1788" y="5932"/>
                  </a:lnTo>
                  <a:lnTo>
                    <a:pt x="1790" y="5931"/>
                  </a:lnTo>
                  <a:lnTo>
                    <a:pt x="1787" y="5911"/>
                  </a:lnTo>
                  <a:lnTo>
                    <a:pt x="1785" y="5889"/>
                  </a:lnTo>
                  <a:lnTo>
                    <a:pt x="1782" y="5867"/>
                  </a:lnTo>
                  <a:lnTo>
                    <a:pt x="1780" y="5843"/>
                  </a:lnTo>
                  <a:lnTo>
                    <a:pt x="1776" y="5792"/>
                  </a:lnTo>
                  <a:lnTo>
                    <a:pt x="1771" y="5740"/>
                  </a:lnTo>
                  <a:lnTo>
                    <a:pt x="1766" y="5714"/>
                  </a:lnTo>
                  <a:lnTo>
                    <a:pt x="1761" y="5689"/>
                  </a:lnTo>
                  <a:lnTo>
                    <a:pt x="1755" y="5665"/>
                  </a:lnTo>
                  <a:lnTo>
                    <a:pt x="1747" y="5643"/>
                  </a:lnTo>
                  <a:lnTo>
                    <a:pt x="1742" y="5631"/>
                  </a:lnTo>
                  <a:lnTo>
                    <a:pt x="1737" y="5621"/>
                  </a:lnTo>
                  <a:lnTo>
                    <a:pt x="1731" y="5611"/>
                  </a:lnTo>
                  <a:lnTo>
                    <a:pt x="1726" y="5601"/>
                  </a:lnTo>
                  <a:lnTo>
                    <a:pt x="1718" y="5592"/>
                  </a:lnTo>
                  <a:lnTo>
                    <a:pt x="1711" y="5585"/>
                  </a:lnTo>
                  <a:lnTo>
                    <a:pt x="1703" y="5577"/>
                  </a:lnTo>
                  <a:lnTo>
                    <a:pt x="1695" y="5570"/>
                  </a:lnTo>
                  <a:lnTo>
                    <a:pt x="1691" y="5567"/>
                  </a:lnTo>
                  <a:lnTo>
                    <a:pt x="1686" y="5565"/>
                  </a:lnTo>
                  <a:lnTo>
                    <a:pt x="1679" y="5564"/>
                  </a:lnTo>
                  <a:lnTo>
                    <a:pt x="1674" y="5562"/>
                  </a:lnTo>
                  <a:lnTo>
                    <a:pt x="1662" y="5561"/>
                  </a:lnTo>
                  <a:lnTo>
                    <a:pt x="1648" y="5562"/>
                  </a:lnTo>
                  <a:lnTo>
                    <a:pt x="1634" y="5566"/>
                  </a:lnTo>
                  <a:lnTo>
                    <a:pt x="1621" y="5571"/>
                  </a:lnTo>
                  <a:lnTo>
                    <a:pt x="1607" y="5579"/>
                  </a:lnTo>
                  <a:lnTo>
                    <a:pt x="1593" y="5586"/>
                  </a:lnTo>
                  <a:lnTo>
                    <a:pt x="1579" y="5596"/>
                  </a:lnTo>
                  <a:lnTo>
                    <a:pt x="1567" y="5606"/>
                  </a:lnTo>
                  <a:lnTo>
                    <a:pt x="1555" y="5618"/>
                  </a:lnTo>
                  <a:lnTo>
                    <a:pt x="1547" y="5629"/>
                  </a:lnTo>
                  <a:lnTo>
                    <a:pt x="1539" y="5641"/>
                  </a:lnTo>
                  <a:lnTo>
                    <a:pt x="1534" y="5654"/>
                  </a:lnTo>
                  <a:lnTo>
                    <a:pt x="1532" y="5661"/>
                  </a:lnTo>
                  <a:lnTo>
                    <a:pt x="1532" y="5668"/>
                  </a:lnTo>
                  <a:lnTo>
                    <a:pt x="1530" y="5674"/>
                  </a:lnTo>
                  <a:lnTo>
                    <a:pt x="1532" y="5680"/>
                  </a:lnTo>
                  <a:lnTo>
                    <a:pt x="1534" y="5694"/>
                  </a:lnTo>
                  <a:lnTo>
                    <a:pt x="1538" y="5703"/>
                  </a:lnTo>
                  <a:lnTo>
                    <a:pt x="1538" y="5706"/>
                  </a:lnTo>
                  <a:lnTo>
                    <a:pt x="1537" y="5710"/>
                  </a:lnTo>
                  <a:lnTo>
                    <a:pt x="1534" y="5714"/>
                  </a:lnTo>
                  <a:lnTo>
                    <a:pt x="1527" y="5719"/>
                  </a:lnTo>
                  <a:lnTo>
                    <a:pt x="1514" y="5728"/>
                  </a:lnTo>
                  <a:lnTo>
                    <a:pt x="1503" y="5733"/>
                  </a:lnTo>
                  <a:lnTo>
                    <a:pt x="1492" y="5737"/>
                  </a:lnTo>
                  <a:lnTo>
                    <a:pt x="1480" y="5739"/>
                  </a:lnTo>
                  <a:lnTo>
                    <a:pt x="1470" y="5738"/>
                  </a:lnTo>
                  <a:lnTo>
                    <a:pt x="1460" y="5737"/>
                  </a:lnTo>
                  <a:lnTo>
                    <a:pt x="1450" y="5733"/>
                  </a:lnTo>
                  <a:lnTo>
                    <a:pt x="1441" y="5729"/>
                  </a:lnTo>
                  <a:lnTo>
                    <a:pt x="1433" y="5723"/>
                  </a:lnTo>
                  <a:lnTo>
                    <a:pt x="1424" y="5717"/>
                  </a:lnTo>
                  <a:lnTo>
                    <a:pt x="1415" y="5709"/>
                  </a:lnTo>
                  <a:lnTo>
                    <a:pt x="1408" y="5701"/>
                  </a:lnTo>
                  <a:lnTo>
                    <a:pt x="1391" y="5684"/>
                  </a:lnTo>
                  <a:lnTo>
                    <a:pt x="1376" y="5666"/>
                  </a:lnTo>
                  <a:lnTo>
                    <a:pt x="1360" y="5651"/>
                  </a:lnTo>
                  <a:lnTo>
                    <a:pt x="1345" y="5638"/>
                  </a:lnTo>
                  <a:lnTo>
                    <a:pt x="1336" y="5633"/>
                  </a:lnTo>
                  <a:lnTo>
                    <a:pt x="1327" y="5628"/>
                  </a:lnTo>
                  <a:lnTo>
                    <a:pt x="1319" y="5625"/>
                  </a:lnTo>
                  <a:lnTo>
                    <a:pt x="1310" y="5624"/>
                  </a:lnTo>
                  <a:lnTo>
                    <a:pt x="1301" y="5625"/>
                  </a:lnTo>
                  <a:lnTo>
                    <a:pt x="1291" y="5628"/>
                  </a:lnTo>
                  <a:lnTo>
                    <a:pt x="1280" y="5631"/>
                  </a:lnTo>
                  <a:lnTo>
                    <a:pt x="1270" y="5639"/>
                  </a:lnTo>
                  <a:lnTo>
                    <a:pt x="1259" y="5648"/>
                  </a:lnTo>
                  <a:lnTo>
                    <a:pt x="1246" y="5659"/>
                  </a:lnTo>
                  <a:lnTo>
                    <a:pt x="1234" y="5674"/>
                  </a:lnTo>
                  <a:lnTo>
                    <a:pt x="1221" y="5691"/>
                  </a:lnTo>
                  <a:lnTo>
                    <a:pt x="1213" y="5706"/>
                  </a:lnTo>
                  <a:lnTo>
                    <a:pt x="1208" y="5725"/>
                  </a:lnTo>
                  <a:lnTo>
                    <a:pt x="1205" y="5745"/>
                  </a:lnTo>
                  <a:lnTo>
                    <a:pt x="1200" y="5765"/>
                  </a:lnTo>
                  <a:lnTo>
                    <a:pt x="1195" y="5787"/>
                  </a:lnTo>
                  <a:lnTo>
                    <a:pt x="1190" y="5808"/>
                  </a:lnTo>
                  <a:lnTo>
                    <a:pt x="1183" y="5829"/>
                  </a:lnTo>
                  <a:lnTo>
                    <a:pt x="1175" y="5848"/>
                  </a:lnTo>
                  <a:lnTo>
                    <a:pt x="1170" y="5857"/>
                  </a:lnTo>
                  <a:lnTo>
                    <a:pt x="1165" y="5864"/>
                  </a:lnTo>
                  <a:lnTo>
                    <a:pt x="1158" y="5872"/>
                  </a:lnTo>
                  <a:lnTo>
                    <a:pt x="1151" y="5878"/>
                  </a:lnTo>
                  <a:lnTo>
                    <a:pt x="1143" y="5883"/>
                  </a:lnTo>
                  <a:lnTo>
                    <a:pt x="1136" y="5888"/>
                  </a:lnTo>
                  <a:lnTo>
                    <a:pt x="1126" y="5892"/>
                  </a:lnTo>
                  <a:lnTo>
                    <a:pt x="1116" y="5894"/>
                  </a:lnTo>
                  <a:lnTo>
                    <a:pt x="1104" y="5896"/>
                  </a:lnTo>
                  <a:lnTo>
                    <a:pt x="1092" y="5896"/>
                  </a:lnTo>
                  <a:lnTo>
                    <a:pt x="1079" y="5894"/>
                  </a:lnTo>
                  <a:lnTo>
                    <a:pt x="1064" y="5891"/>
                  </a:lnTo>
                  <a:lnTo>
                    <a:pt x="1049" y="5887"/>
                  </a:lnTo>
                  <a:lnTo>
                    <a:pt x="1032" y="5881"/>
                  </a:lnTo>
                  <a:lnTo>
                    <a:pt x="1013" y="5873"/>
                  </a:lnTo>
                  <a:lnTo>
                    <a:pt x="994" y="5863"/>
                  </a:lnTo>
                  <a:lnTo>
                    <a:pt x="988" y="5844"/>
                  </a:lnTo>
                  <a:lnTo>
                    <a:pt x="982" y="5827"/>
                  </a:lnTo>
                  <a:lnTo>
                    <a:pt x="978" y="5809"/>
                  </a:lnTo>
                  <a:lnTo>
                    <a:pt x="975" y="5793"/>
                  </a:lnTo>
                  <a:lnTo>
                    <a:pt x="973" y="5778"/>
                  </a:lnTo>
                  <a:lnTo>
                    <a:pt x="973" y="5764"/>
                  </a:lnTo>
                  <a:lnTo>
                    <a:pt x="973" y="5749"/>
                  </a:lnTo>
                  <a:lnTo>
                    <a:pt x="974" y="5737"/>
                  </a:lnTo>
                  <a:lnTo>
                    <a:pt x="975" y="5724"/>
                  </a:lnTo>
                  <a:lnTo>
                    <a:pt x="979" y="5713"/>
                  </a:lnTo>
                  <a:lnTo>
                    <a:pt x="983" y="5701"/>
                  </a:lnTo>
                  <a:lnTo>
                    <a:pt x="987" y="5690"/>
                  </a:lnTo>
                  <a:lnTo>
                    <a:pt x="992" y="5681"/>
                  </a:lnTo>
                  <a:lnTo>
                    <a:pt x="998" y="5671"/>
                  </a:lnTo>
                  <a:lnTo>
                    <a:pt x="1004" y="5663"/>
                  </a:lnTo>
                  <a:lnTo>
                    <a:pt x="1012" y="5655"/>
                  </a:lnTo>
                  <a:lnTo>
                    <a:pt x="1021" y="5646"/>
                  </a:lnTo>
                  <a:lnTo>
                    <a:pt x="1028" y="5640"/>
                  </a:lnTo>
                  <a:lnTo>
                    <a:pt x="1038" y="5633"/>
                  </a:lnTo>
                  <a:lnTo>
                    <a:pt x="1047" y="5626"/>
                  </a:lnTo>
                  <a:lnTo>
                    <a:pt x="1068" y="5615"/>
                  </a:lnTo>
                  <a:lnTo>
                    <a:pt x="1091" y="5605"/>
                  </a:lnTo>
                  <a:lnTo>
                    <a:pt x="1113" y="5596"/>
                  </a:lnTo>
                  <a:lnTo>
                    <a:pt x="1138" y="5589"/>
                  </a:lnTo>
                  <a:lnTo>
                    <a:pt x="1163" y="5581"/>
                  </a:lnTo>
                  <a:lnTo>
                    <a:pt x="1190" y="5575"/>
                  </a:lnTo>
                  <a:lnTo>
                    <a:pt x="1193" y="5574"/>
                  </a:lnTo>
                  <a:lnTo>
                    <a:pt x="1196" y="5571"/>
                  </a:lnTo>
                  <a:lnTo>
                    <a:pt x="1197" y="5567"/>
                  </a:lnTo>
                  <a:lnTo>
                    <a:pt x="1197" y="5562"/>
                  </a:lnTo>
                  <a:lnTo>
                    <a:pt x="1195" y="5551"/>
                  </a:lnTo>
                  <a:lnTo>
                    <a:pt x="1190" y="5537"/>
                  </a:lnTo>
                  <a:lnTo>
                    <a:pt x="1186" y="5521"/>
                  </a:lnTo>
                  <a:lnTo>
                    <a:pt x="1183" y="5502"/>
                  </a:lnTo>
                  <a:lnTo>
                    <a:pt x="1183" y="5492"/>
                  </a:lnTo>
                  <a:lnTo>
                    <a:pt x="1185" y="5482"/>
                  </a:lnTo>
                  <a:lnTo>
                    <a:pt x="1188" y="5471"/>
                  </a:lnTo>
                  <a:lnTo>
                    <a:pt x="1192" y="5460"/>
                  </a:lnTo>
                  <a:lnTo>
                    <a:pt x="1197" y="5456"/>
                  </a:lnTo>
                  <a:lnTo>
                    <a:pt x="1202" y="5453"/>
                  </a:lnTo>
                  <a:lnTo>
                    <a:pt x="1206" y="5451"/>
                  </a:lnTo>
                  <a:lnTo>
                    <a:pt x="1211" y="5451"/>
                  </a:lnTo>
                  <a:lnTo>
                    <a:pt x="1215" y="5452"/>
                  </a:lnTo>
                  <a:lnTo>
                    <a:pt x="1218" y="5456"/>
                  </a:lnTo>
                  <a:lnTo>
                    <a:pt x="1221" y="5460"/>
                  </a:lnTo>
                  <a:lnTo>
                    <a:pt x="1223" y="5465"/>
                  </a:lnTo>
                  <a:lnTo>
                    <a:pt x="1227" y="5481"/>
                  </a:lnTo>
                  <a:lnTo>
                    <a:pt x="1232" y="5495"/>
                  </a:lnTo>
                  <a:lnTo>
                    <a:pt x="1239" y="5507"/>
                  </a:lnTo>
                  <a:lnTo>
                    <a:pt x="1246" y="5519"/>
                  </a:lnTo>
                  <a:lnTo>
                    <a:pt x="1255" y="5529"/>
                  </a:lnTo>
                  <a:lnTo>
                    <a:pt x="1264" y="5536"/>
                  </a:lnTo>
                  <a:lnTo>
                    <a:pt x="1272" y="5544"/>
                  </a:lnTo>
                  <a:lnTo>
                    <a:pt x="1281" y="5550"/>
                  </a:lnTo>
                  <a:lnTo>
                    <a:pt x="1290" y="5554"/>
                  </a:lnTo>
                  <a:lnTo>
                    <a:pt x="1299" y="5557"/>
                  </a:lnTo>
                  <a:lnTo>
                    <a:pt x="1307" y="5560"/>
                  </a:lnTo>
                  <a:lnTo>
                    <a:pt x="1315" y="5561"/>
                  </a:lnTo>
                  <a:lnTo>
                    <a:pt x="1321" y="5560"/>
                  </a:lnTo>
                  <a:lnTo>
                    <a:pt x="1327" y="5559"/>
                  </a:lnTo>
                  <a:lnTo>
                    <a:pt x="1332" y="5556"/>
                  </a:lnTo>
                  <a:lnTo>
                    <a:pt x="1335" y="5552"/>
                  </a:lnTo>
                  <a:lnTo>
                    <a:pt x="1339" y="5549"/>
                  </a:lnTo>
                  <a:lnTo>
                    <a:pt x="1341" y="5545"/>
                  </a:lnTo>
                  <a:lnTo>
                    <a:pt x="1345" y="5542"/>
                  </a:lnTo>
                  <a:lnTo>
                    <a:pt x="1349" y="5541"/>
                  </a:lnTo>
                  <a:lnTo>
                    <a:pt x="1353" y="5540"/>
                  </a:lnTo>
                  <a:lnTo>
                    <a:pt x="1358" y="5540"/>
                  </a:lnTo>
                  <a:lnTo>
                    <a:pt x="1361" y="5540"/>
                  </a:lnTo>
                  <a:lnTo>
                    <a:pt x="1365" y="5542"/>
                  </a:lnTo>
                  <a:lnTo>
                    <a:pt x="1375" y="5546"/>
                  </a:lnTo>
                  <a:lnTo>
                    <a:pt x="1384" y="5554"/>
                  </a:lnTo>
                  <a:lnTo>
                    <a:pt x="1394" y="5561"/>
                  </a:lnTo>
                  <a:lnTo>
                    <a:pt x="1404" y="5571"/>
                  </a:lnTo>
                  <a:lnTo>
                    <a:pt x="1424" y="5591"/>
                  </a:lnTo>
                  <a:lnTo>
                    <a:pt x="1443" y="5613"/>
                  </a:lnTo>
                  <a:lnTo>
                    <a:pt x="1451" y="5621"/>
                  </a:lnTo>
                  <a:lnTo>
                    <a:pt x="1460" y="5629"/>
                  </a:lnTo>
                  <a:lnTo>
                    <a:pt x="1469" y="5635"/>
                  </a:lnTo>
                  <a:lnTo>
                    <a:pt x="1477" y="5638"/>
                  </a:lnTo>
                  <a:lnTo>
                    <a:pt x="1477" y="5634"/>
                  </a:lnTo>
                  <a:lnTo>
                    <a:pt x="1478" y="5629"/>
                  </a:lnTo>
                  <a:lnTo>
                    <a:pt x="1479" y="5623"/>
                  </a:lnTo>
                  <a:lnTo>
                    <a:pt x="1483" y="5616"/>
                  </a:lnTo>
                  <a:lnTo>
                    <a:pt x="1492" y="5601"/>
                  </a:lnTo>
                  <a:lnTo>
                    <a:pt x="1503" y="5584"/>
                  </a:lnTo>
                  <a:lnTo>
                    <a:pt x="1518" y="5565"/>
                  </a:lnTo>
                  <a:lnTo>
                    <a:pt x="1534" y="5546"/>
                  </a:lnTo>
                  <a:lnTo>
                    <a:pt x="1553" y="5527"/>
                  </a:lnTo>
                  <a:lnTo>
                    <a:pt x="1574" y="5510"/>
                  </a:lnTo>
                  <a:lnTo>
                    <a:pt x="1594" y="5494"/>
                  </a:lnTo>
                  <a:lnTo>
                    <a:pt x="1617" y="5481"/>
                  </a:lnTo>
                  <a:lnTo>
                    <a:pt x="1627" y="5475"/>
                  </a:lnTo>
                  <a:lnTo>
                    <a:pt x="1638" y="5471"/>
                  </a:lnTo>
                  <a:lnTo>
                    <a:pt x="1649" y="5467"/>
                  </a:lnTo>
                  <a:lnTo>
                    <a:pt x="1659" y="5465"/>
                  </a:lnTo>
                  <a:lnTo>
                    <a:pt x="1669" y="5463"/>
                  </a:lnTo>
                  <a:lnTo>
                    <a:pt x="1679" y="5463"/>
                  </a:lnTo>
                  <a:lnTo>
                    <a:pt x="1689" y="5465"/>
                  </a:lnTo>
                  <a:lnTo>
                    <a:pt x="1700" y="5468"/>
                  </a:lnTo>
                  <a:lnTo>
                    <a:pt x="1708" y="5472"/>
                  </a:lnTo>
                  <a:lnTo>
                    <a:pt x="1716" y="5478"/>
                  </a:lnTo>
                  <a:lnTo>
                    <a:pt x="1725" y="5487"/>
                  </a:lnTo>
                  <a:lnTo>
                    <a:pt x="1731" y="5496"/>
                  </a:lnTo>
                  <a:lnTo>
                    <a:pt x="1766" y="5490"/>
                  </a:lnTo>
                  <a:lnTo>
                    <a:pt x="1795" y="5486"/>
                  </a:lnTo>
                  <a:lnTo>
                    <a:pt x="1808" y="5486"/>
                  </a:lnTo>
                  <a:lnTo>
                    <a:pt x="1820" y="5486"/>
                  </a:lnTo>
                  <a:lnTo>
                    <a:pt x="1832" y="5487"/>
                  </a:lnTo>
                  <a:lnTo>
                    <a:pt x="1842" y="5491"/>
                  </a:lnTo>
                  <a:lnTo>
                    <a:pt x="1854" y="5496"/>
                  </a:lnTo>
                  <a:lnTo>
                    <a:pt x="1864" y="5501"/>
                  </a:lnTo>
                  <a:lnTo>
                    <a:pt x="1872" y="5510"/>
                  </a:lnTo>
                  <a:lnTo>
                    <a:pt x="1882" y="5520"/>
                  </a:lnTo>
                  <a:lnTo>
                    <a:pt x="1892" y="5531"/>
                  </a:lnTo>
                  <a:lnTo>
                    <a:pt x="1902" y="5545"/>
                  </a:lnTo>
                  <a:lnTo>
                    <a:pt x="1912" y="5561"/>
                  </a:lnTo>
                  <a:lnTo>
                    <a:pt x="1922" y="5580"/>
                  </a:lnTo>
                  <a:lnTo>
                    <a:pt x="1936" y="5626"/>
                  </a:lnTo>
                  <a:lnTo>
                    <a:pt x="1948" y="5665"/>
                  </a:lnTo>
                  <a:lnTo>
                    <a:pt x="1959" y="5699"/>
                  </a:lnTo>
                  <a:lnTo>
                    <a:pt x="1969" y="5727"/>
                  </a:lnTo>
                  <a:lnTo>
                    <a:pt x="1975" y="5738"/>
                  </a:lnTo>
                  <a:lnTo>
                    <a:pt x="1980" y="5749"/>
                  </a:lnTo>
                  <a:lnTo>
                    <a:pt x="1986" y="5759"/>
                  </a:lnTo>
                  <a:lnTo>
                    <a:pt x="1993" y="5769"/>
                  </a:lnTo>
                  <a:lnTo>
                    <a:pt x="1999" y="5778"/>
                  </a:lnTo>
                  <a:lnTo>
                    <a:pt x="2006" y="5785"/>
                  </a:lnTo>
                  <a:lnTo>
                    <a:pt x="2014" y="5793"/>
                  </a:lnTo>
                  <a:lnTo>
                    <a:pt x="2021" y="5799"/>
                  </a:lnTo>
                  <a:lnTo>
                    <a:pt x="2036" y="5810"/>
                  </a:lnTo>
                  <a:lnTo>
                    <a:pt x="2053" y="5818"/>
                  </a:lnTo>
                  <a:lnTo>
                    <a:pt x="2068" y="5824"/>
                  </a:lnTo>
                  <a:lnTo>
                    <a:pt x="2084" y="5828"/>
                  </a:lnTo>
                  <a:lnTo>
                    <a:pt x="2099" y="5831"/>
                  </a:lnTo>
                  <a:lnTo>
                    <a:pt x="2114" y="5831"/>
                  </a:lnTo>
                  <a:lnTo>
                    <a:pt x="2129" y="5829"/>
                  </a:lnTo>
                  <a:lnTo>
                    <a:pt x="2143" y="5827"/>
                  </a:lnTo>
                  <a:lnTo>
                    <a:pt x="2157" y="5823"/>
                  </a:lnTo>
                  <a:lnTo>
                    <a:pt x="2168" y="5818"/>
                  </a:lnTo>
                  <a:lnTo>
                    <a:pt x="2179" y="5812"/>
                  </a:lnTo>
                  <a:lnTo>
                    <a:pt x="2188" y="5804"/>
                  </a:lnTo>
                  <a:lnTo>
                    <a:pt x="2196" y="5795"/>
                  </a:lnTo>
                  <a:lnTo>
                    <a:pt x="2201" y="5787"/>
                  </a:lnTo>
                  <a:lnTo>
                    <a:pt x="2204" y="5778"/>
                  </a:lnTo>
                  <a:lnTo>
                    <a:pt x="2206" y="5768"/>
                  </a:lnTo>
                  <a:lnTo>
                    <a:pt x="2203" y="5757"/>
                  </a:lnTo>
                  <a:lnTo>
                    <a:pt x="2199" y="5744"/>
                  </a:lnTo>
                  <a:lnTo>
                    <a:pt x="2194" y="5732"/>
                  </a:lnTo>
                  <a:lnTo>
                    <a:pt x="2188" y="5719"/>
                  </a:lnTo>
                  <a:lnTo>
                    <a:pt x="2172" y="5695"/>
                  </a:lnTo>
                  <a:lnTo>
                    <a:pt x="2158" y="5673"/>
                  </a:lnTo>
                  <a:lnTo>
                    <a:pt x="2152" y="5663"/>
                  </a:lnTo>
                  <a:lnTo>
                    <a:pt x="2148" y="5653"/>
                  </a:lnTo>
                  <a:lnTo>
                    <a:pt x="2145" y="5644"/>
                  </a:lnTo>
                  <a:lnTo>
                    <a:pt x="2145" y="5635"/>
                  </a:lnTo>
                  <a:lnTo>
                    <a:pt x="2147" y="5631"/>
                  </a:lnTo>
                  <a:lnTo>
                    <a:pt x="2149" y="5629"/>
                  </a:lnTo>
                  <a:lnTo>
                    <a:pt x="2152" y="5625"/>
                  </a:lnTo>
                  <a:lnTo>
                    <a:pt x="2157" y="5623"/>
                  </a:lnTo>
                  <a:lnTo>
                    <a:pt x="2162" y="5620"/>
                  </a:lnTo>
                  <a:lnTo>
                    <a:pt x="2167" y="5618"/>
                  </a:lnTo>
                  <a:lnTo>
                    <a:pt x="2174" y="5615"/>
                  </a:lnTo>
                  <a:lnTo>
                    <a:pt x="2183" y="5614"/>
                  </a:lnTo>
                  <a:lnTo>
                    <a:pt x="2188" y="5614"/>
                  </a:lnTo>
                  <a:lnTo>
                    <a:pt x="2197" y="5615"/>
                  </a:lnTo>
                  <a:lnTo>
                    <a:pt x="2203" y="5618"/>
                  </a:lnTo>
                  <a:lnTo>
                    <a:pt x="2211" y="5620"/>
                  </a:lnTo>
                  <a:lnTo>
                    <a:pt x="2218" y="5624"/>
                  </a:lnTo>
                  <a:lnTo>
                    <a:pt x="2227" y="5629"/>
                  </a:lnTo>
                  <a:lnTo>
                    <a:pt x="2236" y="5635"/>
                  </a:lnTo>
                  <a:lnTo>
                    <a:pt x="2246" y="5644"/>
                  </a:lnTo>
                  <a:lnTo>
                    <a:pt x="2256" y="5655"/>
                  </a:lnTo>
                  <a:lnTo>
                    <a:pt x="2267" y="5668"/>
                  </a:lnTo>
                  <a:lnTo>
                    <a:pt x="2278" y="5683"/>
                  </a:lnTo>
                  <a:lnTo>
                    <a:pt x="2290" y="5700"/>
                  </a:lnTo>
                  <a:lnTo>
                    <a:pt x="2301" y="5722"/>
                  </a:lnTo>
                  <a:lnTo>
                    <a:pt x="2313" y="5744"/>
                  </a:lnTo>
                  <a:lnTo>
                    <a:pt x="2326" y="5764"/>
                  </a:lnTo>
                  <a:lnTo>
                    <a:pt x="2337" y="5782"/>
                  </a:lnTo>
                  <a:lnTo>
                    <a:pt x="2350" y="5798"/>
                  </a:lnTo>
                  <a:lnTo>
                    <a:pt x="2363" y="5813"/>
                  </a:lnTo>
                  <a:lnTo>
                    <a:pt x="2372" y="5820"/>
                  </a:lnTo>
                  <a:lnTo>
                    <a:pt x="2381" y="5827"/>
                  </a:lnTo>
                  <a:lnTo>
                    <a:pt x="2392" y="5834"/>
                  </a:lnTo>
                  <a:lnTo>
                    <a:pt x="2404" y="5842"/>
                  </a:lnTo>
                  <a:lnTo>
                    <a:pt x="2432" y="5857"/>
                  </a:lnTo>
                  <a:lnTo>
                    <a:pt x="2470" y="5873"/>
                  </a:lnTo>
                  <a:lnTo>
                    <a:pt x="2479" y="5877"/>
                  </a:lnTo>
                  <a:lnTo>
                    <a:pt x="2489" y="5878"/>
                  </a:lnTo>
                  <a:lnTo>
                    <a:pt x="2499" y="5878"/>
                  </a:lnTo>
                  <a:lnTo>
                    <a:pt x="2507" y="5877"/>
                  </a:lnTo>
                  <a:lnTo>
                    <a:pt x="2518" y="5874"/>
                  </a:lnTo>
                  <a:lnTo>
                    <a:pt x="2526" y="5869"/>
                  </a:lnTo>
                  <a:lnTo>
                    <a:pt x="2536" y="5864"/>
                  </a:lnTo>
                  <a:lnTo>
                    <a:pt x="2545" y="5857"/>
                  </a:lnTo>
                  <a:lnTo>
                    <a:pt x="2554" y="5849"/>
                  </a:lnTo>
                  <a:lnTo>
                    <a:pt x="2563" y="5841"/>
                  </a:lnTo>
                  <a:lnTo>
                    <a:pt x="2570" y="5832"/>
                  </a:lnTo>
                  <a:lnTo>
                    <a:pt x="2579" y="5820"/>
                  </a:lnTo>
                  <a:lnTo>
                    <a:pt x="2594" y="5798"/>
                  </a:lnTo>
                  <a:lnTo>
                    <a:pt x="2609" y="5773"/>
                  </a:lnTo>
                  <a:lnTo>
                    <a:pt x="2623" y="5747"/>
                  </a:lnTo>
                  <a:lnTo>
                    <a:pt x="2635" y="5720"/>
                  </a:lnTo>
                  <a:lnTo>
                    <a:pt x="2645" y="5694"/>
                  </a:lnTo>
                  <a:lnTo>
                    <a:pt x="2655" y="5669"/>
                  </a:lnTo>
                  <a:lnTo>
                    <a:pt x="2663" y="5645"/>
                  </a:lnTo>
                  <a:lnTo>
                    <a:pt x="2668" y="5624"/>
                  </a:lnTo>
                  <a:lnTo>
                    <a:pt x="2672" y="5606"/>
                  </a:lnTo>
                  <a:lnTo>
                    <a:pt x="2674" y="5592"/>
                  </a:lnTo>
                  <a:lnTo>
                    <a:pt x="2677" y="5582"/>
                  </a:lnTo>
                  <a:lnTo>
                    <a:pt x="2680" y="5574"/>
                  </a:lnTo>
                  <a:lnTo>
                    <a:pt x="2684" y="5566"/>
                  </a:lnTo>
                  <a:lnTo>
                    <a:pt x="2689" y="5560"/>
                  </a:lnTo>
                  <a:lnTo>
                    <a:pt x="2695" y="5555"/>
                  </a:lnTo>
                  <a:lnTo>
                    <a:pt x="2702" y="5551"/>
                  </a:lnTo>
                  <a:lnTo>
                    <a:pt x="2708" y="5550"/>
                  </a:lnTo>
                  <a:lnTo>
                    <a:pt x="2715" y="5549"/>
                  </a:lnTo>
                  <a:lnTo>
                    <a:pt x="2723" y="5550"/>
                  </a:lnTo>
                  <a:lnTo>
                    <a:pt x="2730" y="5552"/>
                  </a:lnTo>
                  <a:lnTo>
                    <a:pt x="2738" y="5556"/>
                  </a:lnTo>
                  <a:lnTo>
                    <a:pt x="2744" y="5562"/>
                  </a:lnTo>
                  <a:lnTo>
                    <a:pt x="2752" y="5569"/>
                  </a:lnTo>
                  <a:lnTo>
                    <a:pt x="2758" y="5577"/>
                  </a:lnTo>
                  <a:lnTo>
                    <a:pt x="2764" y="5587"/>
                  </a:lnTo>
                  <a:lnTo>
                    <a:pt x="2771" y="5599"/>
                  </a:lnTo>
                  <a:lnTo>
                    <a:pt x="2772" y="5605"/>
                  </a:lnTo>
                  <a:lnTo>
                    <a:pt x="2772" y="5614"/>
                  </a:lnTo>
                  <a:lnTo>
                    <a:pt x="2772" y="5624"/>
                  </a:lnTo>
                  <a:lnTo>
                    <a:pt x="2771" y="5635"/>
                  </a:lnTo>
                  <a:lnTo>
                    <a:pt x="2766" y="5663"/>
                  </a:lnTo>
                  <a:lnTo>
                    <a:pt x="2759" y="5693"/>
                  </a:lnTo>
                  <a:lnTo>
                    <a:pt x="2752" y="5725"/>
                  </a:lnTo>
                  <a:lnTo>
                    <a:pt x="2743" y="5757"/>
                  </a:lnTo>
                  <a:lnTo>
                    <a:pt x="2735" y="5784"/>
                  </a:lnTo>
                  <a:lnTo>
                    <a:pt x="2729" y="5808"/>
                  </a:lnTo>
                  <a:lnTo>
                    <a:pt x="2710" y="5886"/>
                  </a:lnTo>
                  <a:lnTo>
                    <a:pt x="2694" y="5953"/>
                  </a:lnTo>
                  <a:lnTo>
                    <a:pt x="2688" y="5983"/>
                  </a:lnTo>
                  <a:lnTo>
                    <a:pt x="2684" y="6011"/>
                  </a:lnTo>
                  <a:lnTo>
                    <a:pt x="2680" y="6036"/>
                  </a:lnTo>
                  <a:lnTo>
                    <a:pt x="2679" y="6059"/>
                  </a:lnTo>
                  <a:lnTo>
                    <a:pt x="2680" y="6070"/>
                  </a:lnTo>
                  <a:lnTo>
                    <a:pt x="2680" y="6079"/>
                  </a:lnTo>
                  <a:lnTo>
                    <a:pt x="2682" y="6089"/>
                  </a:lnTo>
                  <a:lnTo>
                    <a:pt x="2684" y="6097"/>
                  </a:lnTo>
                  <a:lnTo>
                    <a:pt x="2687" y="6105"/>
                  </a:lnTo>
                  <a:lnTo>
                    <a:pt x="2690" y="6112"/>
                  </a:lnTo>
                  <a:lnTo>
                    <a:pt x="2694" y="6120"/>
                  </a:lnTo>
                  <a:lnTo>
                    <a:pt x="2699" y="6126"/>
                  </a:lnTo>
                  <a:lnTo>
                    <a:pt x="2704" y="6131"/>
                  </a:lnTo>
                  <a:lnTo>
                    <a:pt x="2710" y="6136"/>
                  </a:lnTo>
                  <a:lnTo>
                    <a:pt x="2718" y="6141"/>
                  </a:lnTo>
                  <a:lnTo>
                    <a:pt x="2725" y="6145"/>
                  </a:lnTo>
                  <a:lnTo>
                    <a:pt x="2734" y="6149"/>
                  </a:lnTo>
                  <a:lnTo>
                    <a:pt x="2744" y="6151"/>
                  </a:lnTo>
                  <a:lnTo>
                    <a:pt x="2754" y="6154"/>
                  </a:lnTo>
                  <a:lnTo>
                    <a:pt x="2766" y="6155"/>
                  </a:lnTo>
                  <a:lnTo>
                    <a:pt x="2778" y="6155"/>
                  </a:lnTo>
                  <a:lnTo>
                    <a:pt x="2789" y="6152"/>
                  </a:lnTo>
                  <a:lnTo>
                    <a:pt x="2802" y="6147"/>
                  </a:lnTo>
                  <a:lnTo>
                    <a:pt x="2816" y="6141"/>
                  </a:lnTo>
                  <a:lnTo>
                    <a:pt x="2842" y="6122"/>
                  </a:lnTo>
                  <a:lnTo>
                    <a:pt x="2871" y="6102"/>
                  </a:lnTo>
                  <a:lnTo>
                    <a:pt x="2886" y="6091"/>
                  </a:lnTo>
                  <a:lnTo>
                    <a:pt x="2901" y="6080"/>
                  </a:lnTo>
                  <a:lnTo>
                    <a:pt x="2917" y="6070"/>
                  </a:lnTo>
                  <a:lnTo>
                    <a:pt x="2933" y="6060"/>
                  </a:lnTo>
                  <a:lnTo>
                    <a:pt x="2951" y="6051"/>
                  </a:lnTo>
                  <a:lnTo>
                    <a:pt x="2968" y="6045"/>
                  </a:lnTo>
                  <a:lnTo>
                    <a:pt x="2986" y="6040"/>
                  </a:lnTo>
                  <a:lnTo>
                    <a:pt x="3005" y="6036"/>
                  </a:lnTo>
                  <a:lnTo>
                    <a:pt x="3027" y="6035"/>
                  </a:lnTo>
                  <a:lnTo>
                    <a:pt x="3045" y="6035"/>
                  </a:lnTo>
                  <a:lnTo>
                    <a:pt x="3052" y="6036"/>
                  </a:lnTo>
                  <a:lnTo>
                    <a:pt x="3059" y="6037"/>
                  </a:lnTo>
                  <a:lnTo>
                    <a:pt x="3064" y="6038"/>
                  </a:lnTo>
                  <a:lnTo>
                    <a:pt x="3069" y="6041"/>
                  </a:lnTo>
                  <a:lnTo>
                    <a:pt x="3071" y="6043"/>
                  </a:lnTo>
                  <a:lnTo>
                    <a:pt x="3074" y="6047"/>
                  </a:lnTo>
                  <a:lnTo>
                    <a:pt x="3075" y="6051"/>
                  </a:lnTo>
                  <a:lnTo>
                    <a:pt x="3076" y="6056"/>
                  </a:lnTo>
                  <a:lnTo>
                    <a:pt x="3075" y="6066"/>
                  </a:lnTo>
                  <a:lnTo>
                    <a:pt x="3071" y="6079"/>
                  </a:lnTo>
                  <a:lnTo>
                    <a:pt x="3067" y="6094"/>
                  </a:lnTo>
                  <a:lnTo>
                    <a:pt x="3061" y="6109"/>
                  </a:lnTo>
                  <a:lnTo>
                    <a:pt x="3055" y="6121"/>
                  </a:lnTo>
                  <a:lnTo>
                    <a:pt x="3046" y="6134"/>
                  </a:lnTo>
                  <a:lnTo>
                    <a:pt x="3036" y="6146"/>
                  </a:lnTo>
                  <a:lnTo>
                    <a:pt x="3025" y="6157"/>
                  </a:lnTo>
                  <a:lnTo>
                    <a:pt x="3014" y="6168"/>
                  </a:lnTo>
                  <a:lnTo>
                    <a:pt x="3001" y="6178"/>
                  </a:lnTo>
                  <a:lnTo>
                    <a:pt x="2987" y="6188"/>
                  </a:lnTo>
                  <a:lnTo>
                    <a:pt x="2972" y="6196"/>
                  </a:lnTo>
                  <a:lnTo>
                    <a:pt x="2958" y="6205"/>
                  </a:lnTo>
                  <a:lnTo>
                    <a:pt x="2942" y="6214"/>
                  </a:lnTo>
                  <a:lnTo>
                    <a:pt x="2911" y="6229"/>
                  </a:lnTo>
                  <a:lnTo>
                    <a:pt x="2877" y="6244"/>
                  </a:lnTo>
                  <a:lnTo>
                    <a:pt x="2844" y="6259"/>
                  </a:lnTo>
                  <a:lnTo>
                    <a:pt x="2812" y="6273"/>
                  </a:lnTo>
                  <a:lnTo>
                    <a:pt x="2782" y="6288"/>
                  </a:lnTo>
                  <a:lnTo>
                    <a:pt x="2753" y="6304"/>
                  </a:lnTo>
                  <a:lnTo>
                    <a:pt x="2740" y="6313"/>
                  </a:lnTo>
                  <a:lnTo>
                    <a:pt x="2728" y="6322"/>
                  </a:lnTo>
                  <a:lnTo>
                    <a:pt x="2717" y="6330"/>
                  </a:lnTo>
                  <a:lnTo>
                    <a:pt x="2707" y="6339"/>
                  </a:lnTo>
                  <a:lnTo>
                    <a:pt x="2698" y="6349"/>
                  </a:lnTo>
                  <a:lnTo>
                    <a:pt x="2690" y="6360"/>
                  </a:lnTo>
                  <a:lnTo>
                    <a:pt x="2685" y="6372"/>
                  </a:lnTo>
                  <a:lnTo>
                    <a:pt x="2680" y="6383"/>
                  </a:lnTo>
                  <a:lnTo>
                    <a:pt x="2670" y="6401"/>
                  </a:lnTo>
                  <a:lnTo>
                    <a:pt x="2660" y="6418"/>
                  </a:lnTo>
                  <a:lnTo>
                    <a:pt x="2653" y="6438"/>
                  </a:lnTo>
                  <a:lnTo>
                    <a:pt x="2647" y="6458"/>
                  </a:lnTo>
                  <a:lnTo>
                    <a:pt x="2642" y="6479"/>
                  </a:lnTo>
                  <a:lnTo>
                    <a:pt x="2638" y="6501"/>
                  </a:lnTo>
                  <a:lnTo>
                    <a:pt x="2635" y="6523"/>
                  </a:lnTo>
                  <a:lnTo>
                    <a:pt x="2634" y="6546"/>
                  </a:lnTo>
                  <a:lnTo>
                    <a:pt x="2633" y="6568"/>
                  </a:lnTo>
                  <a:lnTo>
                    <a:pt x="2634" y="6592"/>
                  </a:lnTo>
                  <a:lnTo>
                    <a:pt x="2637" y="6616"/>
                  </a:lnTo>
                  <a:lnTo>
                    <a:pt x="2640" y="6640"/>
                  </a:lnTo>
                  <a:lnTo>
                    <a:pt x="2645" y="6664"/>
                  </a:lnTo>
                  <a:lnTo>
                    <a:pt x="2650" y="6687"/>
                  </a:lnTo>
                  <a:lnTo>
                    <a:pt x="2658" y="6710"/>
                  </a:lnTo>
                  <a:lnTo>
                    <a:pt x="2667" y="6734"/>
                  </a:lnTo>
                  <a:lnTo>
                    <a:pt x="2675" y="6756"/>
                  </a:lnTo>
                  <a:lnTo>
                    <a:pt x="2687" y="6779"/>
                  </a:lnTo>
                  <a:lnTo>
                    <a:pt x="2698" y="6800"/>
                  </a:lnTo>
                  <a:lnTo>
                    <a:pt x="2710" y="6821"/>
                  </a:lnTo>
                  <a:lnTo>
                    <a:pt x="2724" y="6842"/>
                  </a:lnTo>
                  <a:lnTo>
                    <a:pt x="2739" y="6862"/>
                  </a:lnTo>
                  <a:lnTo>
                    <a:pt x="2756" y="6879"/>
                  </a:lnTo>
                  <a:lnTo>
                    <a:pt x="2773" y="6897"/>
                  </a:lnTo>
                  <a:lnTo>
                    <a:pt x="2792" y="6913"/>
                  </a:lnTo>
                  <a:lnTo>
                    <a:pt x="2811" y="6928"/>
                  </a:lnTo>
                  <a:lnTo>
                    <a:pt x="2831" y="6942"/>
                  </a:lnTo>
                  <a:lnTo>
                    <a:pt x="2852" y="6954"/>
                  </a:lnTo>
                  <a:lnTo>
                    <a:pt x="2875" y="6964"/>
                  </a:lnTo>
                  <a:lnTo>
                    <a:pt x="2898" y="6974"/>
                  </a:lnTo>
                  <a:lnTo>
                    <a:pt x="2923" y="6981"/>
                  </a:lnTo>
                  <a:lnTo>
                    <a:pt x="2948" y="6987"/>
                  </a:lnTo>
                  <a:lnTo>
                    <a:pt x="2950" y="6996"/>
                  </a:lnTo>
                  <a:lnTo>
                    <a:pt x="2948" y="7004"/>
                  </a:lnTo>
                  <a:lnTo>
                    <a:pt x="2946" y="7012"/>
                  </a:lnTo>
                  <a:lnTo>
                    <a:pt x="2942" y="7018"/>
                  </a:lnTo>
                  <a:lnTo>
                    <a:pt x="2937" y="7024"/>
                  </a:lnTo>
                  <a:lnTo>
                    <a:pt x="2930" y="7028"/>
                  </a:lnTo>
                  <a:lnTo>
                    <a:pt x="2922" y="7033"/>
                  </a:lnTo>
                  <a:lnTo>
                    <a:pt x="2913" y="7036"/>
                  </a:lnTo>
                  <a:lnTo>
                    <a:pt x="2903" y="7038"/>
                  </a:lnTo>
                  <a:lnTo>
                    <a:pt x="2892" y="7041"/>
                  </a:lnTo>
                  <a:lnTo>
                    <a:pt x="2880" y="7042"/>
                  </a:lnTo>
                  <a:lnTo>
                    <a:pt x="2866" y="7043"/>
                  </a:lnTo>
                  <a:lnTo>
                    <a:pt x="2838" y="7044"/>
                  </a:lnTo>
                  <a:lnTo>
                    <a:pt x="2807" y="7043"/>
                  </a:lnTo>
                  <a:lnTo>
                    <a:pt x="2738" y="7039"/>
                  </a:lnTo>
                  <a:lnTo>
                    <a:pt x="2667" y="7033"/>
                  </a:lnTo>
                  <a:lnTo>
                    <a:pt x="2630" y="7032"/>
                  </a:lnTo>
                  <a:lnTo>
                    <a:pt x="2596" y="7031"/>
                  </a:lnTo>
                  <a:lnTo>
                    <a:pt x="2563" y="7032"/>
                  </a:lnTo>
                  <a:lnTo>
                    <a:pt x="2533" y="7034"/>
                  </a:lnTo>
                  <a:lnTo>
                    <a:pt x="2520" y="7034"/>
                  </a:lnTo>
                  <a:lnTo>
                    <a:pt x="2507" y="7034"/>
                  </a:lnTo>
                  <a:lnTo>
                    <a:pt x="2494" y="7034"/>
                  </a:lnTo>
                  <a:lnTo>
                    <a:pt x="2481" y="7032"/>
                  </a:lnTo>
                  <a:lnTo>
                    <a:pt x="2467" y="7029"/>
                  </a:lnTo>
                  <a:lnTo>
                    <a:pt x="2456" y="7026"/>
                  </a:lnTo>
                  <a:lnTo>
                    <a:pt x="2444" y="7021"/>
                  </a:lnTo>
                  <a:lnTo>
                    <a:pt x="2435" y="7014"/>
                  </a:lnTo>
                  <a:lnTo>
                    <a:pt x="2426" y="7007"/>
                  </a:lnTo>
                  <a:lnTo>
                    <a:pt x="2420" y="6999"/>
                  </a:lnTo>
                  <a:lnTo>
                    <a:pt x="2417" y="6994"/>
                  </a:lnTo>
                  <a:lnTo>
                    <a:pt x="2416" y="6989"/>
                  </a:lnTo>
                  <a:lnTo>
                    <a:pt x="2415" y="6984"/>
                  </a:lnTo>
                  <a:lnTo>
                    <a:pt x="2415" y="6979"/>
                  </a:lnTo>
                  <a:lnTo>
                    <a:pt x="2416" y="6973"/>
                  </a:lnTo>
                  <a:lnTo>
                    <a:pt x="2417" y="6967"/>
                  </a:lnTo>
                  <a:lnTo>
                    <a:pt x="2420" y="6961"/>
                  </a:lnTo>
                  <a:lnTo>
                    <a:pt x="2422" y="6954"/>
                  </a:lnTo>
                  <a:lnTo>
                    <a:pt x="2427" y="6947"/>
                  </a:lnTo>
                  <a:lnTo>
                    <a:pt x="2432" y="6939"/>
                  </a:lnTo>
                  <a:lnTo>
                    <a:pt x="2439" y="6932"/>
                  </a:lnTo>
                  <a:lnTo>
                    <a:pt x="2446" y="6923"/>
                  </a:lnTo>
                  <a:close/>
                  <a:moveTo>
                    <a:pt x="2274" y="6246"/>
                  </a:moveTo>
                  <a:lnTo>
                    <a:pt x="2262" y="6245"/>
                  </a:lnTo>
                  <a:lnTo>
                    <a:pt x="2251" y="6243"/>
                  </a:lnTo>
                  <a:lnTo>
                    <a:pt x="2241" y="6241"/>
                  </a:lnTo>
                  <a:lnTo>
                    <a:pt x="2231" y="6238"/>
                  </a:lnTo>
                  <a:lnTo>
                    <a:pt x="2222" y="6235"/>
                  </a:lnTo>
                  <a:lnTo>
                    <a:pt x="2214" y="6231"/>
                  </a:lnTo>
                  <a:lnTo>
                    <a:pt x="2208" y="6228"/>
                  </a:lnTo>
                  <a:lnTo>
                    <a:pt x="2202" y="6223"/>
                  </a:lnTo>
                  <a:lnTo>
                    <a:pt x="2197" y="6219"/>
                  </a:lnTo>
                  <a:lnTo>
                    <a:pt x="2193" y="6214"/>
                  </a:lnTo>
                  <a:lnTo>
                    <a:pt x="2189" y="6209"/>
                  </a:lnTo>
                  <a:lnTo>
                    <a:pt x="2186" y="6204"/>
                  </a:lnTo>
                  <a:lnTo>
                    <a:pt x="2181" y="6193"/>
                  </a:lnTo>
                  <a:lnTo>
                    <a:pt x="2178" y="6181"/>
                  </a:lnTo>
                  <a:lnTo>
                    <a:pt x="2177" y="6169"/>
                  </a:lnTo>
                  <a:lnTo>
                    <a:pt x="2177" y="6157"/>
                  </a:lnTo>
                  <a:lnTo>
                    <a:pt x="2177" y="6146"/>
                  </a:lnTo>
                  <a:lnTo>
                    <a:pt x="2178" y="6135"/>
                  </a:lnTo>
                  <a:lnTo>
                    <a:pt x="2179" y="6124"/>
                  </a:lnTo>
                  <a:lnTo>
                    <a:pt x="2179" y="6115"/>
                  </a:lnTo>
                  <a:lnTo>
                    <a:pt x="2178" y="6106"/>
                  </a:lnTo>
                  <a:lnTo>
                    <a:pt x="2177" y="6100"/>
                  </a:lnTo>
                  <a:lnTo>
                    <a:pt x="2174" y="6094"/>
                  </a:lnTo>
                  <a:lnTo>
                    <a:pt x="2172" y="6090"/>
                  </a:lnTo>
                  <a:lnTo>
                    <a:pt x="2169" y="6086"/>
                  </a:lnTo>
                  <a:lnTo>
                    <a:pt x="2166" y="6084"/>
                  </a:lnTo>
                  <a:lnTo>
                    <a:pt x="2163" y="6081"/>
                  </a:lnTo>
                  <a:lnTo>
                    <a:pt x="2159" y="6080"/>
                  </a:lnTo>
                  <a:lnTo>
                    <a:pt x="2155" y="6080"/>
                  </a:lnTo>
                  <a:lnTo>
                    <a:pt x="2153" y="6080"/>
                  </a:lnTo>
                  <a:lnTo>
                    <a:pt x="2144" y="6081"/>
                  </a:lnTo>
                  <a:lnTo>
                    <a:pt x="2137" y="6084"/>
                  </a:lnTo>
                  <a:lnTo>
                    <a:pt x="2127" y="6089"/>
                  </a:lnTo>
                  <a:lnTo>
                    <a:pt x="2118" y="6094"/>
                  </a:lnTo>
                  <a:lnTo>
                    <a:pt x="2098" y="6106"/>
                  </a:lnTo>
                  <a:lnTo>
                    <a:pt x="2078" y="6119"/>
                  </a:lnTo>
                  <a:lnTo>
                    <a:pt x="2067" y="6124"/>
                  </a:lnTo>
                  <a:lnTo>
                    <a:pt x="2057" y="6127"/>
                  </a:lnTo>
                  <a:lnTo>
                    <a:pt x="2045" y="6129"/>
                  </a:lnTo>
                  <a:lnTo>
                    <a:pt x="2035" y="6129"/>
                  </a:lnTo>
                  <a:lnTo>
                    <a:pt x="2021" y="6127"/>
                  </a:lnTo>
                  <a:lnTo>
                    <a:pt x="2010" y="6124"/>
                  </a:lnTo>
                  <a:lnTo>
                    <a:pt x="2001" y="6120"/>
                  </a:lnTo>
                  <a:lnTo>
                    <a:pt x="1994" y="6116"/>
                  </a:lnTo>
                  <a:lnTo>
                    <a:pt x="1988" y="6110"/>
                  </a:lnTo>
                  <a:lnTo>
                    <a:pt x="1984" y="6104"/>
                  </a:lnTo>
                  <a:lnTo>
                    <a:pt x="1980" y="6096"/>
                  </a:lnTo>
                  <a:lnTo>
                    <a:pt x="1978" y="6089"/>
                  </a:lnTo>
                  <a:lnTo>
                    <a:pt x="1974" y="6047"/>
                  </a:lnTo>
                  <a:lnTo>
                    <a:pt x="1968" y="5990"/>
                  </a:lnTo>
                  <a:lnTo>
                    <a:pt x="1965" y="5971"/>
                  </a:lnTo>
                  <a:lnTo>
                    <a:pt x="1961" y="5958"/>
                  </a:lnTo>
                  <a:lnTo>
                    <a:pt x="1960" y="5952"/>
                  </a:lnTo>
                  <a:lnTo>
                    <a:pt x="1960" y="5948"/>
                  </a:lnTo>
                  <a:lnTo>
                    <a:pt x="1960" y="5946"/>
                  </a:lnTo>
                  <a:lnTo>
                    <a:pt x="1960" y="5943"/>
                  </a:lnTo>
                  <a:lnTo>
                    <a:pt x="1963" y="5942"/>
                  </a:lnTo>
                  <a:lnTo>
                    <a:pt x="1965" y="5941"/>
                  </a:lnTo>
                  <a:lnTo>
                    <a:pt x="1970" y="5941"/>
                  </a:lnTo>
                  <a:lnTo>
                    <a:pt x="1976" y="5942"/>
                  </a:lnTo>
                  <a:lnTo>
                    <a:pt x="1993" y="5946"/>
                  </a:lnTo>
                  <a:lnTo>
                    <a:pt x="2016" y="5953"/>
                  </a:lnTo>
                  <a:lnTo>
                    <a:pt x="2028" y="5955"/>
                  </a:lnTo>
                  <a:lnTo>
                    <a:pt x="2039" y="5956"/>
                  </a:lnTo>
                  <a:lnTo>
                    <a:pt x="2049" y="5956"/>
                  </a:lnTo>
                  <a:lnTo>
                    <a:pt x="2060" y="5953"/>
                  </a:lnTo>
                  <a:lnTo>
                    <a:pt x="2069" y="5951"/>
                  </a:lnTo>
                  <a:lnTo>
                    <a:pt x="2079" y="5947"/>
                  </a:lnTo>
                  <a:lnTo>
                    <a:pt x="2088" y="5942"/>
                  </a:lnTo>
                  <a:lnTo>
                    <a:pt x="2097" y="5937"/>
                  </a:lnTo>
                  <a:lnTo>
                    <a:pt x="2114" y="5923"/>
                  </a:lnTo>
                  <a:lnTo>
                    <a:pt x="2132" y="5908"/>
                  </a:lnTo>
                  <a:lnTo>
                    <a:pt x="2148" y="5892"/>
                  </a:lnTo>
                  <a:lnTo>
                    <a:pt x="2166" y="5876"/>
                  </a:lnTo>
                  <a:lnTo>
                    <a:pt x="2176" y="5867"/>
                  </a:lnTo>
                  <a:lnTo>
                    <a:pt x="2188" y="5859"/>
                  </a:lnTo>
                  <a:lnTo>
                    <a:pt x="2202" y="5854"/>
                  </a:lnTo>
                  <a:lnTo>
                    <a:pt x="2217" y="5851"/>
                  </a:lnTo>
                  <a:lnTo>
                    <a:pt x="2233" y="5849"/>
                  </a:lnTo>
                  <a:lnTo>
                    <a:pt x="2249" y="5849"/>
                  </a:lnTo>
                  <a:lnTo>
                    <a:pt x="2266" y="5851"/>
                  </a:lnTo>
                  <a:lnTo>
                    <a:pt x="2283" y="5854"/>
                  </a:lnTo>
                  <a:lnTo>
                    <a:pt x="2300" y="5859"/>
                  </a:lnTo>
                  <a:lnTo>
                    <a:pt x="2317" y="5867"/>
                  </a:lnTo>
                  <a:lnTo>
                    <a:pt x="2333" y="5876"/>
                  </a:lnTo>
                  <a:lnTo>
                    <a:pt x="2350" y="5887"/>
                  </a:lnTo>
                  <a:lnTo>
                    <a:pt x="2365" y="5899"/>
                  </a:lnTo>
                  <a:lnTo>
                    <a:pt x="2380" y="5914"/>
                  </a:lnTo>
                  <a:lnTo>
                    <a:pt x="2392" y="5931"/>
                  </a:lnTo>
                  <a:lnTo>
                    <a:pt x="2405" y="5950"/>
                  </a:lnTo>
                  <a:lnTo>
                    <a:pt x="2410" y="5966"/>
                  </a:lnTo>
                  <a:lnTo>
                    <a:pt x="2414" y="5980"/>
                  </a:lnTo>
                  <a:lnTo>
                    <a:pt x="2416" y="5992"/>
                  </a:lnTo>
                  <a:lnTo>
                    <a:pt x="2415" y="6003"/>
                  </a:lnTo>
                  <a:lnTo>
                    <a:pt x="2414" y="6013"/>
                  </a:lnTo>
                  <a:lnTo>
                    <a:pt x="2411" y="6022"/>
                  </a:lnTo>
                  <a:lnTo>
                    <a:pt x="2406" y="6030"/>
                  </a:lnTo>
                  <a:lnTo>
                    <a:pt x="2401" y="6036"/>
                  </a:lnTo>
                  <a:lnTo>
                    <a:pt x="2395" y="6041"/>
                  </a:lnTo>
                  <a:lnTo>
                    <a:pt x="2388" y="6045"/>
                  </a:lnTo>
                  <a:lnTo>
                    <a:pt x="2381" y="6048"/>
                  </a:lnTo>
                  <a:lnTo>
                    <a:pt x="2373" y="6050"/>
                  </a:lnTo>
                  <a:lnTo>
                    <a:pt x="2365" y="6051"/>
                  </a:lnTo>
                  <a:lnTo>
                    <a:pt x="2357" y="6052"/>
                  </a:lnTo>
                  <a:lnTo>
                    <a:pt x="2350" y="6051"/>
                  </a:lnTo>
                  <a:lnTo>
                    <a:pt x="2342" y="6050"/>
                  </a:lnTo>
                  <a:lnTo>
                    <a:pt x="2338" y="6050"/>
                  </a:lnTo>
                  <a:lnTo>
                    <a:pt x="2335" y="6050"/>
                  </a:lnTo>
                  <a:lnTo>
                    <a:pt x="2332" y="6052"/>
                  </a:lnTo>
                  <a:lnTo>
                    <a:pt x="2330" y="6055"/>
                  </a:lnTo>
                  <a:lnTo>
                    <a:pt x="2327" y="6057"/>
                  </a:lnTo>
                  <a:lnTo>
                    <a:pt x="2326" y="6061"/>
                  </a:lnTo>
                  <a:lnTo>
                    <a:pt x="2326" y="6065"/>
                  </a:lnTo>
                  <a:lnTo>
                    <a:pt x="2326" y="6069"/>
                  </a:lnTo>
                  <a:lnTo>
                    <a:pt x="2327" y="6074"/>
                  </a:lnTo>
                  <a:lnTo>
                    <a:pt x="2328" y="6079"/>
                  </a:lnTo>
                  <a:lnTo>
                    <a:pt x="2332" y="6082"/>
                  </a:lnTo>
                  <a:lnTo>
                    <a:pt x="2336" y="6087"/>
                  </a:lnTo>
                  <a:lnTo>
                    <a:pt x="2341" y="6091"/>
                  </a:lnTo>
                  <a:lnTo>
                    <a:pt x="2347" y="6095"/>
                  </a:lnTo>
                  <a:lnTo>
                    <a:pt x="2355" y="6099"/>
                  </a:lnTo>
                  <a:lnTo>
                    <a:pt x="2363" y="6102"/>
                  </a:lnTo>
                  <a:lnTo>
                    <a:pt x="2390" y="6111"/>
                  </a:lnTo>
                  <a:lnTo>
                    <a:pt x="2419" y="6124"/>
                  </a:lnTo>
                  <a:lnTo>
                    <a:pt x="2431" y="6131"/>
                  </a:lnTo>
                  <a:lnTo>
                    <a:pt x="2444" y="6137"/>
                  </a:lnTo>
                  <a:lnTo>
                    <a:pt x="2452" y="6145"/>
                  </a:lnTo>
                  <a:lnTo>
                    <a:pt x="2459" y="6152"/>
                  </a:lnTo>
                  <a:lnTo>
                    <a:pt x="2464" y="6159"/>
                  </a:lnTo>
                  <a:lnTo>
                    <a:pt x="2467" y="6165"/>
                  </a:lnTo>
                  <a:lnTo>
                    <a:pt x="2469" y="6171"/>
                  </a:lnTo>
                  <a:lnTo>
                    <a:pt x="2470" y="6178"/>
                  </a:lnTo>
                  <a:lnTo>
                    <a:pt x="2470" y="6184"/>
                  </a:lnTo>
                  <a:lnTo>
                    <a:pt x="2470" y="6189"/>
                  </a:lnTo>
                  <a:lnTo>
                    <a:pt x="2467" y="6194"/>
                  </a:lnTo>
                  <a:lnTo>
                    <a:pt x="2465" y="6199"/>
                  </a:lnTo>
                  <a:lnTo>
                    <a:pt x="2459" y="6208"/>
                  </a:lnTo>
                  <a:lnTo>
                    <a:pt x="2449" y="6216"/>
                  </a:lnTo>
                  <a:lnTo>
                    <a:pt x="2439" y="6224"/>
                  </a:lnTo>
                  <a:lnTo>
                    <a:pt x="2427" y="6230"/>
                  </a:lnTo>
                  <a:lnTo>
                    <a:pt x="2416" y="6236"/>
                  </a:lnTo>
                  <a:lnTo>
                    <a:pt x="2406" y="6241"/>
                  </a:lnTo>
                  <a:lnTo>
                    <a:pt x="2396" y="6245"/>
                  </a:lnTo>
                  <a:lnTo>
                    <a:pt x="2386" y="6248"/>
                  </a:lnTo>
                  <a:lnTo>
                    <a:pt x="2377" y="6250"/>
                  </a:lnTo>
                  <a:lnTo>
                    <a:pt x="2368" y="6251"/>
                  </a:lnTo>
                  <a:lnTo>
                    <a:pt x="2360" y="6251"/>
                  </a:lnTo>
                  <a:lnTo>
                    <a:pt x="2351" y="6251"/>
                  </a:lnTo>
                  <a:lnTo>
                    <a:pt x="2316" y="6248"/>
                  </a:lnTo>
                  <a:lnTo>
                    <a:pt x="2274" y="6246"/>
                  </a:lnTo>
                  <a:close/>
                  <a:moveTo>
                    <a:pt x="5842" y="7061"/>
                  </a:moveTo>
                  <a:lnTo>
                    <a:pt x="5800" y="7062"/>
                  </a:lnTo>
                  <a:lnTo>
                    <a:pt x="5582" y="5352"/>
                  </a:lnTo>
                  <a:lnTo>
                    <a:pt x="4995" y="6784"/>
                  </a:lnTo>
                  <a:lnTo>
                    <a:pt x="4951" y="6784"/>
                  </a:lnTo>
                  <a:lnTo>
                    <a:pt x="5470" y="5172"/>
                  </a:lnTo>
                  <a:lnTo>
                    <a:pt x="5341" y="5172"/>
                  </a:lnTo>
                  <a:lnTo>
                    <a:pt x="5341" y="4815"/>
                  </a:lnTo>
                  <a:lnTo>
                    <a:pt x="4929" y="4815"/>
                  </a:lnTo>
                  <a:lnTo>
                    <a:pt x="4851" y="4734"/>
                  </a:lnTo>
                  <a:lnTo>
                    <a:pt x="4846" y="4395"/>
                  </a:lnTo>
                  <a:lnTo>
                    <a:pt x="4549" y="4395"/>
                  </a:lnTo>
                  <a:lnTo>
                    <a:pt x="4544" y="4208"/>
                  </a:lnTo>
                  <a:lnTo>
                    <a:pt x="6803" y="4208"/>
                  </a:lnTo>
                  <a:lnTo>
                    <a:pt x="6802" y="4395"/>
                  </a:lnTo>
                  <a:lnTo>
                    <a:pt x="6526" y="4395"/>
                  </a:lnTo>
                  <a:lnTo>
                    <a:pt x="6521" y="4727"/>
                  </a:lnTo>
                  <a:lnTo>
                    <a:pt x="6441" y="4808"/>
                  </a:lnTo>
                  <a:lnTo>
                    <a:pt x="6026" y="4808"/>
                  </a:lnTo>
                  <a:lnTo>
                    <a:pt x="6024" y="5157"/>
                  </a:lnTo>
                  <a:lnTo>
                    <a:pt x="5888" y="5159"/>
                  </a:lnTo>
                  <a:lnTo>
                    <a:pt x="6222" y="6612"/>
                  </a:lnTo>
                  <a:lnTo>
                    <a:pt x="6178" y="6616"/>
                  </a:lnTo>
                  <a:lnTo>
                    <a:pt x="5803" y="5358"/>
                  </a:lnTo>
                  <a:lnTo>
                    <a:pt x="5842" y="7061"/>
                  </a:lnTo>
                  <a:close/>
                  <a:moveTo>
                    <a:pt x="4281" y="8078"/>
                  </a:moveTo>
                  <a:lnTo>
                    <a:pt x="4281" y="3760"/>
                  </a:lnTo>
                  <a:lnTo>
                    <a:pt x="7249" y="3763"/>
                  </a:lnTo>
                  <a:lnTo>
                    <a:pt x="7249" y="4784"/>
                  </a:lnTo>
                  <a:lnTo>
                    <a:pt x="7249" y="4868"/>
                  </a:lnTo>
                  <a:lnTo>
                    <a:pt x="7249" y="4944"/>
                  </a:lnTo>
                  <a:lnTo>
                    <a:pt x="7249" y="5014"/>
                  </a:lnTo>
                  <a:lnTo>
                    <a:pt x="7245" y="5081"/>
                  </a:lnTo>
                  <a:lnTo>
                    <a:pt x="7244" y="5115"/>
                  </a:lnTo>
                  <a:lnTo>
                    <a:pt x="7240" y="5149"/>
                  </a:lnTo>
                  <a:lnTo>
                    <a:pt x="7236" y="5183"/>
                  </a:lnTo>
                  <a:lnTo>
                    <a:pt x="7230" y="5218"/>
                  </a:lnTo>
                  <a:lnTo>
                    <a:pt x="7224" y="5255"/>
                  </a:lnTo>
                  <a:lnTo>
                    <a:pt x="7216" y="5293"/>
                  </a:lnTo>
                  <a:lnTo>
                    <a:pt x="7208" y="5332"/>
                  </a:lnTo>
                  <a:lnTo>
                    <a:pt x="7198" y="5374"/>
                  </a:lnTo>
                  <a:lnTo>
                    <a:pt x="7162" y="5494"/>
                  </a:lnTo>
                  <a:lnTo>
                    <a:pt x="7122" y="5611"/>
                  </a:lnTo>
                  <a:lnTo>
                    <a:pt x="7077" y="5728"/>
                  </a:lnTo>
                  <a:lnTo>
                    <a:pt x="7027" y="5843"/>
                  </a:lnTo>
                  <a:lnTo>
                    <a:pt x="6972" y="5957"/>
                  </a:lnTo>
                  <a:lnTo>
                    <a:pt x="6912" y="6070"/>
                  </a:lnTo>
                  <a:lnTo>
                    <a:pt x="6847" y="6181"/>
                  </a:lnTo>
                  <a:lnTo>
                    <a:pt x="6778" y="6290"/>
                  </a:lnTo>
                  <a:lnTo>
                    <a:pt x="6705" y="6398"/>
                  </a:lnTo>
                  <a:lnTo>
                    <a:pt x="6628" y="6503"/>
                  </a:lnTo>
                  <a:lnTo>
                    <a:pt x="6546" y="6606"/>
                  </a:lnTo>
                  <a:lnTo>
                    <a:pt x="6462" y="6707"/>
                  </a:lnTo>
                  <a:lnTo>
                    <a:pt x="6373" y="6805"/>
                  </a:lnTo>
                  <a:lnTo>
                    <a:pt x="6282" y="6902"/>
                  </a:lnTo>
                  <a:lnTo>
                    <a:pt x="6187" y="6996"/>
                  </a:lnTo>
                  <a:lnTo>
                    <a:pt x="6090" y="7086"/>
                  </a:lnTo>
                  <a:lnTo>
                    <a:pt x="5989" y="7173"/>
                  </a:lnTo>
                  <a:lnTo>
                    <a:pt x="5886" y="7259"/>
                  </a:lnTo>
                  <a:lnTo>
                    <a:pt x="5781" y="7341"/>
                  </a:lnTo>
                  <a:lnTo>
                    <a:pt x="5674" y="7420"/>
                  </a:lnTo>
                  <a:lnTo>
                    <a:pt x="5564" y="7495"/>
                  </a:lnTo>
                  <a:lnTo>
                    <a:pt x="5454" y="7568"/>
                  </a:lnTo>
                  <a:lnTo>
                    <a:pt x="5340" y="7637"/>
                  </a:lnTo>
                  <a:lnTo>
                    <a:pt x="5226" y="7702"/>
                  </a:lnTo>
                  <a:lnTo>
                    <a:pt x="5111" y="7764"/>
                  </a:lnTo>
                  <a:lnTo>
                    <a:pt x="4994" y="7821"/>
                  </a:lnTo>
                  <a:lnTo>
                    <a:pt x="4876" y="7874"/>
                  </a:lnTo>
                  <a:lnTo>
                    <a:pt x="4759" y="7924"/>
                  </a:lnTo>
                  <a:lnTo>
                    <a:pt x="4640" y="7969"/>
                  </a:lnTo>
                  <a:lnTo>
                    <a:pt x="4521" y="8010"/>
                  </a:lnTo>
                  <a:lnTo>
                    <a:pt x="4400" y="8047"/>
                  </a:lnTo>
                  <a:lnTo>
                    <a:pt x="4281" y="8078"/>
                  </a:lnTo>
                  <a:close/>
                  <a:moveTo>
                    <a:pt x="552" y="2597"/>
                  </a:moveTo>
                  <a:lnTo>
                    <a:pt x="545" y="2578"/>
                  </a:lnTo>
                  <a:lnTo>
                    <a:pt x="533" y="2556"/>
                  </a:lnTo>
                  <a:lnTo>
                    <a:pt x="519" y="2529"/>
                  </a:lnTo>
                  <a:lnTo>
                    <a:pt x="506" y="2502"/>
                  </a:lnTo>
                  <a:lnTo>
                    <a:pt x="492" y="2473"/>
                  </a:lnTo>
                  <a:lnTo>
                    <a:pt x="479" y="2446"/>
                  </a:lnTo>
                  <a:lnTo>
                    <a:pt x="469" y="2420"/>
                  </a:lnTo>
                  <a:lnTo>
                    <a:pt x="463" y="2399"/>
                  </a:lnTo>
                  <a:lnTo>
                    <a:pt x="461" y="2385"/>
                  </a:lnTo>
                  <a:lnTo>
                    <a:pt x="461" y="2370"/>
                  </a:lnTo>
                  <a:lnTo>
                    <a:pt x="461" y="2357"/>
                  </a:lnTo>
                  <a:lnTo>
                    <a:pt x="463" y="2344"/>
                  </a:lnTo>
                  <a:lnTo>
                    <a:pt x="469" y="2320"/>
                  </a:lnTo>
                  <a:lnTo>
                    <a:pt x="474" y="2304"/>
                  </a:lnTo>
                  <a:lnTo>
                    <a:pt x="550" y="2264"/>
                  </a:lnTo>
                  <a:lnTo>
                    <a:pt x="632" y="2220"/>
                  </a:lnTo>
                  <a:lnTo>
                    <a:pt x="720" y="2171"/>
                  </a:lnTo>
                  <a:lnTo>
                    <a:pt x="813" y="2121"/>
                  </a:lnTo>
                  <a:lnTo>
                    <a:pt x="910" y="2067"/>
                  </a:lnTo>
                  <a:lnTo>
                    <a:pt x="1011" y="2012"/>
                  </a:lnTo>
                  <a:lnTo>
                    <a:pt x="1112" y="1954"/>
                  </a:lnTo>
                  <a:lnTo>
                    <a:pt x="1215" y="1898"/>
                  </a:lnTo>
                  <a:lnTo>
                    <a:pt x="1317" y="1840"/>
                  </a:lnTo>
                  <a:lnTo>
                    <a:pt x="1420" y="1783"/>
                  </a:lnTo>
                  <a:lnTo>
                    <a:pt x="1519" y="1728"/>
                  </a:lnTo>
                  <a:lnTo>
                    <a:pt x="1617" y="1673"/>
                  </a:lnTo>
                  <a:lnTo>
                    <a:pt x="1711" y="1621"/>
                  </a:lnTo>
                  <a:lnTo>
                    <a:pt x="1798" y="1571"/>
                  </a:lnTo>
                  <a:lnTo>
                    <a:pt x="1881" y="1526"/>
                  </a:lnTo>
                  <a:lnTo>
                    <a:pt x="1958" y="1485"/>
                  </a:lnTo>
                  <a:lnTo>
                    <a:pt x="1958" y="1472"/>
                  </a:lnTo>
                  <a:lnTo>
                    <a:pt x="1959" y="1461"/>
                  </a:lnTo>
                  <a:lnTo>
                    <a:pt x="1963" y="1448"/>
                  </a:lnTo>
                  <a:lnTo>
                    <a:pt x="1966" y="1435"/>
                  </a:lnTo>
                  <a:lnTo>
                    <a:pt x="1974" y="1406"/>
                  </a:lnTo>
                  <a:lnTo>
                    <a:pt x="1981" y="1374"/>
                  </a:lnTo>
                  <a:lnTo>
                    <a:pt x="2031" y="1344"/>
                  </a:lnTo>
                  <a:lnTo>
                    <a:pt x="2110" y="1295"/>
                  </a:lnTo>
                  <a:lnTo>
                    <a:pt x="2207" y="1235"/>
                  </a:lnTo>
                  <a:lnTo>
                    <a:pt x="2310" y="1170"/>
                  </a:lnTo>
                  <a:lnTo>
                    <a:pt x="2410" y="1108"/>
                  </a:lnTo>
                  <a:lnTo>
                    <a:pt x="2495" y="1051"/>
                  </a:lnTo>
                  <a:lnTo>
                    <a:pt x="2529" y="1027"/>
                  </a:lnTo>
                  <a:lnTo>
                    <a:pt x="2554" y="1009"/>
                  </a:lnTo>
                  <a:lnTo>
                    <a:pt x="2564" y="1001"/>
                  </a:lnTo>
                  <a:lnTo>
                    <a:pt x="2571" y="995"/>
                  </a:lnTo>
                  <a:lnTo>
                    <a:pt x="2576" y="990"/>
                  </a:lnTo>
                  <a:lnTo>
                    <a:pt x="2578" y="986"/>
                  </a:lnTo>
                  <a:lnTo>
                    <a:pt x="2285" y="533"/>
                  </a:lnTo>
                  <a:lnTo>
                    <a:pt x="2292" y="490"/>
                  </a:lnTo>
                  <a:lnTo>
                    <a:pt x="2586" y="327"/>
                  </a:lnTo>
                  <a:lnTo>
                    <a:pt x="2619" y="332"/>
                  </a:lnTo>
                  <a:lnTo>
                    <a:pt x="2868" y="740"/>
                  </a:lnTo>
                  <a:lnTo>
                    <a:pt x="3067" y="723"/>
                  </a:lnTo>
                  <a:lnTo>
                    <a:pt x="3248" y="1016"/>
                  </a:lnTo>
                  <a:lnTo>
                    <a:pt x="3247" y="1024"/>
                  </a:lnTo>
                  <a:lnTo>
                    <a:pt x="3244" y="1031"/>
                  </a:lnTo>
                  <a:lnTo>
                    <a:pt x="3242" y="1040"/>
                  </a:lnTo>
                  <a:lnTo>
                    <a:pt x="3237" y="1047"/>
                  </a:lnTo>
                  <a:lnTo>
                    <a:pt x="3224" y="1062"/>
                  </a:lnTo>
                  <a:lnTo>
                    <a:pt x="3210" y="1077"/>
                  </a:lnTo>
                  <a:lnTo>
                    <a:pt x="3195" y="1093"/>
                  </a:lnTo>
                  <a:lnTo>
                    <a:pt x="3179" y="1108"/>
                  </a:lnTo>
                  <a:lnTo>
                    <a:pt x="3165" y="1121"/>
                  </a:lnTo>
                  <a:lnTo>
                    <a:pt x="3154" y="1135"/>
                  </a:lnTo>
                  <a:lnTo>
                    <a:pt x="3191" y="1205"/>
                  </a:lnTo>
                  <a:lnTo>
                    <a:pt x="3233" y="1285"/>
                  </a:lnTo>
                  <a:lnTo>
                    <a:pt x="3255" y="1328"/>
                  </a:lnTo>
                  <a:lnTo>
                    <a:pt x="3277" y="1373"/>
                  </a:lnTo>
                  <a:lnTo>
                    <a:pt x="3298" y="1418"/>
                  </a:lnTo>
                  <a:lnTo>
                    <a:pt x="3320" y="1466"/>
                  </a:lnTo>
                  <a:lnTo>
                    <a:pt x="3341" y="1515"/>
                  </a:lnTo>
                  <a:lnTo>
                    <a:pt x="3361" y="1564"/>
                  </a:lnTo>
                  <a:lnTo>
                    <a:pt x="3381" y="1612"/>
                  </a:lnTo>
                  <a:lnTo>
                    <a:pt x="3398" y="1663"/>
                  </a:lnTo>
                  <a:lnTo>
                    <a:pt x="3414" y="1713"/>
                  </a:lnTo>
                  <a:lnTo>
                    <a:pt x="3429" y="1763"/>
                  </a:lnTo>
                  <a:lnTo>
                    <a:pt x="3443" y="1813"/>
                  </a:lnTo>
                  <a:lnTo>
                    <a:pt x="3453" y="1863"/>
                  </a:lnTo>
                  <a:lnTo>
                    <a:pt x="3455" y="1889"/>
                  </a:lnTo>
                  <a:lnTo>
                    <a:pt x="3455" y="1922"/>
                  </a:lnTo>
                  <a:lnTo>
                    <a:pt x="3453" y="1958"/>
                  </a:lnTo>
                  <a:lnTo>
                    <a:pt x="3450" y="1997"/>
                  </a:lnTo>
                  <a:lnTo>
                    <a:pt x="3443" y="2038"/>
                  </a:lnTo>
                  <a:lnTo>
                    <a:pt x="3436" y="2082"/>
                  </a:lnTo>
                  <a:lnTo>
                    <a:pt x="3427" y="2127"/>
                  </a:lnTo>
                  <a:lnTo>
                    <a:pt x="3416" y="2174"/>
                  </a:lnTo>
                  <a:lnTo>
                    <a:pt x="3403" y="2219"/>
                  </a:lnTo>
                  <a:lnTo>
                    <a:pt x="3388" y="2264"/>
                  </a:lnTo>
                  <a:lnTo>
                    <a:pt x="3381" y="2285"/>
                  </a:lnTo>
                  <a:lnTo>
                    <a:pt x="3372" y="2306"/>
                  </a:lnTo>
                  <a:lnTo>
                    <a:pt x="3363" y="2326"/>
                  </a:lnTo>
                  <a:lnTo>
                    <a:pt x="3354" y="2347"/>
                  </a:lnTo>
                  <a:lnTo>
                    <a:pt x="3344" y="2367"/>
                  </a:lnTo>
                  <a:lnTo>
                    <a:pt x="3334" y="2385"/>
                  </a:lnTo>
                  <a:lnTo>
                    <a:pt x="3323" y="2403"/>
                  </a:lnTo>
                  <a:lnTo>
                    <a:pt x="3312" y="2419"/>
                  </a:lnTo>
                  <a:lnTo>
                    <a:pt x="3300" y="2434"/>
                  </a:lnTo>
                  <a:lnTo>
                    <a:pt x="3289" y="2448"/>
                  </a:lnTo>
                  <a:lnTo>
                    <a:pt x="3277" y="2462"/>
                  </a:lnTo>
                  <a:lnTo>
                    <a:pt x="3264" y="2473"/>
                  </a:lnTo>
                  <a:lnTo>
                    <a:pt x="3258" y="2463"/>
                  </a:lnTo>
                  <a:lnTo>
                    <a:pt x="3252" y="2453"/>
                  </a:lnTo>
                  <a:lnTo>
                    <a:pt x="3245" y="2443"/>
                  </a:lnTo>
                  <a:lnTo>
                    <a:pt x="3242" y="2434"/>
                  </a:lnTo>
                  <a:lnTo>
                    <a:pt x="3242" y="2400"/>
                  </a:lnTo>
                  <a:lnTo>
                    <a:pt x="3240" y="2365"/>
                  </a:lnTo>
                  <a:lnTo>
                    <a:pt x="3238" y="2331"/>
                  </a:lnTo>
                  <a:lnTo>
                    <a:pt x="3235" y="2298"/>
                  </a:lnTo>
                  <a:lnTo>
                    <a:pt x="3232" y="2264"/>
                  </a:lnTo>
                  <a:lnTo>
                    <a:pt x="3228" y="2229"/>
                  </a:lnTo>
                  <a:lnTo>
                    <a:pt x="3222" y="2195"/>
                  </a:lnTo>
                  <a:lnTo>
                    <a:pt x="3217" y="2161"/>
                  </a:lnTo>
                  <a:lnTo>
                    <a:pt x="3209" y="2127"/>
                  </a:lnTo>
                  <a:lnTo>
                    <a:pt x="3201" y="2093"/>
                  </a:lnTo>
                  <a:lnTo>
                    <a:pt x="3193" y="2060"/>
                  </a:lnTo>
                  <a:lnTo>
                    <a:pt x="3184" y="2026"/>
                  </a:lnTo>
                  <a:lnTo>
                    <a:pt x="3173" y="1992"/>
                  </a:lnTo>
                  <a:lnTo>
                    <a:pt x="3161" y="1958"/>
                  </a:lnTo>
                  <a:lnTo>
                    <a:pt x="3150" y="1923"/>
                  </a:lnTo>
                  <a:lnTo>
                    <a:pt x="3138" y="1889"/>
                  </a:lnTo>
                  <a:lnTo>
                    <a:pt x="3124" y="1855"/>
                  </a:lnTo>
                  <a:lnTo>
                    <a:pt x="3109" y="1820"/>
                  </a:lnTo>
                  <a:lnTo>
                    <a:pt x="3093" y="1787"/>
                  </a:lnTo>
                  <a:lnTo>
                    <a:pt x="3076" y="1751"/>
                  </a:lnTo>
                  <a:lnTo>
                    <a:pt x="3060" y="1716"/>
                  </a:lnTo>
                  <a:lnTo>
                    <a:pt x="3041" y="1681"/>
                  </a:lnTo>
                  <a:lnTo>
                    <a:pt x="3022" y="1646"/>
                  </a:lnTo>
                  <a:lnTo>
                    <a:pt x="3002" y="1611"/>
                  </a:lnTo>
                  <a:lnTo>
                    <a:pt x="2981" y="1576"/>
                  </a:lnTo>
                  <a:lnTo>
                    <a:pt x="2960" y="1541"/>
                  </a:lnTo>
                  <a:lnTo>
                    <a:pt x="2936" y="1505"/>
                  </a:lnTo>
                  <a:lnTo>
                    <a:pt x="2912" y="1468"/>
                  </a:lnTo>
                  <a:lnTo>
                    <a:pt x="2862" y="1396"/>
                  </a:lnTo>
                  <a:lnTo>
                    <a:pt x="2808" y="1322"/>
                  </a:lnTo>
                  <a:lnTo>
                    <a:pt x="2788" y="1331"/>
                  </a:lnTo>
                  <a:lnTo>
                    <a:pt x="2749" y="1352"/>
                  </a:lnTo>
                  <a:lnTo>
                    <a:pt x="2693" y="1383"/>
                  </a:lnTo>
                  <a:lnTo>
                    <a:pt x="2623" y="1423"/>
                  </a:lnTo>
                  <a:lnTo>
                    <a:pt x="2541" y="1470"/>
                  </a:lnTo>
                  <a:lnTo>
                    <a:pt x="2452" y="1522"/>
                  </a:lnTo>
                  <a:lnTo>
                    <a:pt x="2357" y="1579"/>
                  </a:lnTo>
                  <a:lnTo>
                    <a:pt x="2258" y="1636"/>
                  </a:lnTo>
                  <a:lnTo>
                    <a:pt x="2159" y="1695"/>
                  </a:lnTo>
                  <a:lnTo>
                    <a:pt x="2062" y="1751"/>
                  </a:lnTo>
                  <a:lnTo>
                    <a:pt x="1970" y="1807"/>
                  </a:lnTo>
                  <a:lnTo>
                    <a:pt x="1885" y="1857"/>
                  </a:lnTo>
                  <a:lnTo>
                    <a:pt x="1811" y="1901"/>
                  </a:lnTo>
                  <a:lnTo>
                    <a:pt x="1750" y="1937"/>
                  </a:lnTo>
                  <a:lnTo>
                    <a:pt x="1705" y="1964"/>
                  </a:lnTo>
                  <a:lnTo>
                    <a:pt x="1678" y="1981"/>
                  </a:lnTo>
                  <a:lnTo>
                    <a:pt x="1617" y="2018"/>
                  </a:lnTo>
                  <a:lnTo>
                    <a:pt x="1554" y="2055"/>
                  </a:lnTo>
                  <a:lnTo>
                    <a:pt x="1492" y="2090"/>
                  </a:lnTo>
                  <a:lnTo>
                    <a:pt x="1429" y="2125"/>
                  </a:lnTo>
                  <a:lnTo>
                    <a:pt x="1366" y="2159"/>
                  </a:lnTo>
                  <a:lnTo>
                    <a:pt x="1305" y="2191"/>
                  </a:lnTo>
                  <a:lnTo>
                    <a:pt x="1242" y="2224"/>
                  </a:lnTo>
                  <a:lnTo>
                    <a:pt x="1181" y="2255"/>
                  </a:lnTo>
                  <a:lnTo>
                    <a:pt x="1121" y="2288"/>
                  </a:lnTo>
                  <a:lnTo>
                    <a:pt x="1061" y="2319"/>
                  </a:lnTo>
                  <a:lnTo>
                    <a:pt x="1003" y="2350"/>
                  </a:lnTo>
                  <a:lnTo>
                    <a:pt x="947" y="2380"/>
                  </a:lnTo>
                  <a:lnTo>
                    <a:pt x="892" y="2412"/>
                  </a:lnTo>
                  <a:lnTo>
                    <a:pt x="839" y="2443"/>
                  </a:lnTo>
                  <a:lnTo>
                    <a:pt x="789" y="2474"/>
                  </a:lnTo>
                  <a:lnTo>
                    <a:pt x="741" y="2506"/>
                  </a:lnTo>
                  <a:lnTo>
                    <a:pt x="719" y="2519"/>
                  </a:lnTo>
                  <a:lnTo>
                    <a:pt x="695" y="2533"/>
                  </a:lnTo>
                  <a:lnTo>
                    <a:pt x="671" y="2546"/>
                  </a:lnTo>
                  <a:lnTo>
                    <a:pt x="646" y="2558"/>
                  </a:lnTo>
                  <a:lnTo>
                    <a:pt x="621" y="2570"/>
                  </a:lnTo>
                  <a:lnTo>
                    <a:pt x="596" y="2580"/>
                  </a:lnTo>
                  <a:lnTo>
                    <a:pt x="573" y="2588"/>
                  </a:lnTo>
                  <a:lnTo>
                    <a:pt x="552" y="2597"/>
                  </a:lnTo>
                  <a:close/>
                  <a:moveTo>
                    <a:pt x="5657" y="3011"/>
                  </a:moveTo>
                  <a:lnTo>
                    <a:pt x="5661" y="3011"/>
                  </a:lnTo>
                  <a:lnTo>
                    <a:pt x="5666" y="3011"/>
                  </a:lnTo>
                  <a:lnTo>
                    <a:pt x="5681" y="3028"/>
                  </a:lnTo>
                  <a:lnTo>
                    <a:pt x="5698" y="3044"/>
                  </a:lnTo>
                  <a:lnTo>
                    <a:pt x="5707" y="3053"/>
                  </a:lnTo>
                  <a:lnTo>
                    <a:pt x="5714" y="3062"/>
                  </a:lnTo>
                  <a:lnTo>
                    <a:pt x="5722" y="3071"/>
                  </a:lnTo>
                  <a:lnTo>
                    <a:pt x="5727" y="3079"/>
                  </a:lnTo>
                  <a:lnTo>
                    <a:pt x="5731" y="3089"/>
                  </a:lnTo>
                  <a:lnTo>
                    <a:pt x="5733" y="3102"/>
                  </a:lnTo>
                  <a:lnTo>
                    <a:pt x="5733" y="3109"/>
                  </a:lnTo>
                  <a:lnTo>
                    <a:pt x="5733" y="3114"/>
                  </a:lnTo>
                  <a:lnTo>
                    <a:pt x="5732" y="3121"/>
                  </a:lnTo>
                  <a:lnTo>
                    <a:pt x="5729" y="3126"/>
                  </a:lnTo>
                  <a:lnTo>
                    <a:pt x="5727" y="3131"/>
                  </a:lnTo>
                  <a:lnTo>
                    <a:pt x="5723" y="3136"/>
                  </a:lnTo>
                  <a:lnTo>
                    <a:pt x="5719" y="3140"/>
                  </a:lnTo>
                  <a:lnTo>
                    <a:pt x="5713" y="3142"/>
                  </a:lnTo>
                  <a:lnTo>
                    <a:pt x="5708" y="3145"/>
                  </a:lnTo>
                  <a:lnTo>
                    <a:pt x="5702" y="3145"/>
                  </a:lnTo>
                  <a:lnTo>
                    <a:pt x="5696" y="3143"/>
                  </a:lnTo>
                  <a:lnTo>
                    <a:pt x="5691" y="3142"/>
                  </a:lnTo>
                  <a:lnTo>
                    <a:pt x="5683" y="3130"/>
                  </a:lnTo>
                  <a:lnTo>
                    <a:pt x="5677" y="3116"/>
                  </a:lnTo>
                  <a:lnTo>
                    <a:pt x="5672" y="3099"/>
                  </a:lnTo>
                  <a:lnTo>
                    <a:pt x="5667" y="3082"/>
                  </a:lnTo>
                  <a:lnTo>
                    <a:pt x="5663" y="3064"/>
                  </a:lnTo>
                  <a:lnTo>
                    <a:pt x="5659" y="3047"/>
                  </a:lnTo>
                  <a:lnTo>
                    <a:pt x="5657" y="3028"/>
                  </a:lnTo>
                  <a:lnTo>
                    <a:pt x="5657" y="3011"/>
                  </a:lnTo>
                  <a:close/>
                  <a:moveTo>
                    <a:pt x="5782" y="3307"/>
                  </a:moveTo>
                  <a:lnTo>
                    <a:pt x="5808" y="3307"/>
                  </a:lnTo>
                  <a:lnTo>
                    <a:pt x="5833" y="3307"/>
                  </a:lnTo>
                  <a:lnTo>
                    <a:pt x="5846" y="3306"/>
                  </a:lnTo>
                  <a:lnTo>
                    <a:pt x="5857" y="3304"/>
                  </a:lnTo>
                  <a:lnTo>
                    <a:pt x="5868" y="3301"/>
                  </a:lnTo>
                  <a:lnTo>
                    <a:pt x="5880" y="3297"/>
                  </a:lnTo>
                  <a:lnTo>
                    <a:pt x="5899" y="3286"/>
                  </a:lnTo>
                  <a:lnTo>
                    <a:pt x="5916" y="3276"/>
                  </a:lnTo>
                  <a:lnTo>
                    <a:pt x="5925" y="3275"/>
                  </a:lnTo>
                  <a:lnTo>
                    <a:pt x="5934" y="3276"/>
                  </a:lnTo>
                  <a:lnTo>
                    <a:pt x="5944" y="3277"/>
                  </a:lnTo>
                  <a:lnTo>
                    <a:pt x="5955" y="3277"/>
                  </a:lnTo>
                  <a:lnTo>
                    <a:pt x="5957" y="3286"/>
                  </a:lnTo>
                  <a:lnTo>
                    <a:pt x="5957" y="3297"/>
                  </a:lnTo>
                  <a:lnTo>
                    <a:pt x="5950" y="3309"/>
                  </a:lnTo>
                  <a:lnTo>
                    <a:pt x="5941" y="3320"/>
                  </a:lnTo>
                  <a:lnTo>
                    <a:pt x="5932" y="3330"/>
                  </a:lnTo>
                  <a:lnTo>
                    <a:pt x="5922" y="3337"/>
                  </a:lnTo>
                  <a:lnTo>
                    <a:pt x="5911" y="3346"/>
                  </a:lnTo>
                  <a:lnTo>
                    <a:pt x="5901" y="3354"/>
                  </a:lnTo>
                  <a:lnTo>
                    <a:pt x="5891" y="3355"/>
                  </a:lnTo>
                  <a:lnTo>
                    <a:pt x="5881" y="3356"/>
                  </a:lnTo>
                  <a:lnTo>
                    <a:pt x="5876" y="3356"/>
                  </a:lnTo>
                  <a:lnTo>
                    <a:pt x="5872" y="3355"/>
                  </a:lnTo>
                  <a:lnTo>
                    <a:pt x="5867" y="3354"/>
                  </a:lnTo>
                  <a:lnTo>
                    <a:pt x="5863" y="3353"/>
                  </a:lnTo>
                  <a:lnTo>
                    <a:pt x="5862" y="3348"/>
                  </a:lnTo>
                  <a:lnTo>
                    <a:pt x="5862" y="3341"/>
                  </a:lnTo>
                  <a:lnTo>
                    <a:pt x="5870" y="3336"/>
                  </a:lnTo>
                  <a:lnTo>
                    <a:pt x="5877" y="3331"/>
                  </a:lnTo>
                  <a:lnTo>
                    <a:pt x="5877" y="3330"/>
                  </a:lnTo>
                  <a:lnTo>
                    <a:pt x="5877" y="3329"/>
                  </a:lnTo>
                  <a:lnTo>
                    <a:pt x="5876" y="3329"/>
                  </a:lnTo>
                  <a:lnTo>
                    <a:pt x="5873" y="3329"/>
                  </a:lnTo>
                  <a:lnTo>
                    <a:pt x="5867" y="3332"/>
                  </a:lnTo>
                  <a:lnTo>
                    <a:pt x="5862" y="3335"/>
                  </a:lnTo>
                  <a:lnTo>
                    <a:pt x="5855" y="3337"/>
                  </a:lnTo>
                  <a:lnTo>
                    <a:pt x="5848" y="3339"/>
                  </a:lnTo>
                  <a:lnTo>
                    <a:pt x="5841" y="3340"/>
                  </a:lnTo>
                  <a:lnTo>
                    <a:pt x="5833" y="3340"/>
                  </a:lnTo>
                  <a:lnTo>
                    <a:pt x="5826" y="3340"/>
                  </a:lnTo>
                  <a:lnTo>
                    <a:pt x="5818" y="3339"/>
                  </a:lnTo>
                  <a:lnTo>
                    <a:pt x="5811" y="3337"/>
                  </a:lnTo>
                  <a:lnTo>
                    <a:pt x="5805" y="3335"/>
                  </a:lnTo>
                  <a:lnTo>
                    <a:pt x="5798" y="3332"/>
                  </a:lnTo>
                  <a:lnTo>
                    <a:pt x="5793" y="3329"/>
                  </a:lnTo>
                  <a:lnTo>
                    <a:pt x="5788" y="3324"/>
                  </a:lnTo>
                  <a:lnTo>
                    <a:pt x="5785" y="3320"/>
                  </a:lnTo>
                  <a:lnTo>
                    <a:pt x="5783" y="3314"/>
                  </a:lnTo>
                  <a:lnTo>
                    <a:pt x="5782" y="3307"/>
                  </a:lnTo>
                  <a:close/>
                  <a:moveTo>
                    <a:pt x="5937" y="3408"/>
                  </a:moveTo>
                  <a:lnTo>
                    <a:pt x="5937" y="3405"/>
                  </a:lnTo>
                  <a:lnTo>
                    <a:pt x="5937" y="3403"/>
                  </a:lnTo>
                  <a:lnTo>
                    <a:pt x="5949" y="3398"/>
                  </a:lnTo>
                  <a:lnTo>
                    <a:pt x="5960" y="3394"/>
                  </a:lnTo>
                  <a:lnTo>
                    <a:pt x="5960" y="3391"/>
                  </a:lnTo>
                  <a:lnTo>
                    <a:pt x="5960" y="3389"/>
                  </a:lnTo>
                  <a:lnTo>
                    <a:pt x="5950" y="3390"/>
                  </a:lnTo>
                  <a:lnTo>
                    <a:pt x="5940" y="3394"/>
                  </a:lnTo>
                  <a:lnTo>
                    <a:pt x="5930" y="3396"/>
                  </a:lnTo>
                  <a:lnTo>
                    <a:pt x="5921" y="3399"/>
                  </a:lnTo>
                  <a:lnTo>
                    <a:pt x="5921" y="3400"/>
                  </a:lnTo>
                  <a:lnTo>
                    <a:pt x="5921" y="3403"/>
                  </a:lnTo>
                  <a:lnTo>
                    <a:pt x="5927" y="3409"/>
                  </a:lnTo>
                  <a:lnTo>
                    <a:pt x="5931" y="3416"/>
                  </a:lnTo>
                  <a:lnTo>
                    <a:pt x="5934" y="3424"/>
                  </a:lnTo>
                  <a:lnTo>
                    <a:pt x="5935" y="3433"/>
                  </a:lnTo>
                  <a:lnTo>
                    <a:pt x="5936" y="3453"/>
                  </a:lnTo>
                  <a:lnTo>
                    <a:pt x="5940" y="3473"/>
                  </a:lnTo>
                  <a:lnTo>
                    <a:pt x="5942" y="3488"/>
                  </a:lnTo>
                  <a:lnTo>
                    <a:pt x="5944" y="3504"/>
                  </a:lnTo>
                  <a:lnTo>
                    <a:pt x="5945" y="3519"/>
                  </a:lnTo>
                  <a:lnTo>
                    <a:pt x="5945" y="3534"/>
                  </a:lnTo>
                  <a:lnTo>
                    <a:pt x="5945" y="3567"/>
                  </a:lnTo>
                  <a:lnTo>
                    <a:pt x="5944" y="3601"/>
                  </a:lnTo>
                  <a:lnTo>
                    <a:pt x="5944" y="3617"/>
                  </a:lnTo>
                  <a:lnTo>
                    <a:pt x="5945" y="3639"/>
                  </a:lnTo>
                  <a:lnTo>
                    <a:pt x="5944" y="3651"/>
                  </a:lnTo>
                  <a:lnTo>
                    <a:pt x="5944" y="3661"/>
                  </a:lnTo>
                  <a:lnTo>
                    <a:pt x="5941" y="3668"/>
                  </a:lnTo>
                  <a:lnTo>
                    <a:pt x="5940" y="3674"/>
                  </a:lnTo>
                  <a:lnTo>
                    <a:pt x="5937" y="3679"/>
                  </a:lnTo>
                  <a:lnTo>
                    <a:pt x="5934" y="3683"/>
                  </a:lnTo>
                  <a:lnTo>
                    <a:pt x="5929" y="3687"/>
                  </a:lnTo>
                  <a:lnTo>
                    <a:pt x="5924" y="3690"/>
                  </a:lnTo>
                  <a:lnTo>
                    <a:pt x="5917" y="3692"/>
                  </a:lnTo>
                  <a:lnTo>
                    <a:pt x="5910" y="3693"/>
                  </a:lnTo>
                  <a:lnTo>
                    <a:pt x="5902" y="3692"/>
                  </a:lnTo>
                  <a:lnTo>
                    <a:pt x="5894" y="3691"/>
                  </a:lnTo>
                  <a:lnTo>
                    <a:pt x="5888" y="3686"/>
                  </a:lnTo>
                  <a:lnTo>
                    <a:pt x="5883" y="3682"/>
                  </a:lnTo>
                  <a:lnTo>
                    <a:pt x="5877" y="3678"/>
                  </a:lnTo>
                  <a:lnTo>
                    <a:pt x="5871" y="3676"/>
                  </a:lnTo>
                  <a:lnTo>
                    <a:pt x="5857" y="3669"/>
                  </a:lnTo>
                  <a:lnTo>
                    <a:pt x="5843" y="3663"/>
                  </a:lnTo>
                  <a:lnTo>
                    <a:pt x="5811" y="3646"/>
                  </a:lnTo>
                  <a:lnTo>
                    <a:pt x="5780" y="3628"/>
                  </a:lnTo>
                  <a:lnTo>
                    <a:pt x="5747" y="3612"/>
                  </a:lnTo>
                  <a:lnTo>
                    <a:pt x="5716" y="3593"/>
                  </a:lnTo>
                  <a:lnTo>
                    <a:pt x="5701" y="3587"/>
                  </a:lnTo>
                  <a:lnTo>
                    <a:pt x="5686" y="3578"/>
                  </a:lnTo>
                  <a:lnTo>
                    <a:pt x="5678" y="3573"/>
                  </a:lnTo>
                  <a:lnTo>
                    <a:pt x="5672" y="3567"/>
                  </a:lnTo>
                  <a:lnTo>
                    <a:pt x="5668" y="3560"/>
                  </a:lnTo>
                  <a:lnTo>
                    <a:pt x="5666" y="3553"/>
                  </a:lnTo>
                  <a:lnTo>
                    <a:pt x="5677" y="3555"/>
                  </a:lnTo>
                  <a:lnTo>
                    <a:pt x="5687" y="3558"/>
                  </a:lnTo>
                  <a:lnTo>
                    <a:pt x="5698" y="3562"/>
                  </a:lnTo>
                  <a:lnTo>
                    <a:pt x="5707" y="3567"/>
                  </a:lnTo>
                  <a:lnTo>
                    <a:pt x="5727" y="3577"/>
                  </a:lnTo>
                  <a:lnTo>
                    <a:pt x="5748" y="3586"/>
                  </a:lnTo>
                  <a:lnTo>
                    <a:pt x="5767" y="3587"/>
                  </a:lnTo>
                  <a:lnTo>
                    <a:pt x="5786" y="3589"/>
                  </a:lnTo>
                  <a:lnTo>
                    <a:pt x="5806" y="3592"/>
                  </a:lnTo>
                  <a:lnTo>
                    <a:pt x="5825" y="3593"/>
                  </a:lnTo>
                  <a:lnTo>
                    <a:pt x="5837" y="3596"/>
                  </a:lnTo>
                  <a:lnTo>
                    <a:pt x="5851" y="3599"/>
                  </a:lnTo>
                  <a:lnTo>
                    <a:pt x="5863" y="3601"/>
                  </a:lnTo>
                  <a:lnTo>
                    <a:pt x="5873" y="3601"/>
                  </a:lnTo>
                  <a:lnTo>
                    <a:pt x="5877" y="3593"/>
                  </a:lnTo>
                  <a:lnTo>
                    <a:pt x="5881" y="3586"/>
                  </a:lnTo>
                  <a:lnTo>
                    <a:pt x="5881" y="3577"/>
                  </a:lnTo>
                  <a:lnTo>
                    <a:pt x="5881" y="3568"/>
                  </a:lnTo>
                  <a:lnTo>
                    <a:pt x="5881" y="3558"/>
                  </a:lnTo>
                  <a:lnTo>
                    <a:pt x="5881" y="3548"/>
                  </a:lnTo>
                  <a:lnTo>
                    <a:pt x="5881" y="3538"/>
                  </a:lnTo>
                  <a:lnTo>
                    <a:pt x="5882" y="3528"/>
                  </a:lnTo>
                  <a:lnTo>
                    <a:pt x="5887" y="3502"/>
                  </a:lnTo>
                  <a:lnTo>
                    <a:pt x="5892" y="3468"/>
                  </a:lnTo>
                  <a:lnTo>
                    <a:pt x="5895" y="3450"/>
                  </a:lnTo>
                  <a:lnTo>
                    <a:pt x="5896" y="3435"/>
                  </a:lnTo>
                  <a:lnTo>
                    <a:pt x="5897" y="3421"/>
                  </a:lnTo>
                  <a:lnTo>
                    <a:pt x="5896" y="3411"/>
                  </a:lnTo>
                  <a:lnTo>
                    <a:pt x="5892" y="3411"/>
                  </a:lnTo>
                  <a:lnTo>
                    <a:pt x="5888" y="3411"/>
                  </a:lnTo>
                  <a:lnTo>
                    <a:pt x="5880" y="3418"/>
                  </a:lnTo>
                  <a:lnTo>
                    <a:pt x="5868" y="3423"/>
                  </a:lnTo>
                  <a:lnTo>
                    <a:pt x="5857" y="3428"/>
                  </a:lnTo>
                  <a:lnTo>
                    <a:pt x="5846" y="3433"/>
                  </a:lnTo>
                  <a:lnTo>
                    <a:pt x="5820" y="3450"/>
                  </a:lnTo>
                  <a:lnTo>
                    <a:pt x="5791" y="3465"/>
                  </a:lnTo>
                  <a:lnTo>
                    <a:pt x="5783" y="3469"/>
                  </a:lnTo>
                  <a:lnTo>
                    <a:pt x="5776" y="3472"/>
                  </a:lnTo>
                  <a:lnTo>
                    <a:pt x="5767" y="3474"/>
                  </a:lnTo>
                  <a:lnTo>
                    <a:pt x="5757" y="3475"/>
                  </a:lnTo>
                  <a:lnTo>
                    <a:pt x="5748" y="3477"/>
                  </a:lnTo>
                  <a:lnTo>
                    <a:pt x="5738" y="3477"/>
                  </a:lnTo>
                  <a:lnTo>
                    <a:pt x="5727" y="3477"/>
                  </a:lnTo>
                  <a:lnTo>
                    <a:pt x="5716" y="3475"/>
                  </a:lnTo>
                  <a:lnTo>
                    <a:pt x="5708" y="3465"/>
                  </a:lnTo>
                  <a:lnTo>
                    <a:pt x="5703" y="3456"/>
                  </a:lnTo>
                  <a:lnTo>
                    <a:pt x="5701" y="3451"/>
                  </a:lnTo>
                  <a:lnTo>
                    <a:pt x="5699" y="3446"/>
                  </a:lnTo>
                  <a:lnTo>
                    <a:pt x="5698" y="3439"/>
                  </a:lnTo>
                  <a:lnTo>
                    <a:pt x="5697" y="3430"/>
                  </a:lnTo>
                  <a:lnTo>
                    <a:pt x="5708" y="3433"/>
                  </a:lnTo>
                  <a:lnTo>
                    <a:pt x="5717" y="3435"/>
                  </a:lnTo>
                  <a:lnTo>
                    <a:pt x="5722" y="3436"/>
                  </a:lnTo>
                  <a:lnTo>
                    <a:pt x="5727" y="3438"/>
                  </a:lnTo>
                  <a:lnTo>
                    <a:pt x="5732" y="3438"/>
                  </a:lnTo>
                  <a:lnTo>
                    <a:pt x="5738" y="3436"/>
                  </a:lnTo>
                  <a:lnTo>
                    <a:pt x="5751" y="3433"/>
                  </a:lnTo>
                  <a:lnTo>
                    <a:pt x="5762" y="3428"/>
                  </a:lnTo>
                  <a:lnTo>
                    <a:pt x="5773" y="3421"/>
                  </a:lnTo>
                  <a:lnTo>
                    <a:pt x="5785" y="3415"/>
                  </a:lnTo>
                  <a:lnTo>
                    <a:pt x="5807" y="3405"/>
                  </a:lnTo>
                  <a:lnTo>
                    <a:pt x="5830" y="3395"/>
                  </a:lnTo>
                  <a:lnTo>
                    <a:pt x="5851" y="3385"/>
                  </a:lnTo>
                  <a:lnTo>
                    <a:pt x="5873" y="3375"/>
                  </a:lnTo>
                  <a:lnTo>
                    <a:pt x="5885" y="3370"/>
                  </a:lnTo>
                  <a:lnTo>
                    <a:pt x="5897" y="3366"/>
                  </a:lnTo>
                  <a:lnTo>
                    <a:pt x="5909" y="3364"/>
                  </a:lnTo>
                  <a:lnTo>
                    <a:pt x="5921" y="3361"/>
                  </a:lnTo>
                  <a:lnTo>
                    <a:pt x="5947" y="3356"/>
                  </a:lnTo>
                  <a:lnTo>
                    <a:pt x="5974" y="3350"/>
                  </a:lnTo>
                  <a:lnTo>
                    <a:pt x="5986" y="3345"/>
                  </a:lnTo>
                  <a:lnTo>
                    <a:pt x="5996" y="3337"/>
                  </a:lnTo>
                  <a:lnTo>
                    <a:pt x="6001" y="3335"/>
                  </a:lnTo>
                  <a:lnTo>
                    <a:pt x="6008" y="3332"/>
                  </a:lnTo>
                  <a:lnTo>
                    <a:pt x="6015" y="3330"/>
                  </a:lnTo>
                  <a:lnTo>
                    <a:pt x="6024" y="3329"/>
                  </a:lnTo>
                  <a:lnTo>
                    <a:pt x="6034" y="3334"/>
                  </a:lnTo>
                  <a:lnTo>
                    <a:pt x="6045" y="3337"/>
                  </a:lnTo>
                  <a:lnTo>
                    <a:pt x="6056" y="3341"/>
                  </a:lnTo>
                  <a:lnTo>
                    <a:pt x="6068" y="3346"/>
                  </a:lnTo>
                  <a:lnTo>
                    <a:pt x="6076" y="3355"/>
                  </a:lnTo>
                  <a:lnTo>
                    <a:pt x="6085" y="3365"/>
                  </a:lnTo>
                  <a:lnTo>
                    <a:pt x="6085" y="3374"/>
                  </a:lnTo>
                  <a:lnTo>
                    <a:pt x="6085" y="3381"/>
                  </a:lnTo>
                  <a:lnTo>
                    <a:pt x="6070" y="3389"/>
                  </a:lnTo>
                  <a:lnTo>
                    <a:pt x="6054" y="3396"/>
                  </a:lnTo>
                  <a:lnTo>
                    <a:pt x="6036" y="3401"/>
                  </a:lnTo>
                  <a:lnTo>
                    <a:pt x="6018" y="3405"/>
                  </a:lnTo>
                  <a:lnTo>
                    <a:pt x="5997" y="3408"/>
                  </a:lnTo>
                  <a:lnTo>
                    <a:pt x="5977" y="3410"/>
                  </a:lnTo>
                  <a:lnTo>
                    <a:pt x="5957" y="3410"/>
                  </a:lnTo>
                  <a:lnTo>
                    <a:pt x="5937" y="3408"/>
                  </a:lnTo>
                  <a:close/>
                  <a:moveTo>
                    <a:pt x="5946" y="2737"/>
                  </a:moveTo>
                  <a:lnTo>
                    <a:pt x="5954" y="2739"/>
                  </a:lnTo>
                  <a:lnTo>
                    <a:pt x="5961" y="2740"/>
                  </a:lnTo>
                  <a:lnTo>
                    <a:pt x="5970" y="2741"/>
                  </a:lnTo>
                  <a:lnTo>
                    <a:pt x="5976" y="2745"/>
                  </a:lnTo>
                  <a:lnTo>
                    <a:pt x="5984" y="2747"/>
                  </a:lnTo>
                  <a:lnTo>
                    <a:pt x="5991" y="2752"/>
                  </a:lnTo>
                  <a:lnTo>
                    <a:pt x="5997" y="2757"/>
                  </a:lnTo>
                  <a:lnTo>
                    <a:pt x="6004" y="2762"/>
                  </a:lnTo>
                  <a:lnTo>
                    <a:pt x="6009" y="2769"/>
                  </a:lnTo>
                  <a:lnTo>
                    <a:pt x="6014" y="2775"/>
                  </a:lnTo>
                  <a:lnTo>
                    <a:pt x="6019" y="2781"/>
                  </a:lnTo>
                  <a:lnTo>
                    <a:pt x="6021" y="2788"/>
                  </a:lnTo>
                  <a:lnTo>
                    <a:pt x="6025" y="2795"/>
                  </a:lnTo>
                  <a:lnTo>
                    <a:pt x="6026" y="2803"/>
                  </a:lnTo>
                  <a:lnTo>
                    <a:pt x="6028" y="2810"/>
                  </a:lnTo>
                  <a:lnTo>
                    <a:pt x="6029" y="2818"/>
                  </a:lnTo>
                  <a:lnTo>
                    <a:pt x="6016" y="2833"/>
                  </a:lnTo>
                  <a:lnTo>
                    <a:pt x="6004" y="2845"/>
                  </a:lnTo>
                  <a:lnTo>
                    <a:pt x="5984" y="2859"/>
                  </a:lnTo>
                  <a:lnTo>
                    <a:pt x="5965" y="2873"/>
                  </a:lnTo>
                  <a:lnTo>
                    <a:pt x="5945" y="2885"/>
                  </a:lnTo>
                  <a:lnTo>
                    <a:pt x="5926" y="2899"/>
                  </a:lnTo>
                  <a:lnTo>
                    <a:pt x="5916" y="2904"/>
                  </a:lnTo>
                  <a:lnTo>
                    <a:pt x="5905" y="2912"/>
                  </a:lnTo>
                  <a:lnTo>
                    <a:pt x="5900" y="2914"/>
                  </a:lnTo>
                  <a:lnTo>
                    <a:pt x="5896" y="2918"/>
                  </a:lnTo>
                  <a:lnTo>
                    <a:pt x="5894" y="2922"/>
                  </a:lnTo>
                  <a:lnTo>
                    <a:pt x="5891" y="2924"/>
                  </a:lnTo>
                  <a:lnTo>
                    <a:pt x="5895" y="2927"/>
                  </a:lnTo>
                  <a:lnTo>
                    <a:pt x="5900" y="2928"/>
                  </a:lnTo>
                  <a:lnTo>
                    <a:pt x="5905" y="2929"/>
                  </a:lnTo>
                  <a:lnTo>
                    <a:pt x="5907" y="2928"/>
                  </a:lnTo>
                  <a:lnTo>
                    <a:pt x="5920" y="2923"/>
                  </a:lnTo>
                  <a:lnTo>
                    <a:pt x="5932" y="2917"/>
                  </a:lnTo>
                  <a:lnTo>
                    <a:pt x="5944" y="2909"/>
                  </a:lnTo>
                  <a:lnTo>
                    <a:pt x="5955" y="2903"/>
                  </a:lnTo>
                  <a:lnTo>
                    <a:pt x="5994" y="2888"/>
                  </a:lnTo>
                  <a:lnTo>
                    <a:pt x="6031" y="2873"/>
                  </a:lnTo>
                  <a:lnTo>
                    <a:pt x="6069" y="2859"/>
                  </a:lnTo>
                  <a:lnTo>
                    <a:pt x="6110" y="2845"/>
                  </a:lnTo>
                  <a:lnTo>
                    <a:pt x="6133" y="2839"/>
                  </a:lnTo>
                  <a:lnTo>
                    <a:pt x="6154" y="2835"/>
                  </a:lnTo>
                  <a:lnTo>
                    <a:pt x="6165" y="2834"/>
                  </a:lnTo>
                  <a:lnTo>
                    <a:pt x="6177" y="2834"/>
                  </a:lnTo>
                  <a:lnTo>
                    <a:pt x="6188" y="2836"/>
                  </a:lnTo>
                  <a:lnTo>
                    <a:pt x="6199" y="2839"/>
                  </a:lnTo>
                  <a:lnTo>
                    <a:pt x="6203" y="2840"/>
                  </a:lnTo>
                  <a:lnTo>
                    <a:pt x="6205" y="2843"/>
                  </a:lnTo>
                  <a:lnTo>
                    <a:pt x="6207" y="2846"/>
                  </a:lnTo>
                  <a:lnTo>
                    <a:pt x="6207" y="2851"/>
                  </a:lnTo>
                  <a:lnTo>
                    <a:pt x="6205" y="2859"/>
                  </a:lnTo>
                  <a:lnTo>
                    <a:pt x="6204" y="2865"/>
                  </a:lnTo>
                  <a:lnTo>
                    <a:pt x="6202" y="2873"/>
                  </a:lnTo>
                  <a:lnTo>
                    <a:pt x="6199" y="2879"/>
                  </a:lnTo>
                  <a:lnTo>
                    <a:pt x="6190" y="2890"/>
                  </a:lnTo>
                  <a:lnTo>
                    <a:pt x="6182" y="2902"/>
                  </a:lnTo>
                  <a:lnTo>
                    <a:pt x="6162" y="2922"/>
                  </a:lnTo>
                  <a:lnTo>
                    <a:pt x="6143" y="2942"/>
                  </a:lnTo>
                  <a:lnTo>
                    <a:pt x="6119" y="2970"/>
                  </a:lnTo>
                  <a:lnTo>
                    <a:pt x="6096" y="3002"/>
                  </a:lnTo>
                  <a:lnTo>
                    <a:pt x="6075" y="3033"/>
                  </a:lnTo>
                  <a:lnTo>
                    <a:pt x="6054" y="3064"/>
                  </a:lnTo>
                  <a:lnTo>
                    <a:pt x="6049" y="3074"/>
                  </a:lnTo>
                  <a:lnTo>
                    <a:pt x="6044" y="3086"/>
                  </a:lnTo>
                  <a:lnTo>
                    <a:pt x="6036" y="3097"/>
                  </a:lnTo>
                  <a:lnTo>
                    <a:pt x="6028" y="3108"/>
                  </a:lnTo>
                  <a:lnTo>
                    <a:pt x="6020" y="3121"/>
                  </a:lnTo>
                  <a:lnTo>
                    <a:pt x="6015" y="3133"/>
                  </a:lnTo>
                  <a:lnTo>
                    <a:pt x="6019" y="3133"/>
                  </a:lnTo>
                  <a:lnTo>
                    <a:pt x="6024" y="3133"/>
                  </a:lnTo>
                  <a:lnTo>
                    <a:pt x="6033" y="3130"/>
                  </a:lnTo>
                  <a:lnTo>
                    <a:pt x="6046" y="3125"/>
                  </a:lnTo>
                  <a:lnTo>
                    <a:pt x="6063" y="3121"/>
                  </a:lnTo>
                  <a:lnTo>
                    <a:pt x="6080" y="3117"/>
                  </a:lnTo>
                  <a:lnTo>
                    <a:pt x="6115" y="3109"/>
                  </a:lnTo>
                  <a:lnTo>
                    <a:pt x="6143" y="3104"/>
                  </a:lnTo>
                  <a:lnTo>
                    <a:pt x="6150" y="3103"/>
                  </a:lnTo>
                  <a:lnTo>
                    <a:pt x="6158" y="3103"/>
                  </a:lnTo>
                  <a:lnTo>
                    <a:pt x="6167" y="3103"/>
                  </a:lnTo>
                  <a:lnTo>
                    <a:pt x="6174" y="3103"/>
                  </a:lnTo>
                  <a:lnTo>
                    <a:pt x="6182" y="3106"/>
                  </a:lnTo>
                  <a:lnTo>
                    <a:pt x="6188" y="3107"/>
                  </a:lnTo>
                  <a:lnTo>
                    <a:pt x="6194" y="3109"/>
                  </a:lnTo>
                  <a:lnTo>
                    <a:pt x="6198" y="3113"/>
                  </a:lnTo>
                  <a:lnTo>
                    <a:pt x="6200" y="3118"/>
                  </a:lnTo>
                  <a:lnTo>
                    <a:pt x="6203" y="3123"/>
                  </a:lnTo>
                  <a:lnTo>
                    <a:pt x="6203" y="3130"/>
                  </a:lnTo>
                  <a:lnTo>
                    <a:pt x="6203" y="3135"/>
                  </a:lnTo>
                  <a:lnTo>
                    <a:pt x="6200" y="3141"/>
                  </a:lnTo>
                  <a:lnTo>
                    <a:pt x="6198" y="3146"/>
                  </a:lnTo>
                  <a:lnTo>
                    <a:pt x="6194" y="3151"/>
                  </a:lnTo>
                  <a:lnTo>
                    <a:pt x="6190" y="3156"/>
                  </a:lnTo>
                  <a:lnTo>
                    <a:pt x="6180" y="3166"/>
                  </a:lnTo>
                  <a:lnTo>
                    <a:pt x="6170" y="3173"/>
                  </a:lnTo>
                  <a:lnTo>
                    <a:pt x="6162" y="3180"/>
                  </a:lnTo>
                  <a:lnTo>
                    <a:pt x="6154" y="3185"/>
                  </a:lnTo>
                  <a:lnTo>
                    <a:pt x="6144" y="3191"/>
                  </a:lnTo>
                  <a:lnTo>
                    <a:pt x="6133" y="3196"/>
                  </a:lnTo>
                  <a:lnTo>
                    <a:pt x="6120" y="3202"/>
                  </a:lnTo>
                  <a:lnTo>
                    <a:pt x="6108" y="3206"/>
                  </a:lnTo>
                  <a:lnTo>
                    <a:pt x="6081" y="3215"/>
                  </a:lnTo>
                  <a:lnTo>
                    <a:pt x="6056" y="3223"/>
                  </a:lnTo>
                  <a:lnTo>
                    <a:pt x="6040" y="3225"/>
                  </a:lnTo>
                  <a:lnTo>
                    <a:pt x="6025" y="3227"/>
                  </a:lnTo>
                  <a:lnTo>
                    <a:pt x="6010" y="3230"/>
                  </a:lnTo>
                  <a:lnTo>
                    <a:pt x="5994" y="3231"/>
                  </a:lnTo>
                  <a:lnTo>
                    <a:pt x="5965" y="3240"/>
                  </a:lnTo>
                  <a:lnTo>
                    <a:pt x="5936" y="3249"/>
                  </a:lnTo>
                  <a:lnTo>
                    <a:pt x="5920" y="3254"/>
                  </a:lnTo>
                  <a:lnTo>
                    <a:pt x="5905" y="3256"/>
                  </a:lnTo>
                  <a:lnTo>
                    <a:pt x="5887" y="3259"/>
                  </a:lnTo>
                  <a:lnTo>
                    <a:pt x="5868" y="3259"/>
                  </a:lnTo>
                  <a:lnTo>
                    <a:pt x="5870" y="3255"/>
                  </a:lnTo>
                  <a:lnTo>
                    <a:pt x="5871" y="3252"/>
                  </a:lnTo>
                  <a:lnTo>
                    <a:pt x="5880" y="3247"/>
                  </a:lnTo>
                  <a:lnTo>
                    <a:pt x="5891" y="3244"/>
                  </a:lnTo>
                  <a:lnTo>
                    <a:pt x="5901" y="3240"/>
                  </a:lnTo>
                  <a:lnTo>
                    <a:pt x="5912" y="3236"/>
                  </a:lnTo>
                  <a:lnTo>
                    <a:pt x="5930" y="3226"/>
                  </a:lnTo>
                  <a:lnTo>
                    <a:pt x="5950" y="3217"/>
                  </a:lnTo>
                  <a:lnTo>
                    <a:pt x="5970" y="3208"/>
                  </a:lnTo>
                  <a:lnTo>
                    <a:pt x="5990" y="3200"/>
                  </a:lnTo>
                  <a:lnTo>
                    <a:pt x="6031" y="3183"/>
                  </a:lnTo>
                  <a:lnTo>
                    <a:pt x="6071" y="3168"/>
                  </a:lnTo>
                  <a:lnTo>
                    <a:pt x="6090" y="3161"/>
                  </a:lnTo>
                  <a:lnTo>
                    <a:pt x="6110" y="3153"/>
                  </a:lnTo>
                  <a:lnTo>
                    <a:pt x="6119" y="3150"/>
                  </a:lnTo>
                  <a:lnTo>
                    <a:pt x="6128" y="3145"/>
                  </a:lnTo>
                  <a:lnTo>
                    <a:pt x="6134" y="3138"/>
                  </a:lnTo>
                  <a:lnTo>
                    <a:pt x="6138" y="3132"/>
                  </a:lnTo>
                  <a:lnTo>
                    <a:pt x="6134" y="3132"/>
                  </a:lnTo>
                  <a:lnTo>
                    <a:pt x="6132" y="3132"/>
                  </a:lnTo>
                  <a:lnTo>
                    <a:pt x="6118" y="3136"/>
                  </a:lnTo>
                  <a:lnTo>
                    <a:pt x="6101" y="3138"/>
                  </a:lnTo>
                  <a:lnTo>
                    <a:pt x="6080" y="3145"/>
                  </a:lnTo>
                  <a:lnTo>
                    <a:pt x="6058" y="3150"/>
                  </a:lnTo>
                  <a:lnTo>
                    <a:pt x="6035" y="3155"/>
                  </a:lnTo>
                  <a:lnTo>
                    <a:pt x="6013" y="3161"/>
                  </a:lnTo>
                  <a:lnTo>
                    <a:pt x="5996" y="3166"/>
                  </a:lnTo>
                  <a:lnTo>
                    <a:pt x="5980" y="3172"/>
                  </a:lnTo>
                  <a:lnTo>
                    <a:pt x="5972" y="3178"/>
                  </a:lnTo>
                  <a:lnTo>
                    <a:pt x="5964" y="3186"/>
                  </a:lnTo>
                  <a:lnTo>
                    <a:pt x="5959" y="3190"/>
                  </a:lnTo>
                  <a:lnTo>
                    <a:pt x="5955" y="3192"/>
                  </a:lnTo>
                  <a:lnTo>
                    <a:pt x="5950" y="3196"/>
                  </a:lnTo>
                  <a:lnTo>
                    <a:pt x="5944" y="3197"/>
                  </a:lnTo>
                  <a:lnTo>
                    <a:pt x="5937" y="3198"/>
                  </a:lnTo>
                  <a:lnTo>
                    <a:pt x="5932" y="3198"/>
                  </a:lnTo>
                  <a:lnTo>
                    <a:pt x="5927" y="3197"/>
                  </a:lnTo>
                  <a:lnTo>
                    <a:pt x="5922" y="3196"/>
                  </a:lnTo>
                  <a:lnTo>
                    <a:pt x="5919" y="3193"/>
                  </a:lnTo>
                  <a:lnTo>
                    <a:pt x="5914" y="3192"/>
                  </a:lnTo>
                  <a:lnTo>
                    <a:pt x="5910" y="3191"/>
                  </a:lnTo>
                  <a:lnTo>
                    <a:pt x="5905" y="3191"/>
                  </a:lnTo>
                  <a:lnTo>
                    <a:pt x="5886" y="3197"/>
                  </a:lnTo>
                  <a:lnTo>
                    <a:pt x="5868" y="3206"/>
                  </a:lnTo>
                  <a:lnTo>
                    <a:pt x="5836" y="3218"/>
                  </a:lnTo>
                  <a:lnTo>
                    <a:pt x="5805" y="3231"/>
                  </a:lnTo>
                  <a:lnTo>
                    <a:pt x="5790" y="3237"/>
                  </a:lnTo>
                  <a:lnTo>
                    <a:pt x="5776" y="3245"/>
                  </a:lnTo>
                  <a:lnTo>
                    <a:pt x="5761" y="3252"/>
                  </a:lnTo>
                  <a:lnTo>
                    <a:pt x="5748" y="3261"/>
                  </a:lnTo>
                  <a:lnTo>
                    <a:pt x="5739" y="3267"/>
                  </a:lnTo>
                  <a:lnTo>
                    <a:pt x="5732" y="3275"/>
                  </a:lnTo>
                  <a:lnTo>
                    <a:pt x="5724" y="3284"/>
                  </a:lnTo>
                  <a:lnTo>
                    <a:pt x="5717" y="3294"/>
                  </a:lnTo>
                  <a:lnTo>
                    <a:pt x="5702" y="3315"/>
                  </a:lnTo>
                  <a:lnTo>
                    <a:pt x="5687" y="3337"/>
                  </a:lnTo>
                  <a:lnTo>
                    <a:pt x="5678" y="3349"/>
                  </a:lnTo>
                  <a:lnTo>
                    <a:pt x="5671" y="3360"/>
                  </a:lnTo>
                  <a:lnTo>
                    <a:pt x="5662" y="3370"/>
                  </a:lnTo>
                  <a:lnTo>
                    <a:pt x="5653" y="3380"/>
                  </a:lnTo>
                  <a:lnTo>
                    <a:pt x="5643" y="3388"/>
                  </a:lnTo>
                  <a:lnTo>
                    <a:pt x="5633" y="3395"/>
                  </a:lnTo>
                  <a:lnTo>
                    <a:pt x="5623" y="3400"/>
                  </a:lnTo>
                  <a:lnTo>
                    <a:pt x="5612" y="3404"/>
                  </a:lnTo>
                  <a:lnTo>
                    <a:pt x="5605" y="3405"/>
                  </a:lnTo>
                  <a:lnTo>
                    <a:pt x="5599" y="3405"/>
                  </a:lnTo>
                  <a:lnTo>
                    <a:pt x="5597" y="3404"/>
                  </a:lnTo>
                  <a:lnTo>
                    <a:pt x="5594" y="3403"/>
                  </a:lnTo>
                  <a:lnTo>
                    <a:pt x="5592" y="3401"/>
                  </a:lnTo>
                  <a:lnTo>
                    <a:pt x="5590" y="3398"/>
                  </a:lnTo>
                  <a:lnTo>
                    <a:pt x="5589" y="3393"/>
                  </a:lnTo>
                  <a:lnTo>
                    <a:pt x="5588" y="3386"/>
                  </a:lnTo>
                  <a:lnTo>
                    <a:pt x="5589" y="3379"/>
                  </a:lnTo>
                  <a:lnTo>
                    <a:pt x="5590" y="3373"/>
                  </a:lnTo>
                  <a:lnTo>
                    <a:pt x="5594" y="3358"/>
                  </a:lnTo>
                  <a:lnTo>
                    <a:pt x="5599" y="3346"/>
                  </a:lnTo>
                  <a:lnTo>
                    <a:pt x="5614" y="3321"/>
                  </a:lnTo>
                  <a:lnTo>
                    <a:pt x="5630" y="3297"/>
                  </a:lnTo>
                  <a:lnTo>
                    <a:pt x="5647" y="3274"/>
                  </a:lnTo>
                  <a:lnTo>
                    <a:pt x="5663" y="3250"/>
                  </a:lnTo>
                  <a:lnTo>
                    <a:pt x="5668" y="3242"/>
                  </a:lnTo>
                  <a:lnTo>
                    <a:pt x="5673" y="3233"/>
                  </a:lnTo>
                  <a:lnTo>
                    <a:pt x="5677" y="3230"/>
                  </a:lnTo>
                  <a:lnTo>
                    <a:pt x="5681" y="3227"/>
                  </a:lnTo>
                  <a:lnTo>
                    <a:pt x="5686" y="3225"/>
                  </a:lnTo>
                  <a:lnTo>
                    <a:pt x="5691" y="3223"/>
                  </a:lnTo>
                  <a:lnTo>
                    <a:pt x="5688" y="3233"/>
                  </a:lnTo>
                  <a:lnTo>
                    <a:pt x="5683" y="3241"/>
                  </a:lnTo>
                  <a:lnTo>
                    <a:pt x="5677" y="3249"/>
                  </a:lnTo>
                  <a:lnTo>
                    <a:pt x="5672" y="3257"/>
                  </a:lnTo>
                  <a:lnTo>
                    <a:pt x="5658" y="3282"/>
                  </a:lnTo>
                  <a:lnTo>
                    <a:pt x="5644" y="3306"/>
                  </a:lnTo>
                  <a:lnTo>
                    <a:pt x="5630" y="3331"/>
                  </a:lnTo>
                  <a:lnTo>
                    <a:pt x="5618" y="3356"/>
                  </a:lnTo>
                  <a:lnTo>
                    <a:pt x="5619" y="3356"/>
                  </a:lnTo>
                  <a:lnTo>
                    <a:pt x="5622" y="3356"/>
                  </a:lnTo>
                  <a:lnTo>
                    <a:pt x="5633" y="3346"/>
                  </a:lnTo>
                  <a:lnTo>
                    <a:pt x="5644" y="3336"/>
                  </a:lnTo>
                  <a:lnTo>
                    <a:pt x="5657" y="3326"/>
                  </a:lnTo>
                  <a:lnTo>
                    <a:pt x="5668" y="3316"/>
                  </a:lnTo>
                  <a:lnTo>
                    <a:pt x="5681" y="3302"/>
                  </a:lnTo>
                  <a:lnTo>
                    <a:pt x="5693" y="3289"/>
                  </a:lnTo>
                  <a:lnTo>
                    <a:pt x="5706" y="3275"/>
                  </a:lnTo>
                  <a:lnTo>
                    <a:pt x="5721" y="3264"/>
                  </a:lnTo>
                  <a:lnTo>
                    <a:pt x="5741" y="3250"/>
                  </a:lnTo>
                  <a:lnTo>
                    <a:pt x="5761" y="3236"/>
                  </a:lnTo>
                  <a:lnTo>
                    <a:pt x="5781" y="3222"/>
                  </a:lnTo>
                  <a:lnTo>
                    <a:pt x="5802" y="3210"/>
                  </a:lnTo>
                  <a:lnTo>
                    <a:pt x="5820" y="3201"/>
                  </a:lnTo>
                  <a:lnTo>
                    <a:pt x="5837" y="3193"/>
                  </a:lnTo>
                  <a:lnTo>
                    <a:pt x="5856" y="3186"/>
                  </a:lnTo>
                  <a:lnTo>
                    <a:pt x="5873" y="3178"/>
                  </a:lnTo>
                  <a:lnTo>
                    <a:pt x="5885" y="3175"/>
                  </a:lnTo>
                  <a:lnTo>
                    <a:pt x="5896" y="3170"/>
                  </a:lnTo>
                  <a:lnTo>
                    <a:pt x="5896" y="3152"/>
                  </a:lnTo>
                  <a:lnTo>
                    <a:pt x="5896" y="3133"/>
                  </a:lnTo>
                  <a:lnTo>
                    <a:pt x="5880" y="3128"/>
                  </a:lnTo>
                  <a:lnTo>
                    <a:pt x="5865" y="3122"/>
                  </a:lnTo>
                  <a:lnTo>
                    <a:pt x="5858" y="3118"/>
                  </a:lnTo>
                  <a:lnTo>
                    <a:pt x="5852" y="3114"/>
                  </a:lnTo>
                  <a:lnTo>
                    <a:pt x="5847" y="3109"/>
                  </a:lnTo>
                  <a:lnTo>
                    <a:pt x="5841" y="3104"/>
                  </a:lnTo>
                  <a:lnTo>
                    <a:pt x="5838" y="3106"/>
                  </a:lnTo>
                  <a:lnTo>
                    <a:pt x="5837" y="3106"/>
                  </a:lnTo>
                  <a:lnTo>
                    <a:pt x="5827" y="3114"/>
                  </a:lnTo>
                  <a:lnTo>
                    <a:pt x="5820" y="3125"/>
                  </a:lnTo>
                  <a:lnTo>
                    <a:pt x="5811" y="3135"/>
                  </a:lnTo>
                  <a:lnTo>
                    <a:pt x="5803" y="3145"/>
                  </a:lnTo>
                  <a:lnTo>
                    <a:pt x="5793" y="3155"/>
                  </a:lnTo>
                  <a:lnTo>
                    <a:pt x="5783" y="3162"/>
                  </a:lnTo>
                  <a:lnTo>
                    <a:pt x="5777" y="3166"/>
                  </a:lnTo>
                  <a:lnTo>
                    <a:pt x="5769" y="3168"/>
                  </a:lnTo>
                  <a:lnTo>
                    <a:pt x="5762" y="3170"/>
                  </a:lnTo>
                  <a:lnTo>
                    <a:pt x="5754" y="3170"/>
                  </a:lnTo>
                  <a:lnTo>
                    <a:pt x="5753" y="3166"/>
                  </a:lnTo>
                  <a:lnTo>
                    <a:pt x="5752" y="3161"/>
                  </a:lnTo>
                  <a:lnTo>
                    <a:pt x="5761" y="3155"/>
                  </a:lnTo>
                  <a:lnTo>
                    <a:pt x="5769" y="3147"/>
                  </a:lnTo>
                  <a:lnTo>
                    <a:pt x="5778" y="3137"/>
                  </a:lnTo>
                  <a:lnTo>
                    <a:pt x="5786" y="3126"/>
                  </a:lnTo>
                  <a:lnTo>
                    <a:pt x="5793" y="3113"/>
                  </a:lnTo>
                  <a:lnTo>
                    <a:pt x="5798" y="3101"/>
                  </a:lnTo>
                  <a:lnTo>
                    <a:pt x="5802" y="3088"/>
                  </a:lnTo>
                  <a:lnTo>
                    <a:pt x="5805" y="3077"/>
                  </a:lnTo>
                  <a:lnTo>
                    <a:pt x="5798" y="3073"/>
                  </a:lnTo>
                  <a:lnTo>
                    <a:pt x="5793" y="3068"/>
                  </a:lnTo>
                  <a:lnTo>
                    <a:pt x="5788" y="3071"/>
                  </a:lnTo>
                  <a:lnTo>
                    <a:pt x="5782" y="3073"/>
                  </a:lnTo>
                  <a:lnTo>
                    <a:pt x="5775" y="3076"/>
                  </a:lnTo>
                  <a:lnTo>
                    <a:pt x="5768" y="3077"/>
                  </a:lnTo>
                  <a:lnTo>
                    <a:pt x="5762" y="3076"/>
                  </a:lnTo>
                  <a:lnTo>
                    <a:pt x="5757" y="3073"/>
                  </a:lnTo>
                  <a:lnTo>
                    <a:pt x="5756" y="3071"/>
                  </a:lnTo>
                  <a:lnTo>
                    <a:pt x="5753" y="3068"/>
                  </a:lnTo>
                  <a:lnTo>
                    <a:pt x="5753" y="3064"/>
                  </a:lnTo>
                  <a:lnTo>
                    <a:pt x="5752" y="3059"/>
                  </a:lnTo>
                  <a:lnTo>
                    <a:pt x="5754" y="3056"/>
                  </a:lnTo>
                  <a:lnTo>
                    <a:pt x="5756" y="3051"/>
                  </a:lnTo>
                  <a:lnTo>
                    <a:pt x="5756" y="3044"/>
                  </a:lnTo>
                  <a:lnTo>
                    <a:pt x="5754" y="3038"/>
                  </a:lnTo>
                  <a:lnTo>
                    <a:pt x="5752" y="3026"/>
                  </a:lnTo>
                  <a:lnTo>
                    <a:pt x="5748" y="3016"/>
                  </a:lnTo>
                  <a:lnTo>
                    <a:pt x="5742" y="2995"/>
                  </a:lnTo>
                  <a:lnTo>
                    <a:pt x="5737" y="2977"/>
                  </a:lnTo>
                  <a:lnTo>
                    <a:pt x="5733" y="2957"/>
                  </a:lnTo>
                  <a:lnTo>
                    <a:pt x="5727" y="2937"/>
                  </a:lnTo>
                  <a:lnTo>
                    <a:pt x="5723" y="2927"/>
                  </a:lnTo>
                  <a:lnTo>
                    <a:pt x="5719" y="2917"/>
                  </a:lnTo>
                  <a:lnTo>
                    <a:pt x="5716" y="2905"/>
                  </a:lnTo>
                  <a:lnTo>
                    <a:pt x="5713" y="2893"/>
                  </a:lnTo>
                  <a:lnTo>
                    <a:pt x="5718" y="2893"/>
                  </a:lnTo>
                  <a:lnTo>
                    <a:pt x="5722" y="2893"/>
                  </a:lnTo>
                  <a:lnTo>
                    <a:pt x="5732" y="2902"/>
                  </a:lnTo>
                  <a:lnTo>
                    <a:pt x="5741" y="2909"/>
                  </a:lnTo>
                  <a:lnTo>
                    <a:pt x="5753" y="2925"/>
                  </a:lnTo>
                  <a:lnTo>
                    <a:pt x="5764" y="2943"/>
                  </a:lnTo>
                  <a:lnTo>
                    <a:pt x="5776" y="2960"/>
                  </a:lnTo>
                  <a:lnTo>
                    <a:pt x="5787" y="2977"/>
                  </a:lnTo>
                  <a:lnTo>
                    <a:pt x="5795" y="2989"/>
                  </a:lnTo>
                  <a:lnTo>
                    <a:pt x="5802" y="3003"/>
                  </a:lnTo>
                  <a:lnTo>
                    <a:pt x="5808" y="3017"/>
                  </a:lnTo>
                  <a:lnTo>
                    <a:pt x="5813" y="3031"/>
                  </a:lnTo>
                  <a:lnTo>
                    <a:pt x="5816" y="3039"/>
                  </a:lnTo>
                  <a:lnTo>
                    <a:pt x="5818" y="3047"/>
                  </a:lnTo>
                  <a:lnTo>
                    <a:pt x="5826" y="3039"/>
                  </a:lnTo>
                  <a:lnTo>
                    <a:pt x="5832" y="3031"/>
                  </a:lnTo>
                  <a:lnTo>
                    <a:pt x="5838" y="3021"/>
                  </a:lnTo>
                  <a:lnTo>
                    <a:pt x="5845" y="3011"/>
                  </a:lnTo>
                  <a:lnTo>
                    <a:pt x="5850" y="2999"/>
                  </a:lnTo>
                  <a:lnTo>
                    <a:pt x="5855" y="2988"/>
                  </a:lnTo>
                  <a:lnTo>
                    <a:pt x="5857" y="2977"/>
                  </a:lnTo>
                  <a:lnTo>
                    <a:pt x="5860" y="2964"/>
                  </a:lnTo>
                  <a:lnTo>
                    <a:pt x="5851" y="2955"/>
                  </a:lnTo>
                  <a:lnTo>
                    <a:pt x="5843" y="2943"/>
                  </a:lnTo>
                  <a:lnTo>
                    <a:pt x="5840" y="2937"/>
                  </a:lnTo>
                  <a:lnTo>
                    <a:pt x="5837" y="2929"/>
                  </a:lnTo>
                  <a:lnTo>
                    <a:pt x="5836" y="2923"/>
                  </a:lnTo>
                  <a:lnTo>
                    <a:pt x="5835" y="2915"/>
                  </a:lnTo>
                  <a:lnTo>
                    <a:pt x="5851" y="2917"/>
                  </a:lnTo>
                  <a:lnTo>
                    <a:pt x="5866" y="2918"/>
                  </a:lnTo>
                  <a:lnTo>
                    <a:pt x="5891" y="2886"/>
                  </a:lnTo>
                  <a:lnTo>
                    <a:pt x="5921" y="2848"/>
                  </a:lnTo>
                  <a:lnTo>
                    <a:pt x="5936" y="2828"/>
                  </a:lnTo>
                  <a:lnTo>
                    <a:pt x="5949" y="2808"/>
                  </a:lnTo>
                  <a:lnTo>
                    <a:pt x="5954" y="2798"/>
                  </a:lnTo>
                  <a:lnTo>
                    <a:pt x="5957" y="2788"/>
                  </a:lnTo>
                  <a:lnTo>
                    <a:pt x="5960" y="2779"/>
                  </a:lnTo>
                  <a:lnTo>
                    <a:pt x="5962" y="2770"/>
                  </a:lnTo>
                  <a:lnTo>
                    <a:pt x="5957" y="2764"/>
                  </a:lnTo>
                  <a:lnTo>
                    <a:pt x="5952" y="2755"/>
                  </a:lnTo>
                  <a:lnTo>
                    <a:pt x="5949" y="2746"/>
                  </a:lnTo>
                  <a:lnTo>
                    <a:pt x="5946" y="2737"/>
                  </a:lnTo>
                  <a:close/>
                  <a:moveTo>
                    <a:pt x="6147" y="2859"/>
                  </a:moveTo>
                  <a:lnTo>
                    <a:pt x="6130" y="2860"/>
                  </a:lnTo>
                  <a:lnTo>
                    <a:pt x="6114" y="2863"/>
                  </a:lnTo>
                  <a:lnTo>
                    <a:pt x="6099" y="2868"/>
                  </a:lnTo>
                  <a:lnTo>
                    <a:pt x="6084" y="2874"/>
                  </a:lnTo>
                  <a:lnTo>
                    <a:pt x="6055" y="2886"/>
                  </a:lnTo>
                  <a:lnTo>
                    <a:pt x="6029" y="2899"/>
                  </a:lnTo>
                  <a:lnTo>
                    <a:pt x="6013" y="2904"/>
                  </a:lnTo>
                  <a:lnTo>
                    <a:pt x="5996" y="2909"/>
                  </a:lnTo>
                  <a:lnTo>
                    <a:pt x="5989" y="2913"/>
                  </a:lnTo>
                  <a:lnTo>
                    <a:pt x="5981" y="2915"/>
                  </a:lnTo>
                  <a:lnTo>
                    <a:pt x="5975" y="2919"/>
                  </a:lnTo>
                  <a:lnTo>
                    <a:pt x="5969" y="2924"/>
                  </a:lnTo>
                  <a:lnTo>
                    <a:pt x="5970" y="2924"/>
                  </a:lnTo>
                  <a:lnTo>
                    <a:pt x="5971" y="2924"/>
                  </a:lnTo>
                  <a:lnTo>
                    <a:pt x="5991" y="2947"/>
                  </a:lnTo>
                  <a:lnTo>
                    <a:pt x="6010" y="2970"/>
                  </a:lnTo>
                  <a:lnTo>
                    <a:pt x="6014" y="2977"/>
                  </a:lnTo>
                  <a:lnTo>
                    <a:pt x="6018" y="2984"/>
                  </a:lnTo>
                  <a:lnTo>
                    <a:pt x="6020" y="2990"/>
                  </a:lnTo>
                  <a:lnTo>
                    <a:pt x="6023" y="2999"/>
                  </a:lnTo>
                  <a:lnTo>
                    <a:pt x="6024" y="3008"/>
                  </a:lnTo>
                  <a:lnTo>
                    <a:pt x="6024" y="3017"/>
                  </a:lnTo>
                  <a:lnTo>
                    <a:pt x="6024" y="3027"/>
                  </a:lnTo>
                  <a:lnTo>
                    <a:pt x="6021" y="3038"/>
                  </a:lnTo>
                  <a:lnTo>
                    <a:pt x="6023" y="3038"/>
                  </a:lnTo>
                  <a:lnTo>
                    <a:pt x="6024" y="3038"/>
                  </a:lnTo>
                  <a:lnTo>
                    <a:pt x="6024" y="3038"/>
                  </a:lnTo>
                  <a:lnTo>
                    <a:pt x="6024" y="3037"/>
                  </a:lnTo>
                  <a:lnTo>
                    <a:pt x="6038" y="3021"/>
                  </a:lnTo>
                  <a:lnTo>
                    <a:pt x="6049" y="3003"/>
                  </a:lnTo>
                  <a:lnTo>
                    <a:pt x="6065" y="2982"/>
                  </a:lnTo>
                  <a:lnTo>
                    <a:pt x="6081" y="2960"/>
                  </a:lnTo>
                  <a:lnTo>
                    <a:pt x="6098" y="2940"/>
                  </a:lnTo>
                  <a:lnTo>
                    <a:pt x="6113" y="2918"/>
                  </a:lnTo>
                  <a:lnTo>
                    <a:pt x="6123" y="2905"/>
                  </a:lnTo>
                  <a:lnTo>
                    <a:pt x="6133" y="2890"/>
                  </a:lnTo>
                  <a:lnTo>
                    <a:pt x="6138" y="2883"/>
                  </a:lnTo>
                  <a:lnTo>
                    <a:pt x="6143" y="2875"/>
                  </a:lnTo>
                  <a:lnTo>
                    <a:pt x="6145" y="2868"/>
                  </a:lnTo>
                  <a:lnTo>
                    <a:pt x="6147" y="2859"/>
                  </a:lnTo>
                  <a:close/>
                  <a:moveTo>
                    <a:pt x="6013" y="3049"/>
                  </a:moveTo>
                  <a:lnTo>
                    <a:pt x="6001" y="3056"/>
                  </a:lnTo>
                  <a:lnTo>
                    <a:pt x="5979" y="3066"/>
                  </a:lnTo>
                  <a:lnTo>
                    <a:pt x="5956" y="3076"/>
                  </a:lnTo>
                  <a:lnTo>
                    <a:pt x="5941" y="3081"/>
                  </a:lnTo>
                  <a:lnTo>
                    <a:pt x="5935" y="3083"/>
                  </a:lnTo>
                  <a:lnTo>
                    <a:pt x="5926" y="3084"/>
                  </a:lnTo>
                  <a:lnTo>
                    <a:pt x="5917" y="3086"/>
                  </a:lnTo>
                  <a:lnTo>
                    <a:pt x="5912" y="3089"/>
                  </a:lnTo>
                  <a:lnTo>
                    <a:pt x="5912" y="3099"/>
                  </a:lnTo>
                  <a:lnTo>
                    <a:pt x="5912" y="3111"/>
                  </a:lnTo>
                  <a:lnTo>
                    <a:pt x="5916" y="3121"/>
                  </a:lnTo>
                  <a:lnTo>
                    <a:pt x="5919" y="3132"/>
                  </a:lnTo>
                  <a:lnTo>
                    <a:pt x="5921" y="3136"/>
                  </a:lnTo>
                  <a:lnTo>
                    <a:pt x="5924" y="3140"/>
                  </a:lnTo>
                  <a:lnTo>
                    <a:pt x="5929" y="3143"/>
                  </a:lnTo>
                  <a:lnTo>
                    <a:pt x="5935" y="3145"/>
                  </a:lnTo>
                  <a:lnTo>
                    <a:pt x="5954" y="3119"/>
                  </a:lnTo>
                  <a:lnTo>
                    <a:pt x="5975" y="3097"/>
                  </a:lnTo>
                  <a:lnTo>
                    <a:pt x="5995" y="3074"/>
                  </a:lnTo>
                  <a:lnTo>
                    <a:pt x="6015" y="3049"/>
                  </a:lnTo>
                  <a:lnTo>
                    <a:pt x="6014" y="3049"/>
                  </a:lnTo>
                  <a:lnTo>
                    <a:pt x="6013" y="3049"/>
                  </a:lnTo>
                  <a:close/>
                  <a:moveTo>
                    <a:pt x="5894" y="3038"/>
                  </a:moveTo>
                  <a:lnTo>
                    <a:pt x="5897" y="3038"/>
                  </a:lnTo>
                  <a:lnTo>
                    <a:pt x="5901" y="3038"/>
                  </a:lnTo>
                  <a:lnTo>
                    <a:pt x="5901" y="3041"/>
                  </a:lnTo>
                  <a:lnTo>
                    <a:pt x="5901" y="3043"/>
                  </a:lnTo>
                  <a:lnTo>
                    <a:pt x="5902" y="3049"/>
                  </a:lnTo>
                  <a:lnTo>
                    <a:pt x="5904" y="3054"/>
                  </a:lnTo>
                  <a:lnTo>
                    <a:pt x="5905" y="3057"/>
                  </a:lnTo>
                  <a:lnTo>
                    <a:pt x="5906" y="3059"/>
                  </a:lnTo>
                  <a:lnTo>
                    <a:pt x="5909" y="3061"/>
                  </a:lnTo>
                  <a:lnTo>
                    <a:pt x="5912" y="3062"/>
                  </a:lnTo>
                  <a:lnTo>
                    <a:pt x="5935" y="3048"/>
                  </a:lnTo>
                  <a:lnTo>
                    <a:pt x="5957" y="3037"/>
                  </a:lnTo>
                  <a:lnTo>
                    <a:pt x="5964" y="3033"/>
                  </a:lnTo>
                  <a:lnTo>
                    <a:pt x="5969" y="3029"/>
                  </a:lnTo>
                  <a:lnTo>
                    <a:pt x="5972" y="3026"/>
                  </a:lnTo>
                  <a:lnTo>
                    <a:pt x="5976" y="3021"/>
                  </a:lnTo>
                  <a:lnTo>
                    <a:pt x="5980" y="3016"/>
                  </a:lnTo>
                  <a:lnTo>
                    <a:pt x="5982" y="3009"/>
                  </a:lnTo>
                  <a:lnTo>
                    <a:pt x="5984" y="3002"/>
                  </a:lnTo>
                  <a:lnTo>
                    <a:pt x="5985" y="2994"/>
                  </a:lnTo>
                  <a:lnTo>
                    <a:pt x="5977" y="2977"/>
                  </a:lnTo>
                  <a:lnTo>
                    <a:pt x="5971" y="2958"/>
                  </a:lnTo>
                  <a:lnTo>
                    <a:pt x="5960" y="2944"/>
                  </a:lnTo>
                  <a:lnTo>
                    <a:pt x="5946" y="2933"/>
                  </a:lnTo>
                  <a:lnTo>
                    <a:pt x="5937" y="2935"/>
                  </a:lnTo>
                  <a:lnTo>
                    <a:pt x="5927" y="2939"/>
                  </a:lnTo>
                  <a:lnTo>
                    <a:pt x="5936" y="2945"/>
                  </a:lnTo>
                  <a:lnTo>
                    <a:pt x="5944" y="2955"/>
                  </a:lnTo>
                  <a:lnTo>
                    <a:pt x="5947" y="2960"/>
                  </a:lnTo>
                  <a:lnTo>
                    <a:pt x="5950" y="2967"/>
                  </a:lnTo>
                  <a:lnTo>
                    <a:pt x="5950" y="2974"/>
                  </a:lnTo>
                  <a:lnTo>
                    <a:pt x="5949" y="2982"/>
                  </a:lnTo>
                  <a:lnTo>
                    <a:pt x="5947" y="2984"/>
                  </a:lnTo>
                  <a:lnTo>
                    <a:pt x="5945" y="2987"/>
                  </a:lnTo>
                  <a:lnTo>
                    <a:pt x="5942" y="2988"/>
                  </a:lnTo>
                  <a:lnTo>
                    <a:pt x="5939" y="2990"/>
                  </a:lnTo>
                  <a:lnTo>
                    <a:pt x="5932" y="2993"/>
                  </a:lnTo>
                  <a:lnTo>
                    <a:pt x="5926" y="2997"/>
                  </a:lnTo>
                  <a:lnTo>
                    <a:pt x="5920" y="3000"/>
                  </a:lnTo>
                  <a:lnTo>
                    <a:pt x="5912" y="3008"/>
                  </a:lnTo>
                  <a:lnTo>
                    <a:pt x="5905" y="3017"/>
                  </a:lnTo>
                  <a:lnTo>
                    <a:pt x="5897" y="3027"/>
                  </a:lnTo>
                  <a:lnTo>
                    <a:pt x="5890" y="3037"/>
                  </a:lnTo>
                  <a:lnTo>
                    <a:pt x="5883" y="3047"/>
                  </a:lnTo>
                  <a:lnTo>
                    <a:pt x="5878" y="3056"/>
                  </a:lnTo>
                  <a:lnTo>
                    <a:pt x="5876" y="3064"/>
                  </a:lnTo>
                  <a:lnTo>
                    <a:pt x="5882" y="3068"/>
                  </a:lnTo>
                  <a:lnTo>
                    <a:pt x="5891" y="3071"/>
                  </a:lnTo>
                  <a:lnTo>
                    <a:pt x="5891" y="3069"/>
                  </a:lnTo>
                  <a:lnTo>
                    <a:pt x="5891" y="3068"/>
                  </a:lnTo>
                  <a:lnTo>
                    <a:pt x="5892" y="3068"/>
                  </a:lnTo>
                  <a:lnTo>
                    <a:pt x="5894" y="3068"/>
                  </a:lnTo>
                  <a:lnTo>
                    <a:pt x="5894" y="3053"/>
                  </a:lnTo>
                  <a:lnTo>
                    <a:pt x="5894" y="3038"/>
                  </a:lnTo>
                  <a:close/>
                  <a:moveTo>
                    <a:pt x="5361" y="2275"/>
                  </a:moveTo>
                  <a:lnTo>
                    <a:pt x="5169" y="2275"/>
                  </a:lnTo>
                  <a:lnTo>
                    <a:pt x="5169" y="2256"/>
                  </a:lnTo>
                  <a:lnTo>
                    <a:pt x="5181" y="2256"/>
                  </a:lnTo>
                  <a:lnTo>
                    <a:pt x="5191" y="2255"/>
                  </a:lnTo>
                  <a:lnTo>
                    <a:pt x="5198" y="2251"/>
                  </a:lnTo>
                  <a:lnTo>
                    <a:pt x="5206" y="2248"/>
                  </a:lnTo>
                  <a:lnTo>
                    <a:pt x="5211" y="2243"/>
                  </a:lnTo>
                  <a:lnTo>
                    <a:pt x="5215" y="2236"/>
                  </a:lnTo>
                  <a:lnTo>
                    <a:pt x="5217" y="2229"/>
                  </a:lnTo>
                  <a:lnTo>
                    <a:pt x="5218" y="2220"/>
                  </a:lnTo>
                  <a:lnTo>
                    <a:pt x="5218" y="1996"/>
                  </a:lnTo>
                  <a:lnTo>
                    <a:pt x="5217" y="1987"/>
                  </a:lnTo>
                  <a:lnTo>
                    <a:pt x="5216" y="1979"/>
                  </a:lnTo>
                  <a:lnTo>
                    <a:pt x="5215" y="1974"/>
                  </a:lnTo>
                  <a:lnTo>
                    <a:pt x="5211" y="1969"/>
                  </a:lnTo>
                  <a:lnTo>
                    <a:pt x="5206" y="1967"/>
                  </a:lnTo>
                  <a:lnTo>
                    <a:pt x="5201" y="1964"/>
                  </a:lnTo>
                  <a:lnTo>
                    <a:pt x="5193" y="1963"/>
                  </a:lnTo>
                  <a:lnTo>
                    <a:pt x="5184" y="1963"/>
                  </a:lnTo>
                  <a:lnTo>
                    <a:pt x="5168" y="1963"/>
                  </a:lnTo>
                  <a:lnTo>
                    <a:pt x="5168" y="1946"/>
                  </a:lnTo>
                  <a:lnTo>
                    <a:pt x="5186" y="1944"/>
                  </a:lnTo>
                  <a:lnTo>
                    <a:pt x="5201" y="1943"/>
                  </a:lnTo>
                  <a:lnTo>
                    <a:pt x="5213" y="1941"/>
                  </a:lnTo>
                  <a:lnTo>
                    <a:pt x="5222" y="1938"/>
                  </a:lnTo>
                  <a:lnTo>
                    <a:pt x="5227" y="1933"/>
                  </a:lnTo>
                  <a:lnTo>
                    <a:pt x="5233" y="1928"/>
                  </a:lnTo>
                  <a:lnTo>
                    <a:pt x="5238" y="1921"/>
                  </a:lnTo>
                  <a:lnTo>
                    <a:pt x="5243" y="1911"/>
                  </a:lnTo>
                  <a:lnTo>
                    <a:pt x="5312" y="1911"/>
                  </a:lnTo>
                  <a:lnTo>
                    <a:pt x="5312" y="2220"/>
                  </a:lnTo>
                  <a:lnTo>
                    <a:pt x="5312" y="2230"/>
                  </a:lnTo>
                  <a:lnTo>
                    <a:pt x="5315" y="2238"/>
                  </a:lnTo>
                  <a:lnTo>
                    <a:pt x="5317" y="2244"/>
                  </a:lnTo>
                  <a:lnTo>
                    <a:pt x="5322" y="2249"/>
                  </a:lnTo>
                  <a:lnTo>
                    <a:pt x="5329" y="2253"/>
                  </a:lnTo>
                  <a:lnTo>
                    <a:pt x="5337" y="2255"/>
                  </a:lnTo>
                  <a:lnTo>
                    <a:pt x="5347" y="2256"/>
                  </a:lnTo>
                  <a:lnTo>
                    <a:pt x="5361" y="2256"/>
                  </a:lnTo>
                  <a:lnTo>
                    <a:pt x="5361" y="2275"/>
                  </a:lnTo>
                  <a:close/>
                  <a:moveTo>
                    <a:pt x="5689" y="2184"/>
                  </a:moveTo>
                  <a:lnTo>
                    <a:pt x="5688" y="2195"/>
                  </a:lnTo>
                  <a:lnTo>
                    <a:pt x="5687" y="2205"/>
                  </a:lnTo>
                  <a:lnTo>
                    <a:pt x="5684" y="2214"/>
                  </a:lnTo>
                  <a:lnTo>
                    <a:pt x="5679" y="2224"/>
                  </a:lnTo>
                  <a:lnTo>
                    <a:pt x="5674" y="2233"/>
                  </a:lnTo>
                  <a:lnTo>
                    <a:pt x="5668" y="2241"/>
                  </a:lnTo>
                  <a:lnTo>
                    <a:pt x="5661" y="2249"/>
                  </a:lnTo>
                  <a:lnTo>
                    <a:pt x="5652" y="2256"/>
                  </a:lnTo>
                  <a:lnTo>
                    <a:pt x="5643" y="2263"/>
                  </a:lnTo>
                  <a:lnTo>
                    <a:pt x="5632" y="2268"/>
                  </a:lnTo>
                  <a:lnTo>
                    <a:pt x="5622" y="2273"/>
                  </a:lnTo>
                  <a:lnTo>
                    <a:pt x="5610" y="2276"/>
                  </a:lnTo>
                  <a:lnTo>
                    <a:pt x="5599" y="2280"/>
                  </a:lnTo>
                  <a:lnTo>
                    <a:pt x="5587" y="2281"/>
                  </a:lnTo>
                  <a:lnTo>
                    <a:pt x="5574" y="2283"/>
                  </a:lnTo>
                  <a:lnTo>
                    <a:pt x="5560" y="2284"/>
                  </a:lnTo>
                  <a:lnTo>
                    <a:pt x="5548" y="2283"/>
                  </a:lnTo>
                  <a:lnTo>
                    <a:pt x="5535" y="2283"/>
                  </a:lnTo>
                  <a:lnTo>
                    <a:pt x="5523" y="2280"/>
                  </a:lnTo>
                  <a:lnTo>
                    <a:pt x="5511" y="2278"/>
                  </a:lnTo>
                  <a:lnTo>
                    <a:pt x="5501" y="2275"/>
                  </a:lnTo>
                  <a:lnTo>
                    <a:pt x="5491" y="2270"/>
                  </a:lnTo>
                  <a:lnTo>
                    <a:pt x="5481" y="2266"/>
                  </a:lnTo>
                  <a:lnTo>
                    <a:pt x="5473" y="2261"/>
                  </a:lnTo>
                  <a:lnTo>
                    <a:pt x="5464" y="2254"/>
                  </a:lnTo>
                  <a:lnTo>
                    <a:pt x="5456" y="2248"/>
                  </a:lnTo>
                  <a:lnTo>
                    <a:pt x="5450" y="2240"/>
                  </a:lnTo>
                  <a:lnTo>
                    <a:pt x="5445" y="2231"/>
                  </a:lnTo>
                  <a:lnTo>
                    <a:pt x="5440" y="2223"/>
                  </a:lnTo>
                  <a:lnTo>
                    <a:pt x="5438" y="2214"/>
                  </a:lnTo>
                  <a:lnTo>
                    <a:pt x="5436" y="2204"/>
                  </a:lnTo>
                  <a:lnTo>
                    <a:pt x="5435" y="2194"/>
                  </a:lnTo>
                  <a:lnTo>
                    <a:pt x="5436" y="2181"/>
                  </a:lnTo>
                  <a:lnTo>
                    <a:pt x="5440" y="2169"/>
                  </a:lnTo>
                  <a:lnTo>
                    <a:pt x="5445" y="2156"/>
                  </a:lnTo>
                  <a:lnTo>
                    <a:pt x="5453" y="2145"/>
                  </a:lnTo>
                  <a:lnTo>
                    <a:pt x="5463" y="2134"/>
                  </a:lnTo>
                  <a:lnTo>
                    <a:pt x="5475" y="2121"/>
                  </a:lnTo>
                  <a:lnTo>
                    <a:pt x="5490" y="2110"/>
                  </a:lnTo>
                  <a:lnTo>
                    <a:pt x="5506" y="2100"/>
                  </a:lnTo>
                  <a:lnTo>
                    <a:pt x="5491" y="2086"/>
                  </a:lnTo>
                  <a:lnTo>
                    <a:pt x="5478" y="2073"/>
                  </a:lnTo>
                  <a:lnTo>
                    <a:pt x="5468" y="2061"/>
                  </a:lnTo>
                  <a:lnTo>
                    <a:pt x="5458" y="2048"/>
                  </a:lnTo>
                  <a:lnTo>
                    <a:pt x="5450" y="2037"/>
                  </a:lnTo>
                  <a:lnTo>
                    <a:pt x="5445" y="2025"/>
                  </a:lnTo>
                  <a:lnTo>
                    <a:pt x="5443" y="2012"/>
                  </a:lnTo>
                  <a:lnTo>
                    <a:pt x="5441" y="2001"/>
                  </a:lnTo>
                  <a:lnTo>
                    <a:pt x="5443" y="1991"/>
                  </a:lnTo>
                  <a:lnTo>
                    <a:pt x="5444" y="1982"/>
                  </a:lnTo>
                  <a:lnTo>
                    <a:pt x="5446" y="1972"/>
                  </a:lnTo>
                  <a:lnTo>
                    <a:pt x="5450" y="1963"/>
                  </a:lnTo>
                  <a:lnTo>
                    <a:pt x="5454" y="1956"/>
                  </a:lnTo>
                  <a:lnTo>
                    <a:pt x="5460" y="1947"/>
                  </a:lnTo>
                  <a:lnTo>
                    <a:pt x="5466" y="1939"/>
                  </a:lnTo>
                  <a:lnTo>
                    <a:pt x="5474" y="1932"/>
                  </a:lnTo>
                  <a:lnTo>
                    <a:pt x="5483" y="1924"/>
                  </a:lnTo>
                  <a:lnTo>
                    <a:pt x="5493" y="1919"/>
                  </a:lnTo>
                  <a:lnTo>
                    <a:pt x="5501" y="1914"/>
                  </a:lnTo>
                  <a:lnTo>
                    <a:pt x="5511" y="1909"/>
                  </a:lnTo>
                  <a:lnTo>
                    <a:pt x="5523" y="1907"/>
                  </a:lnTo>
                  <a:lnTo>
                    <a:pt x="5534" y="1904"/>
                  </a:lnTo>
                  <a:lnTo>
                    <a:pt x="5545" y="1903"/>
                  </a:lnTo>
                  <a:lnTo>
                    <a:pt x="5558" y="1903"/>
                  </a:lnTo>
                  <a:lnTo>
                    <a:pt x="5570" y="1903"/>
                  </a:lnTo>
                  <a:lnTo>
                    <a:pt x="5582" y="1904"/>
                  </a:lnTo>
                  <a:lnTo>
                    <a:pt x="5593" y="1906"/>
                  </a:lnTo>
                  <a:lnTo>
                    <a:pt x="5603" y="1909"/>
                  </a:lnTo>
                  <a:lnTo>
                    <a:pt x="5613" y="1912"/>
                  </a:lnTo>
                  <a:lnTo>
                    <a:pt x="5623" y="1917"/>
                  </a:lnTo>
                  <a:lnTo>
                    <a:pt x="5632" y="1922"/>
                  </a:lnTo>
                  <a:lnTo>
                    <a:pt x="5640" y="1927"/>
                  </a:lnTo>
                  <a:lnTo>
                    <a:pt x="5648" y="1933"/>
                  </a:lnTo>
                  <a:lnTo>
                    <a:pt x="5655" y="1941"/>
                  </a:lnTo>
                  <a:lnTo>
                    <a:pt x="5661" y="1948"/>
                  </a:lnTo>
                  <a:lnTo>
                    <a:pt x="5666" y="1956"/>
                  </a:lnTo>
                  <a:lnTo>
                    <a:pt x="5669" y="1963"/>
                  </a:lnTo>
                  <a:lnTo>
                    <a:pt x="5672" y="1972"/>
                  </a:lnTo>
                  <a:lnTo>
                    <a:pt x="5673" y="1982"/>
                  </a:lnTo>
                  <a:lnTo>
                    <a:pt x="5674" y="1991"/>
                  </a:lnTo>
                  <a:lnTo>
                    <a:pt x="5673" y="2002"/>
                  </a:lnTo>
                  <a:lnTo>
                    <a:pt x="5671" y="2012"/>
                  </a:lnTo>
                  <a:lnTo>
                    <a:pt x="5666" y="2022"/>
                  </a:lnTo>
                  <a:lnTo>
                    <a:pt x="5659" y="2032"/>
                  </a:lnTo>
                  <a:lnTo>
                    <a:pt x="5652" y="2042"/>
                  </a:lnTo>
                  <a:lnTo>
                    <a:pt x="5642" y="2052"/>
                  </a:lnTo>
                  <a:lnTo>
                    <a:pt x="5629" y="2062"/>
                  </a:lnTo>
                  <a:lnTo>
                    <a:pt x="5615" y="2071"/>
                  </a:lnTo>
                  <a:lnTo>
                    <a:pt x="5633" y="2085"/>
                  </a:lnTo>
                  <a:lnTo>
                    <a:pt x="5648" y="2098"/>
                  </a:lnTo>
                  <a:lnTo>
                    <a:pt x="5661" y="2114"/>
                  </a:lnTo>
                  <a:lnTo>
                    <a:pt x="5671" y="2127"/>
                  </a:lnTo>
                  <a:lnTo>
                    <a:pt x="5678" y="2141"/>
                  </a:lnTo>
                  <a:lnTo>
                    <a:pt x="5684" y="2155"/>
                  </a:lnTo>
                  <a:lnTo>
                    <a:pt x="5688" y="2170"/>
                  </a:lnTo>
                  <a:lnTo>
                    <a:pt x="5689" y="2184"/>
                  </a:lnTo>
                  <a:close/>
                  <a:moveTo>
                    <a:pt x="5605" y="1976"/>
                  </a:moveTo>
                  <a:lnTo>
                    <a:pt x="5605" y="1962"/>
                  </a:lnTo>
                  <a:lnTo>
                    <a:pt x="5603" y="1952"/>
                  </a:lnTo>
                  <a:lnTo>
                    <a:pt x="5599" y="1942"/>
                  </a:lnTo>
                  <a:lnTo>
                    <a:pt x="5594" y="1934"/>
                  </a:lnTo>
                  <a:lnTo>
                    <a:pt x="5588" y="1928"/>
                  </a:lnTo>
                  <a:lnTo>
                    <a:pt x="5580" y="1924"/>
                  </a:lnTo>
                  <a:lnTo>
                    <a:pt x="5572" y="1922"/>
                  </a:lnTo>
                  <a:lnTo>
                    <a:pt x="5560" y="1921"/>
                  </a:lnTo>
                  <a:lnTo>
                    <a:pt x="5553" y="1922"/>
                  </a:lnTo>
                  <a:lnTo>
                    <a:pt x="5545" y="1923"/>
                  </a:lnTo>
                  <a:lnTo>
                    <a:pt x="5539" y="1927"/>
                  </a:lnTo>
                  <a:lnTo>
                    <a:pt x="5533" y="1932"/>
                  </a:lnTo>
                  <a:lnTo>
                    <a:pt x="5529" y="1938"/>
                  </a:lnTo>
                  <a:lnTo>
                    <a:pt x="5525" y="1944"/>
                  </a:lnTo>
                  <a:lnTo>
                    <a:pt x="5524" y="1952"/>
                  </a:lnTo>
                  <a:lnTo>
                    <a:pt x="5523" y="1959"/>
                  </a:lnTo>
                  <a:lnTo>
                    <a:pt x="5524" y="1969"/>
                  </a:lnTo>
                  <a:lnTo>
                    <a:pt x="5526" y="1981"/>
                  </a:lnTo>
                  <a:lnTo>
                    <a:pt x="5533" y="1993"/>
                  </a:lnTo>
                  <a:lnTo>
                    <a:pt x="5540" y="2005"/>
                  </a:lnTo>
                  <a:lnTo>
                    <a:pt x="5549" y="2017"/>
                  </a:lnTo>
                  <a:lnTo>
                    <a:pt x="5560" y="2028"/>
                  </a:lnTo>
                  <a:lnTo>
                    <a:pt x="5572" y="2038"/>
                  </a:lnTo>
                  <a:lnTo>
                    <a:pt x="5584" y="2048"/>
                  </a:lnTo>
                  <a:lnTo>
                    <a:pt x="5589" y="2043"/>
                  </a:lnTo>
                  <a:lnTo>
                    <a:pt x="5594" y="2037"/>
                  </a:lnTo>
                  <a:lnTo>
                    <a:pt x="5598" y="2030"/>
                  </a:lnTo>
                  <a:lnTo>
                    <a:pt x="5600" y="2021"/>
                  </a:lnTo>
                  <a:lnTo>
                    <a:pt x="5603" y="2011"/>
                  </a:lnTo>
                  <a:lnTo>
                    <a:pt x="5604" y="2000"/>
                  </a:lnTo>
                  <a:lnTo>
                    <a:pt x="5605" y="1988"/>
                  </a:lnTo>
                  <a:lnTo>
                    <a:pt x="5605" y="1976"/>
                  </a:lnTo>
                  <a:close/>
                  <a:moveTo>
                    <a:pt x="5610" y="2210"/>
                  </a:moveTo>
                  <a:lnTo>
                    <a:pt x="5609" y="2205"/>
                  </a:lnTo>
                  <a:lnTo>
                    <a:pt x="5608" y="2199"/>
                  </a:lnTo>
                  <a:lnTo>
                    <a:pt x="5607" y="2192"/>
                  </a:lnTo>
                  <a:lnTo>
                    <a:pt x="5603" y="2185"/>
                  </a:lnTo>
                  <a:lnTo>
                    <a:pt x="5599" y="2177"/>
                  </a:lnTo>
                  <a:lnTo>
                    <a:pt x="5595" y="2171"/>
                  </a:lnTo>
                  <a:lnTo>
                    <a:pt x="5590" y="2165"/>
                  </a:lnTo>
                  <a:lnTo>
                    <a:pt x="5585" y="2160"/>
                  </a:lnTo>
                  <a:lnTo>
                    <a:pt x="5577" y="2151"/>
                  </a:lnTo>
                  <a:lnTo>
                    <a:pt x="5565" y="2142"/>
                  </a:lnTo>
                  <a:lnTo>
                    <a:pt x="5552" y="2132"/>
                  </a:lnTo>
                  <a:lnTo>
                    <a:pt x="5536" y="2121"/>
                  </a:lnTo>
                  <a:lnTo>
                    <a:pt x="5530" y="2129"/>
                  </a:lnTo>
                  <a:lnTo>
                    <a:pt x="5524" y="2136"/>
                  </a:lnTo>
                  <a:lnTo>
                    <a:pt x="5519" y="2145"/>
                  </a:lnTo>
                  <a:lnTo>
                    <a:pt x="5514" y="2154"/>
                  </a:lnTo>
                  <a:lnTo>
                    <a:pt x="5511" y="2165"/>
                  </a:lnTo>
                  <a:lnTo>
                    <a:pt x="5509" y="2176"/>
                  </a:lnTo>
                  <a:lnTo>
                    <a:pt x="5508" y="2187"/>
                  </a:lnTo>
                  <a:lnTo>
                    <a:pt x="5506" y="2200"/>
                  </a:lnTo>
                  <a:lnTo>
                    <a:pt x="5508" y="2216"/>
                  </a:lnTo>
                  <a:lnTo>
                    <a:pt x="5511" y="2229"/>
                  </a:lnTo>
                  <a:lnTo>
                    <a:pt x="5513" y="2235"/>
                  </a:lnTo>
                  <a:lnTo>
                    <a:pt x="5516" y="2241"/>
                  </a:lnTo>
                  <a:lnTo>
                    <a:pt x="5519" y="2246"/>
                  </a:lnTo>
                  <a:lnTo>
                    <a:pt x="5523" y="2250"/>
                  </a:lnTo>
                  <a:lnTo>
                    <a:pt x="5530" y="2258"/>
                  </a:lnTo>
                  <a:lnTo>
                    <a:pt x="5540" y="2263"/>
                  </a:lnTo>
                  <a:lnTo>
                    <a:pt x="5550" y="2265"/>
                  </a:lnTo>
                  <a:lnTo>
                    <a:pt x="5562" y="2266"/>
                  </a:lnTo>
                  <a:lnTo>
                    <a:pt x="5572" y="2265"/>
                  </a:lnTo>
                  <a:lnTo>
                    <a:pt x="5580" y="2263"/>
                  </a:lnTo>
                  <a:lnTo>
                    <a:pt x="5588" y="2258"/>
                  </a:lnTo>
                  <a:lnTo>
                    <a:pt x="5595" y="2251"/>
                  </a:lnTo>
                  <a:lnTo>
                    <a:pt x="5602" y="2244"/>
                  </a:lnTo>
                  <a:lnTo>
                    <a:pt x="5607" y="2234"/>
                  </a:lnTo>
                  <a:lnTo>
                    <a:pt x="5609" y="2223"/>
                  </a:lnTo>
                  <a:lnTo>
                    <a:pt x="5610" y="2210"/>
                  </a:lnTo>
                  <a:close/>
                  <a:moveTo>
                    <a:pt x="6029" y="2091"/>
                  </a:moveTo>
                  <a:lnTo>
                    <a:pt x="6028" y="2111"/>
                  </a:lnTo>
                  <a:lnTo>
                    <a:pt x="6026" y="2131"/>
                  </a:lnTo>
                  <a:lnTo>
                    <a:pt x="6024" y="2150"/>
                  </a:lnTo>
                  <a:lnTo>
                    <a:pt x="6020" y="2167"/>
                  </a:lnTo>
                  <a:lnTo>
                    <a:pt x="6015" y="2184"/>
                  </a:lnTo>
                  <a:lnTo>
                    <a:pt x="6009" y="2199"/>
                  </a:lnTo>
                  <a:lnTo>
                    <a:pt x="6001" y="2212"/>
                  </a:lnTo>
                  <a:lnTo>
                    <a:pt x="5992" y="2226"/>
                  </a:lnTo>
                  <a:lnTo>
                    <a:pt x="5982" y="2240"/>
                  </a:lnTo>
                  <a:lnTo>
                    <a:pt x="5970" y="2251"/>
                  </a:lnTo>
                  <a:lnTo>
                    <a:pt x="5957" y="2261"/>
                  </a:lnTo>
                  <a:lnTo>
                    <a:pt x="5944" y="2269"/>
                  </a:lnTo>
                  <a:lnTo>
                    <a:pt x="5929" y="2275"/>
                  </a:lnTo>
                  <a:lnTo>
                    <a:pt x="5914" y="2280"/>
                  </a:lnTo>
                  <a:lnTo>
                    <a:pt x="5896" y="2283"/>
                  </a:lnTo>
                  <a:lnTo>
                    <a:pt x="5878" y="2284"/>
                  </a:lnTo>
                  <a:lnTo>
                    <a:pt x="5867" y="2283"/>
                  </a:lnTo>
                  <a:lnTo>
                    <a:pt x="5856" y="2281"/>
                  </a:lnTo>
                  <a:lnTo>
                    <a:pt x="5846" y="2280"/>
                  </a:lnTo>
                  <a:lnTo>
                    <a:pt x="5836" y="2278"/>
                  </a:lnTo>
                  <a:lnTo>
                    <a:pt x="5827" y="2274"/>
                  </a:lnTo>
                  <a:lnTo>
                    <a:pt x="5818" y="2270"/>
                  </a:lnTo>
                  <a:lnTo>
                    <a:pt x="5811" y="2265"/>
                  </a:lnTo>
                  <a:lnTo>
                    <a:pt x="5803" y="2259"/>
                  </a:lnTo>
                  <a:lnTo>
                    <a:pt x="5797" y="2254"/>
                  </a:lnTo>
                  <a:lnTo>
                    <a:pt x="5793" y="2248"/>
                  </a:lnTo>
                  <a:lnTo>
                    <a:pt x="5790" y="2243"/>
                  </a:lnTo>
                  <a:lnTo>
                    <a:pt x="5786" y="2236"/>
                  </a:lnTo>
                  <a:lnTo>
                    <a:pt x="5783" y="2230"/>
                  </a:lnTo>
                  <a:lnTo>
                    <a:pt x="5781" y="2224"/>
                  </a:lnTo>
                  <a:lnTo>
                    <a:pt x="5781" y="2217"/>
                  </a:lnTo>
                  <a:lnTo>
                    <a:pt x="5780" y="2211"/>
                  </a:lnTo>
                  <a:lnTo>
                    <a:pt x="5781" y="2200"/>
                  </a:lnTo>
                  <a:lnTo>
                    <a:pt x="5783" y="2191"/>
                  </a:lnTo>
                  <a:lnTo>
                    <a:pt x="5788" y="2184"/>
                  </a:lnTo>
                  <a:lnTo>
                    <a:pt x="5796" y="2176"/>
                  </a:lnTo>
                  <a:lnTo>
                    <a:pt x="5805" y="2171"/>
                  </a:lnTo>
                  <a:lnTo>
                    <a:pt x="5813" y="2167"/>
                  </a:lnTo>
                  <a:lnTo>
                    <a:pt x="5822" y="2165"/>
                  </a:lnTo>
                  <a:lnTo>
                    <a:pt x="5833" y="2164"/>
                  </a:lnTo>
                  <a:lnTo>
                    <a:pt x="5843" y="2165"/>
                  </a:lnTo>
                  <a:lnTo>
                    <a:pt x="5852" y="2167"/>
                  </a:lnTo>
                  <a:lnTo>
                    <a:pt x="5861" y="2170"/>
                  </a:lnTo>
                  <a:lnTo>
                    <a:pt x="5870" y="2175"/>
                  </a:lnTo>
                  <a:lnTo>
                    <a:pt x="5876" y="2181"/>
                  </a:lnTo>
                  <a:lnTo>
                    <a:pt x="5881" y="2189"/>
                  </a:lnTo>
                  <a:lnTo>
                    <a:pt x="5883" y="2197"/>
                  </a:lnTo>
                  <a:lnTo>
                    <a:pt x="5883" y="2206"/>
                  </a:lnTo>
                  <a:lnTo>
                    <a:pt x="5883" y="2214"/>
                  </a:lnTo>
                  <a:lnTo>
                    <a:pt x="5881" y="2221"/>
                  </a:lnTo>
                  <a:lnTo>
                    <a:pt x="5876" y="2228"/>
                  </a:lnTo>
                  <a:lnTo>
                    <a:pt x="5871" y="2235"/>
                  </a:lnTo>
                  <a:lnTo>
                    <a:pt x="5865" y="2241"/>
                  </a:lnTo>
                  <a:lnTo>
                    <a:pt x="5860" y="2246"/>
                  </a:lnTo>
                  <a:lnTo>
                    <a:pt x="5857" y="2251"/>
                  </a:lnTo>
                  <a:lnTo>
                    <a:pt x="5857" y="2255"/>
                  </a:lnTo>
                  <a:lnTo>
                    <a:pt x="5857" y="2258"/>
                  </a:lnTo>
                  <a:lnTo>
                    <a:pt x="5858" y="2260"/>
                  </a:lnTo>
                  <a:lnTo>
                    <a:pt x="5860" y="2263"/>
                  </a:lnTo>
                  <a:lnTo>
                    <a:pt x="5862" y="2266"/>
                  </a:lnTo>
                  <a:lnTo>
                    <a:pt x="5867" y="2269"/>
                  </a:lnTo>
                  <a:lnTo>
                    <a:pt x="5873" y="2270"/>
                  </a:lnTo>
                  <a:lnTo>
                    <a:pt x="5886" y="2269"/>
                  </a:lnTo>
                  <a:lnTo>
                    <a:pt x="5897" y="2266"/>
                  </a:lnTo>
                  <a:lnTo>
                    <a:pt x="5907" y="2263"/>
                  </a:lnTo>
                  <a:lnTo>
                    <a:pt x="5916" y="2256"/>
                  </a:lnTo>
                  <a:lnTo>
                    <a:pt x="5922" y="2249"/>
                  </a:lnTo>
                  <a:lnTo>
                    <a:pt x="5929" y="2240"/>
                  </a:lnTo>
                  <a:lnTo>
                    <a:pt x="5932" y="2231"/>
                  </a:lnTo>
                  <a:lnTo>
                    <a:pt x="5936" y="2221"/>
                  </a:lnTo>
                  <a:lnTo>
                    <a:pt x="5939" y="2210"/>
                  </a:lnTo>
                  <a:lnTo>
                    <a:pt x="5940" y="2199"/>
                  </a:lnTo>
                  <a:lnTo>
                    <a:pt x="5941" y="2187"/>
                  </a:lnTo>
                  <a:lnTo>
                    <a:pt x="5941" y="2176"/>
                  </a:lnTo>
                  <a:lnTo>
                    <a:pt x="5941" y="2152"/>
                  </a:lnTo>
                  <a:lnTo>
                    <a:pt x="5941" y="2131"/>
                  </a:lnTo>
                  <a:lnTo>
                    <a:pt x="5930" y="2134"/>
                  </a:lnTo>
                  <a:lnTo>
                    <a:pt x="5914" y="2137"/>
                  </a:lnTo>
                  <a:lnTo>
                    <a:pt x="5899" y="2140"/>
                  </a:lnTo>
                  <a:lnTo>
                    <a:pt x="5885" y="2141"/>
                  </a:lnTo>
                  <a:lnTo>
                    <a:pt x="5872" y="2141"/>
                  </a:lnTo>
                  <a:lnTo>
                    <a:pt x="5861" y="2140"/>
                  </a:lnTo>
                  <a:lnTo>
                    <a:pt x="5850" y="2137"/>
                  </a:lnTo>
                  <a:lnTo>
                    <a:pt x="5840" y="2134"/>
                  </a:lnTo>
                  <a:lnTo>
                    <a:pt x="5830" y="2129"/>
                  </a:lnTo>
                  <a:lnTo>
                    <a:pt x="5820" y="2124"/>
                  </a:lnTo>
                  <a:lnTo>
                    <a:pt x="5812" y="2117"/>
                  </a:lnTo>
                  <a:lnTo>
                    <a:pt x="5803" y="2110"/>
                  </a:lnTo>
                  <a:lnTo>
                    <a:pt x="5797" y="2102"/>
                  </a:lnTo>
                  <a:lnTo>
                    <a:pt x="5791" y="2093"/>
                  </a:lnTo>
                  <a:lnTo>
                    <a:pt x="5785" y="2083"/>
                  </a:lnTo>
                  <a:lnTo>
                    <a:pt x="5781" y="2073"/>
                  </a:lnTo>
                  <a:lnTo>
                    <a:pt x="5777" y="2063"/>
                  </a:lnTo>
                  <a:lnTo>
                    <a:pt x="5775" y="2052"/>
                  </a:lnTo>
                  <a:lnTo>
                    <a:pt x="5773" y="2041"/>
                  </a:lnTo>
                  <a:lnTo>
                    <a:pt x="5773" y="2030"/>
                  </a:lnTo>
                  <a:lnTo>
                    <a:pt x="5773" y="2015"/>
                  </a:lnTo>
                  <a:lnTo>
                    <a:pt x="5776" y="2002"/>
                  </a:lnTo>
                  <a:lnTo>
                    <a:pt x="5778" y="1989"/>
                  </a:lnTo>
                  <a:lnTo>
                    <a:pt x="5782" y="1977"/>
                  </a:lnTo>
                  <a:lnTo>
                    <a:pt x="5786" y="1966"/>
                  </a:lnTo>
                  <a:lnTo>
                    <a:pt x="5792" y="1956"/>
                  </a:lnTo>
                  <a:lnTo>
                    <a:pt x="5798" y="1946"/>
                  </a:lnTo>
                  <a:lnTo>
                    <a:pt x="5807" y="1937"/>
                  </a:lnTo>
                  <a:lnTo>
                    <a:pt x="5816" y="1929"/>
                  </a:lnTo>
                  <a:lnTo>
                    <a:pt x="5826" y="1922"/>
                  </a:lnTo>
                  <a:lnTo>
                    <a:pt x="5836" y="1916"/>
                  </a:lnTo>
                  <a:lnTo>
                    <a:pt x="5847" y="1912"/>
                  </a:lnTo>
                  <a:lnTo>
                    <a:pt x="5858" y="1907"/>
                  </a:lnTo>
                  <a:lnTo>
                    <a:pt x="5871" y="1904"/>
                  </a:lnTo>
                  <a:lnTo>
                    <a:pt x="5885" y="1903"/>
                  </a:lnTo>
                  <a:lnTo>
                    <a:pt x="5899" y="1903"/>
                  </a:lnTo>
                  <a:lnTo>
                    <a:pt x="5914" y="1903"/>
                  </a:lnTo>
                  <a:lnTo>
                    <a:pt x="5926" y="1906"/>
                  </a:lnTo>
                  <a:lnTo>
                    <a:pt x="5940" y="1909"/>
                  </a:lnTo>
                  <a:lnTo>
                    <a:pt x="5951" y="1914"/>
                  </a:lnTo>
                  <a:lnTo>
                    <a:pt x="5964" y="1921"/>
                  </a:lnTo>
                  <a:lnTo>
                    <a:pt x="5974" y="1929"/>
                  </a:lnTo>
                  <a:lnTo>
                    <a:pt x="5984" y="1939"/>
                  </a:lnTo>
                  <a:lnTo>
                    <a:pt x="5992" y="1949"/>
                  </a:lnTo>
                  <a:lnTo>
                    <a:pt x="6001" y="1963"/>
                  </a:lnTo>
                  <a:lnTo>
                    <a:pt x="6009" y="1978"/>
                  </a:lnTo>
                  <a:lnTo>
                    <a:pt x="6015" y="1993"/>
                  </a:lnTo>
                  <a:lnTo>
                    <a:pt x="6020" y="2011"/>
                  </a:lnTo>
                  <a:lnTo>
                    <a:pt x="6024" y="2028"/>
                  </a:lnTo>
                  <a:lnTo>
                    <a:pt x="6026" y="2048"/>
                  </a:lnTo>
                  <a:lnTo>
                    <a:pt x="6028" y="2068"/>
                  </a:lnTo>
                  <a:lnTo>
                    <a:pt x="6029" y="2091"/>
                  </a:lnTo>
                  <a:close/>
                  <a:moveTo>
                    <a:pt x="5941" y="2109"/>
                  </a:moveTo>
                  <a:lnTo>
                    <a:pt x="5941" y="2092"/>
                  </a:lnTo>
                  <a:lnTo>
                    <a:pt x="5941" y="2075"/>
                  </a:lnTo>
                  <a:lnTo>
                    <a:pt x="5941" y="2058"/>
                  </a:lnTo>
                  <a:lnTo>
                    <a:pt x="5941" y="2043"/>
                  </a:lnTo>
                  <a:lnTo>
                    <a:pt x="5940" y="2013"/>
                  </a:lnTo>
                  <a:lnTo>
                    <a:pt x="5939" y="1988"/>
                  </a:lnTo>
                  <a:lnTo>
                    <a:pt x="5936" y="1967"/>
                  </a:lnTo>
                  <a:lnTo>
                    <a:pt x="5932" y="1951"/>
                  </a:lnTo>
                  <a:lnTo>
                    <a:pt x="5930" y="1943"/>
                  </a:lnTo>
                  <a:lnTo>
                    <a:pt x="5927" y="1937"/>
                  </a:lnTo>
                  <a:lnTo>
                    <a:pt x="5924" y="1932"/>
                  </a:lnTo>
                  <a:lnTo>
                    <a:pt x="5920" y="1928"/>
                  </a:lnTo>
                  <a:lnTo>
                    <a:pt x="5916" y="1924"/>
                  </a:lnTo>
                  <a:lnTo>
                    <a:pt x="5911" y="1923"/>
                  </a:lnTo>
                  <a:lnTo>
                    <a:pt x="5906" y="1922"/>
                  </a:lnTo>
                  <a:lnTo>
                    <a:pt x="5901" y="1921"/>
                  </a:lnTo>
                  <a:lnTo>
                    <a:pt x="5894" y="1922"/>
                  </a:lnTo>
                  <a:lnTo>
                    <a:pt x="5887" y="1923"/>
                  </a:lnTo>
                  <a:lnTo>
                    <a:pt x="5882" y="1927"/>
                  </a:lnTo>
                  <a:lnTo>
                    <a:pt x="5877" y="1931"/>
                  </a:lnTo>
                  <a:lnTo>
                    <a:pt x="5872" y="1936"/>
                  </a:lnTo>
                  <a:lnTo>
                    <a:pt x="5870" y="1942"/>
                  </a:lnTo>
                  <a:lnTo>
                    <a:pt x="5867" y="1949"/>
                  </a:lnTo>
                  <a:lnTo>
                    <a:pt x="5865" y="1957"/>
                  </a:lnTo>
                  <a:lnTo>
                    <a:pt x="5865" y="1969"/>
                  </a:lnTo>
                  <a:lnTo>
                    <a:pt x="5863" y="1987"/>
                  </a:lnTo>
                  <a:lnTo>
                    <a:pt x="5863" y="2010"/>
                  </a:lnTo>
                  <a:lnTo>
                    <a:pt x="5863" y="2037"/>
                  </a:lnTo>
                  <a:lnTo>
                    <a:pt x="5865" y="2057"/>
                  </a:lnTo>
                  <a:lnTo>
                    <a:pt x="5867" y="2075"/>
                  </a:lnTo>
                  <a:lnTo>
                    <a:pt x="5872" y="2090"/>
                  </a:lnTo>
                  <a:lnTo>
                    <a:pt x="5878" y="2101"/>
                  </a:lnTo>
                  <a:lnTo>
                    <a:pt x="5885" y="2110"/>
                  </a:lnTo>
                  <a:lnTo>
                    <a:pt x="5891" y="2116"/>
                  </a:lnTo>
                  <a:lnTo>
                    <a:pt x="5899" y="2120"/>
                  </a:lnTo>
                  <a:lnTo>
                    <a:pt x="5904" y="2121"/>
                  </a:lnTo>
                  <a:lnTo>
                    <a:pt x="5912" y="2120"/>
                  </a:lnTo>
                  <a:lnTo>
                    <a:pt x="5922" y="2117"/>
                  </a:lnTo>
                  <a:lnTo>
                    <a:pt x="5934" y="2114"/>
                  </a:lnTo>
                  <a:lnTo>
                    <a:pt x="5941" y="2109"/>
                  </a:lnTo>
                  <a:close/>
                  <a:moveTo>
                    <a:pt x="6361" y="2162"/>
                  </a:moveTo>
                  <a:lnTo>
                    <a:pt x="6361" y="2175"/>
                  </a:lnTo>
                  <a:lnTo>
                    <a:pt x="6358" y="2187"/>
                  </a:lnTo>
                  <a:lnTo>
                    <a:pt x="6356" y="2200"/>
                  </a:lnTo>
                  <a:lnTo>
                    <a:pt x="6352" y="2211"/>
                  </a:lnTo>
                  <a:lnTo>
                    <a:pt x="6347" y="2221"/>
                  </a:lnTo>
                  <a:lnTo>
                    <a:pt x="6342" y="2231"/>
                  </a:lnTo>
                  <a:lnTo>
                    <a:pt x="6334" y="2241"/>
                  </a:lnTo>
                  <a:lnTo>
                    <a:pt x="6327" y="2250"/>
                  </a:lnTo>
                  <a:lnTo>
                    <a:pt x="6318" y="2258"/>
                  </a:lnTo>
                  <a:lnTo>
                    <a:pt x="6308" y="2264"/>
                  </a:lnTo>
                  <a:lnTo>
                    <a:pt x="6298" y="2270"/>
                  </a:lnTo>
                  <a:lnTo>
                    <a:pt x="6287" y="2275"/>
                  </a:lnTo>
                  <a:lnTo>
                    <a:pt x="6276" y="2279"/>
                  </a:lnTo>
                  <a:lnTo>
                    <a:pt x="6263" y="2281"/>
                  </a:lnTo>
                  <a:lnTo>
                    <a:pt x="6251" y="2283"/>
                  </a:lnTo>
                  <a:lnTo>
                    <a:pt x="6238" y="2284"/>
                  </a:lnTo>
                  <a:lnTo>
                    <a:pt x="6223" y="2283"/>
                  </a:lnTo>
                  <a:lnTo>
                    <a:pt x="6210" y="2280"/>
                  </a:lnTo>
                  <a:lnTo>
                    <a:pt x="6198" y="2276"/>
                  </a:lnTo>
                  <a:lnTo>
                    <a:pt x="6187" y="2271"/>
                  </a:lnTo>
                  <a:lnTo>
                    <a:pt x="6175" y="2265"/>
                  </a:lnTo>
                  <a:lnTo>
                    <a:pt x="6165" y="2258"/>
                  </a:lnTo>
                  <a:lnTo>
                    <a:pt x="6155" y="2248"/>
                  </a:lnTo>
                  <a:lnTo>
                    <a:pt x="6147" y="2238"/>
                  </a:lnTo>
                  <a:lnTo>
                    <a:pt x="6139" y="2224"/>
                  </a:lnTo>
                  <a:lnTo>
                    <a:pt x="6132" y="2210"/>
                  </a:lnTo>
                  <a:lnTo>
                    <a:pt x="6125" y="2195"/>
                  </a:lnTo>
                  <a:lnTo>
                    <a:pt x="6121" y="2177"/>
                  </a:lnTo>
                  <a:lnTo>
                    <a:pt x="6118" y="2160"/>
                  </a:lnTo>
                  <a:lnTo>
                    <a:pt x="6115" y="2141"/>
                  </a:lnTo>
                  <a:lnTo>
                    <a:pt x="6113" y="2120"/>
                  </a:lnTo>
                  <a:lnTo>
                    <a:pt x="6113" y="2097"/>
                  </a:lnTo>
                  <a:lnTo>
                    <a:pt x="6113" y="2077"/>
                  </a:lnTo>
                  <a:lnTo>
                    <a:pt x="6115" y="2057"/>
                  </a:lnTo>
                  <a:lnTo>
                    <a:pt x="6118" y="2038"/>
                  </a:lnTo>
                  <a:lnTo>
                    <a:pt x="6121" y="2021"/>
                  </a:lnTo>
                  <a:lnTo>
                    <a:pt x="6125" y="2005"/>
                  </a:lnTo>
                  <a:lnTo>
                    <a:pt x="6132" y="1989"/>
                  </a:lnTo>
                  <a:lnTo>
                    <a:pt x="6139" y="1974"/>
                  </a:lnTo>
                  <a:lnTo>
                    <a:pt x="6147" y="1961"/>
                  </a:lnTo>
                  <a:lnTo>
                    <a:pt x="6157" y="1947"/>
                  </a:lnTo>
                  <a:lnTo>
                    <a:pt x="6168" y="1936"/>
                  </a:lnTo>
                  <a:lnTo>
                    <a:pt x="6180" y="1926"/>
                  </a:lnTo>
                  <a:lnTo>
                    <a:pt x="6194" y="1917"/>
                  </a:lnTo>
                  <a:lnTo>
                    <a:pt x="6208" y="1911"/>
                  </a:lnTo>
                  <a:lnTo>
                    <a:pt x="6223" y="1907"/>
                  </a:lnTo>
                  <a:lnTo>
                    <a:pt x="6239" y="1903"/>
                  </a:lnTo>
                  <a:lnTo>
                    <a:pt x="6257" y="1903"/>
                  </a:lnTo>
                  <a:lnTo>
                    <a:pt x="6268" y="1903"/>
                  </a:lnTo>
                  <a:lnTo>
                    <a:pt x="6278" y="1904"/>
                  </a:lnTo>
                  <a:lnTo>
                    <a:pt x="6288" y="1906"/>
                  </a:lnTo>
                  <a:lnTo>
                    <a:pt x="6298" y="1908"/>
                  </a:lnTo>
                  <a:lnTo>
                    <a:pt x="6307" y="1912"/>
                  </a:lnTo>
                  <a:lnTo>
                    <a:pt x="6314" y="1916"/>
                  </a:lnTo>
                  <a:lnTo>
                    <a:pt x="6322" y="1921"/>
                  </a:lnTo>
                  <a:lnTo>
                    <a:pt x="6329" y="1927"/>
                  </a:lnTo>
                  <a:lnTo>
                    <a:pt x="6334" y="1932"/>
                  </a:lnTo>
                  <a:lnTo>
                    <a:pt x="6339" y="1938"/>
                  </a:lnTo>
                  <a:lnTo>
                    <a:pt x="6343" y="1943"/>
                  </a:lnTo>
                  <a:lnTo>
                    <a:pt x="6347" y="1949"/>
                  </a:lnTo>
                  <a:lnTo>
                    <a:pt x="6349" y="1956"/>
                  </a:lnTo>
                  <a:lnTo>
                    <a:pt x="6351" y="1962"/>
                  </a:lnTo>
                  <a:lnTo>
                    <a:pt x="6352" y="1968"/>
                  </a:lnTo>
                  <a:lnTo>
                    <a:pt x="6352" y="1974"/>
                  </a:lnTo>
                  <a:lnTo>
                    <a:pt x="6352" y="1986"/>
                  </a:lnTo>
                  <a:lnTo>
                    <a:pt x="6348" y="1995"/>
                  </a:lnTo>
                  <a:lnTo>
                    <a:pt x="6344" y="2003"/>
                  </a:lnTo>
                  <a:lnTo>
                    <a:pt x="6337" y="2011"/>
                  </a:lnTo>
                  <a:lnTo>
                    <a:pt x="6329" y="2016"/>
                  </a:lnTo>
                  <a:lnTo>
                    <a:pt x="6321" y="2020"/>
                  </a:lnTo>
                  <a:lnTo>
                    <a:pt x="6312" y="2022"/>
                  </a:lnTo>
                  <a:lnTo>
                    <a:pt x="6303" y="2023"/>
                  </a:lnTo>
                  <a:lnTo>
                    <a:pt x="6292" y="2022"/>
                  </a:lnTo>
                  <a:lnTo>
                    <a:pt x="6283" y="2021"/>
                  </a:lnTo>
                  <a:lnTo>
                    <a:pt x="6274" y="2017"/>
                  </a:lnTo>
                  <a:lnTo>
                    <a:pt x="6266" y="2012"/>
                  </a:lnTo>
                  <a:lnTo>
                    <a:pt x="6258" y="2006"/>
                  </a:lnTo>
                  <a:lnTo>
                    <a:pt x="6253" y="1998"/>
                  </a:lnTo>
                  <a:lnTo>
                    <a:pt x="6251" y="1991"/>
                  </a:lnTo>
                  <a:lnTo>
                    <a:pt x="6249" y="1981"/>
                  </a:lnTo>
                  <a:lnTo>
                    <a:pt x="6251" y="1974"/>
                  </a:lnTo>
                  <a:lnTo>
                    <a:pt x="6253" y="1968"/>
                  </a:lnTo>
                  <a:lnTo>
                    <a:pt x="6258" y="1961"/>
                  </a:lnTo>
                  <a:lnTo>
                    <a:pt x="6264" y="1954"/>
                  </a:lnTo>
                  <a:lnTo>
                    <a:pt x="6271" y="1947"/>
                  </a:lnTo>
                  <a:lnTo>
                    <a:pt x="6276" y="1942"/>
                  </a:lnTo>
                  <a:lnTo>
                    <a:pt x="6279" y="1937"/>
                  </a:lnTo>
                  <a:lnTo>
                    <a:pt x="6279" y="1934"/>
                  </a:lnTo>
                  <a:lnTo>
                    <a:pt x="6279" y="1929"/>
                  </a:lnTo>
                  <a:lnTo>
                    <a:pt x="6279" y="1927"/>
                  </a:lnTo>
                  <a:lnTo>
                    <a:pt x="6277" y="1923"/>
                  </a:lnTo>
                  <a:lnTo>
                    <a:pt x="6276" y="1921"/>
                  </a:lnTo>
                  <a:lnTo>
                    <a:pt x="6273" y="1918"/>
                  </a:lnTo>
                  <a:lnTo>
                    <a:pt x="6271" y="1917"/>
                  </a:lnTo>
                  <a:lnTo>
                    <a:pt x="6267" y="1917"/>
                  </a:lnTo>
                  <a:lnTo>
                    <a:pt x="6263" y="1917"/>
                  </a:lnTo>
                  <a:lnTo>
                    <a:pt x="6253" y="1918"/>
                  </a:lnTo>
                  <a:lnTo>
                    <a:pt x="6244" y="1921"/>
                  </a:lnTo>
                  <a:lnTo>
                    <a:pt x="6235" y="1924"/>
                  </a:lnTo>
                  <a:lnTo>
                    <a:pt x="6229" y="1928"/>
                  </a:lnTo>
                  <a:lnTo>
                    <a:pt x="6223" y="1934"/>
                  </a:lnTo>
                  <a:lnTo>
                    <a:pt x="6219" y="1941"/>
                  </a:lnTo>
                  <a:lnTo>
                    <a:pt x="6214" y="1948"/>
                  </a:lnTo>
                  <a:lnTo>
                    <a:pt x="6212" y="1957"/>
                  </a:lnTo>
                  <a:lnTo>
                    <a:pt x="6208" y="1966"/>
                  </a:lnTo>
                  <a:lnTo>
                    <a:pt x="6207" y="1977"/>
                  </a:lnTo>
                  <a:lnTo>
                    <a:pt x="6204" y="1988"/>
                  </a:lnTo>
                  <a:lnTo>
                    <a:pt x="6203" y="2002"/>
                  </a:lnTo>
                  <a:lnTo>
                    <a:pt x="6202" y="2032"/>
                  </a:lnTo>
                  <a:lnTo>
                    <a:pt x="6200" y="2067"/>
                  </a:lnTo>
                  <a:lnTo>
                    <a:pt x="6213" y="2062"/>
                  </a:lnTo>
                  <a:lnTo>
                    <a:pt x="6229" y="2060"/>
                  </a:lnTo>
                  <a:lnTo>
                    <a:pt x="6244" y="2058"/>
                  </a:lnTo>
                  <a:lnTo>
                    <a:pt x="6257" y="2057"/>
                  </a:lnTo>
                  <a:lnTo>
                    <a:pt x="6268" y="2057"/>
                  </a:lnTo>
                  <a:lnTo>
                    <a:pt x="6278" y="2058"/>
                  </a:lnTo>
                  <a:lnTo>
                    <a:pt x="6288" y="2061"/>
                  </a:lnTo>
                  <a:lnTo>
                    <a:pt x="6298" y="2063"/>
                  </a:lnTo>
                  <a:lnTo>
                    <a:pt x="6307" y="2068"/>
                  </a:lnTo>
                  <a:lnTo>
                    <a:pt x="6316" y="2072"/>
                  </a:lnTo>
                  <a:lnTo>
                    <a:pt x="6323" y="2078"/>
                  </a:lnTo>
                  <a:lnTo>
                    <a:pt x="6331" y="2085"/>
                  </a:lnTo>
                  <a:lnTo>
                    <a:pt x="6338" y="2092"/>
                  </a:lnTo>
                  <a:lnTo>
                    <a:pt x="6344" y="2100"/>
                  </a:lnTo>
                  <a:lnTo>
                    <a:pt x="6349" y="2109"/>
                  </a:lnTo>
                  <a:lnTo>
                    <a:pt x="6353" y="2117"/>
                  </a:lnTo>
                  <a:lnTo>
                    <a:pt x="6357" y="2127"/>
                  </a:lnTo>
                  <a:lnTo>
                    <a:pt x="6358" y="2139"/>
                  </a:lnTo>
                  <a:lnTo>
                    <a:pt x="6361" y="2150"/>
                  </a:lnTo>
                  <a:lnTo>
                    <a:pt x="6361" y="2162"/>
                  </a:lnTo>
                  <a:close/>
                  <a:moveTo>
                    <a:pt x="6276" y="2150"/>
                  </a:moveTo>
                  <a:lnTo>
                    <a:pt x="6273" y="2132"/>
                  </a:lnTo>
                  <a:lnTo>
                    <a:pt x="6271" y="2117"/>
                  </a:lnTo>
                  <a:lnTo>
                    <a:pt x="6267" y="2105"/>
                  </a:lnTo>
                  <a:lnTo>
                    <a:pt x="6262" y="2096"/>
                  </a:lnTo>
                  <a:lnTo>
                    <a:pt x="6257" y="2088"/>
                  </a:lnTo>
                  <a:lnTo>
                    <a:pt x="6251" y="2083"/>
                  </a:lnTo>
                  <a:lnTo>
                    <a:pt x="6244" y="2080"/>
                  </a:lnTo>
                  <a:lnTo>
                    <a:pt x="6238" y="2078"/>
                  </a:lnTo>
                  <a:lnTo>
                    <a:pt x="6229" y="2078"/>
                  </a:lnTo>
                  <a:lnTo>
                    <a:pt x="6218" y="2081"/>
                  </a:lnTo>
                  <a:lnTo>
                    <a:pt x="6208" y="2083"/>
                  </a:lnTo>
                  <a:lnTo>
                    <a:pt x="6199" y="2088"/>
                  </a:lnTo>
                  <a:lnTo>
                    <a:pt x="6199" y="2101"/>
                  </a:lnTo>
                  <a:lnTo>
                    <a:pt x="6199" y="2124"/>
                  </a:lnTo>
                  <a:lnTo>
                    <a:pt x="6199" y="2140"/>
                  </a:lnTo>
                  <a:lnTo>
                    <a:pt x="6199" y="2155"/>
                  </a:lnTo>
                  <a:lnTo>
                    <a:pt x="6199" y="2181"/>
                  </a:lnTo>
                  <a:lnTo>
                    <a:pt x="6202" y="2205"/>
                  </a:lnTo>
                  <a:lnTo>
                    <a:pt x="6205" y="2224"/>
                  </a:lnTo>
                  <a:lnTo>
                    <a:pt x="6210" y="2239"/>
                  </a:lnTo>
                  <a:lnTo>
                    <a:pt x="6215" y="2251"/>
                  </a:lnTo>
                  <a:lnTo>
                    <a:pt x="6222" y="2259"/>
                  </a:lnTo>
                  <a:lnTo>
                    <a:pt x="6225" y="2263"/>
                  </a:lnTo>
                  <a:lnTo>
                    <a:pt x="6228" y="2264"/>
                  </a:lnTo>
                  <a:lnTo>
                    <a:pt x="6232" y="2265"/>
                  </a:lnTo>
                  <a:lnTo>
                    <a:pt x="6235" y="2266"/>
                  </a:lnTo>
                  <a:lnTo>
                    <a:pt x="6244" y="2265"/>
                  </a:lnTo>
                  <a:lnTo>
                    <a:pt x="6252" y="2263"/>
                  </a:lnTo>
                  <a:lnTo>
                    <a:pt x="6258" y="2259"/>
                  </a:lnTo>
                  <a:lnTo>
                    <a:pt x="6263" y="2253"/>
                  </a:lnTo>
                  <a:lnTo>
                    <a:pt x="6267" y="2246"/>
                  </a:lnTo>
                  <a:lnTo>
                    <a:pt x="6269" y="2238"/>
                  </a:lnTo>
                  <a:lnTo>
                    <a:pt x="6272" y="2230"/>
                  </a:lnTo>
                  <a:lnTo>
                    <a:pt x="6273" y="2221"/>
                  </a:lnTo>
                  <a:lnTo>
                    <a:pt x="6274" y="2210"/>
                  </a:lnTo>
                  <a:lnTo>
                    <a:pt x="6276" y="2195"/>
                  </a:lnTo>
                  <a:lnTo>
                    <a:pt x="6276" y="2175"/>
                  </a:lnTo>
                  <a:lnTo>
                    <a:pt x="6276" y="2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F4731C5-B77C-494C-8589-926457DF5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6288" y="4243311"/>
              <a:ext cx="779462" cy="533400"/>
            </a:xfrm>
            <a:custGeom>
              <a:avLst/>
              <a:gdLst>
                <a:gd name="T0" fmla="*/ 1007 w 1473"/>
                <a:gd name="T1" fmla="*/ 117 h 1007"/>
                <a:gd name="T2" fmla="*/ 1004 w 1473"/>
                <a:gd name="T3" fmla="*/ 17 h 1007"/>
                <a:gd name="T4" fmla="*/ 1068 w 1473"/>
                <a:gd name="T5" fmla="*/ 100 h 1007"/>
                <a:gd name="T6" fmla="*/ 1258 w 1473"/>
                <a:gd name="T7" fmla="*/ 87 h 1007"/>
                <a:gd name="T8" fmla="*/ 1304 w 1473"/>
                <a:gd name="T9" fmla="*/ 1 h 1007"/>
                <a:gd name="T10" fmla="*/ 1331 w 1473"/>
                <a:gd name="T11" fmla="*/ 62 h 1007"/>
                <a:gd name="T12" fmla="*/ 1188 w 1473"/>
                <a:gd name="T13" fmla="*/ 153 h 1007"/>
                <a:gd name="T14" fmla="*/ 1466 w 1473"/>
                <a:gd name="T15" fmla="*/ 221 h 1007"/>
                <a:gd name="T16" fmla="*/ 1401 w 1473"/>
                <a:gd name="T17" fmla="*/ 258 h 1007"/>
                <a:gd name="T18" fmla="*/ 1271 w 1473"/>
                <a:gd name="T19" fmla="*/ 318 h 1007"/>
                <a:gd name="T20" fmla="*/ 1380 w 1473"/>
                <a:gd name="T21" fmla="*/ 418 h 1007"/>
                <a:gd name="T22" fmla="*/ 1389 w 1473"/>
                <a:gd name="T23" fmla="*/ 626 h 1007"/>
                <a:gd name="T24" fmla="*/ 1415 w 1473"/>
                <a:gd name="T25" fmla="*/ 969 h 1007"/>
                <a:gd name="T26" fmla="*/ 1371 w 1473"/>
                <a:gd name="T27" fmla="*/ 986 h 1007"/>
                <a:gd name="T28" fmla="*/ 1350 w 1473"/>
                <a:gd name="T29" fmla="*/ 691 h 1007"/>
                <a:gd name="T30" fmla="*/ 1242 w 1473"/>
                <a:gd name="T31" fmla="*/ 567 h 1007"/>
                <a:gd name="T32" fmla="*/ 1256 w 1473"/>
                <a:gd name="T33" fmla="*/ 666 h 1007"/>
                <a:gd name="T34" fmla="*/ 1281 w 1473"/>
                <a:gd name="T35" fmla="*/ 587 h 1007"/>
                <a:gd name="T36" fmla="*/ 1302 w 1473"/>
                <a:gd name="T37" fmla="*/ 706 h 1007"/>
                <a:gd name="T38" fmla="*/ 1210 w 1473"/>
                <a:gd name="T39" fmla="*/ 857 h 1007"/>
                <a:gd name="T40" fmla="*/ 1036 w 1473"/>
                <a:gd name="T41" fmla="*/ 823 h 1007"/>
                <a:gd name="T42" fmla="*/ 1013 w 1473"/>
                <a:gd name="T43" fmla="*/ 661 h 1007"/>
                <a:gd name="T44" fmla="*/ 1054 w 1473"/>
                <a:gd name="T45" fmla="*/ 610 h 1007"/>
                <a:gd name="T46" fmla="*/ 1092 w 1473"/>
                <a:gd name="T47" fmla="*/ 572 h 1007"/>
                <a:gd name="T48" fmla="*/ 963 w 1473"/>
                <a:gd name="T49" fmla="*/ 626 h 1007"/>
                <a:gd name="T50" fmla="*/ 944 w 1473"/>
                <a:gd name="T51" fmla="*/ 862 h 1007"/>
                <a:gd name="T52" fmla="*/ 923 w 1473"/>
                <a:gd name="T53" fmla="*/ 1001 h 1007"/>
                <a:gd name="T54" fmla="*/ 893 w 1473"/>
                <a:gd name="T55" fmla="*/ 873 h 1007"/>
                <a:gd name="T56" fmla="*/ 914 w 1473"/>
                <a:gd name="T57" fmla="*/ 611 h 1007"/>
                <a:gd name="T58" fmla="*/ 944 w 1473"/>
                <a:gd name="T59" fmla="*/ 416 h 1007"/>
                <a:gd name="T60" fmla="*/ 1025 w 1473"/>
                <a:gd name="T61" fmla="*/ 329 h 1007"/>
                <a:gd name="T62" fmla="*/ 984 w 1473"/>
                <a:gd name="T63" fmla="*/ 265 h 1007"/>
                <a:gd name="T64" fmla="*/ 858 w 1473"/>
                <a:gd name="T65" fmla="*/ 260 h 1007"/>
                <a:gd name="T66" fmla="*/ 985 w 1473"/>
                <a:gd name="T67" fmla="*/ 216 h 1007"/>
                <a:gd name="T68" fmla="*/ 1138 w 1473"/>
                <a:gd name="T69" fmla="*/ 357 h 1007"/>
                <a:gd name="T70" fmla="*/ 993 w 1473"/>
                <a:gd name="T71" fmla="*/ 434 h 1007"/>
                <a:gd name="T72" fmla="*/ 1020 w 1473"/>
                <a:gd name="T73" fmla="*/ 503 h 1007"/>
                <a:gd name="T74" fmla="*/ 1215 w 1473"/>
                <a:gd name="T75" fmla="*/ 706 h 1007"/>
                <a:gd name="T76" fmla="*/ 1079 w 1473"/>
                <a:gd name="T77" fmla="*/ 800 h 1007"/>
                <a:gd name="T78" fmla="*/ 1221 w 1473"/>
                <a:gd name="T79" fmla="*/ 808 h 1007"/>
                <a:gd name="T80" fmla="*/ 1256 w 1473"/>
                <a:gd name="T81" fmla="*/ 518 h 1007"/>
                <a:gd name="T82" fmla="*/ 1190 w 1473"/>
                <a:gd name="T83" fmla="*/ 357 h 1007"/>
                <a:gd name="T84" fmla="*/ 1329 w 1473"/>
                <a:gd name="T85" fmla="*/ 448 h 1007"/>
                <a:gd name="T86" fmla="*/ 1241 w 1473"/>
                <a:gd name="T87" fmla="*/ 358 h 1007"/>
                <a:gd name="T88" fmla="*/ 239 w 1473"/>
                <a:gd name="T89" fmla="*/ 669 h 1007"/>
                <a:gd name="T90" fmla="*/ 248 w 1473"/>
                <a:gd name="T91" fmla="*/ 99 h 1007"/>
                <a:gd name="T92" fmla="*/ 290 w 1473"/>
                <a:gd name="T93" fmla="*/ 65 h 1007"/>
                <a:gd name="T94" fmla="*/ 298 w 1473"/>
                <a:gd name="T95" fmla="*/ 590 h 1007"/>
                <a:gd name="T96" fmla="*/ 363 w 1473"/>
                <a:gd name="T97" fmla="*/ 779 h 1007"/>
                <a:gd name="T98" fmla="*/ 484 w 1473"/>
                <a:gd name="T99" fmla="*/ 705 h 1007"/>
                <a:gd name="T100" fmla="*/ 478 w 1473"/>
                <a:gd name="T101" fmla="*/ 137 h 1007"/>
                <a:gd name="T102" fmla="*/ 522 w 1473"/>
                <a:gd name="T103" fmla="*/ 140 h 1007"/>
                <a:gd name="T104" fmla="*/ 531 w 1473"/>
                <a:gd name="T105" fmla="*/ 691 h 1007"/>
                <a:gd name="T106" fmla="*/ 453 w 1473"/>
                <a:gd name="T107" fmla="*/ 943 h 1007"/>
                <a:gd name="T108" fmla="*/ 155 w 1473"/>
                <a:gd name="T109" fmla="*/ 969 h 1007"/>
                <a:gd name="T110" fmla="*/ 18 w 1473"/>
                <a:gd name="T111" fmla="*/ 837 h 1007"/>
                <a:gd name="T112" fmla="*/ 0 w 1473"/>
                <a:gd name="T113" fmla="*/ 407 h 1007"/>
                <a:gd name="T114" fmla="*/ 6 w 1473"/>
                <a:gd name="T115" fmla="*/ 166 h 1007"/>
                <a:gd name="T116" fmla="*/ 52 w 1473"/>
                <a:gd name="T117" fmla="*/ 163 h 1007"/>
                <a:gd name="T118" fmla="*/ 48 w 1473"/>
                <a:gd name="T119" fmla="*/ 590 h 1007"/>
                <a:gd name="T120" fmla="*/ 374 w 1473"/>
                <a:gd name="T121" fmla="*/ 875 h 1007"/>
                <a:gd name="T122" fmla="*/ 205 w 1473"/>
                <a:gd name="T123" fmla="*/ 833 h 1007"/>
                <a:gd name="T124" fmla="*/ 354 w 1473"/>
                <a:gd name="T125" fmla="*/ 923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3" h="1007">
                  <a:moveTo>
                    <a:pt x="1139" y="211"/>
                  </a:moveTo>
                  <a:lnTo>
                    <a:pt x="1139" y="191"/>
                  </a:lnTo>
                  <a:lnTo>
                    <a:pt x="1141" y="181"/>
                  </a:lnTo>
                  <a:lnTo>
                    <a:pt x="1139" y="154"/>
                  </a:lnTo>
                  <a:lnTo>
                    <a:pt x="1116" y="153"/>
                  </a:lnTo>
                  <a:lnTo>
                    <a:pt x="1096" y="150"/>
                  </a:lnTo>
                  <a:lnTo>
                    <a:pt x="1077" y="148"/>
                  </a:lnTo>
                  <a:lnTo>
                    <a:pt x="1061" y="145"/>
                  </a:lnTo>
                  <a:lnTo>
                    <a:pt x="1046" y="141"/>
                  </a:lnTo>
                  <a:lnTo>
                    <a:pt x="1034" y="137"/>
                  </a:lnTo>
                  <a:lnTo>
                    <a:pt x="1024" y="132"/>
                  </a:lnTo>
                  <a:lnTo>
                    <a:pt x="1017" y="127"/>
                  </a:lnTo>
                  <a:lnTo>
                    <a:pt x="1007" y="117"/>
                  </a:lnTo>
                  <a:lnTo>
                    <a:pt x="998" y="107"/>
                  </a:lnTo>
                  <a:lnTo>
                    <a:pt x="992" y="97"/>
                  </a:lnTo>
                  <a:lnTo>
                    <a:pt x="987" y="89"/>
                  </a:lnTo>
                  <a:lnTo>
                    <a:pt x="983" y="70"/>
                  </a:lnTo>
                  <a:lnTo>
                    <a:pt x="980" y="52"/>
                  </a:lnTo>
                  <a:lnTo>
                    <a:pt x="980" y="40"/>
                  </a:lnTo>
                  <a:lnTo>
                    <a:pt x="982" y="32"/>
                  </a:lnTo>
                  <a:lnTo>
                    <a:pt x="984" y="28"/>
                  </a:lnTo>
                  <a:lnTo>
                    <a:pt x="989" y="22"/>
                  </a:lnTo>
                  <a:lnTo>
                    <a:pt x="993" y="20"/>
                  </a:lnTo>
                  <a:lnTo>
                    <a:pt x="997" y="18"/>
                  </a:lnTo>
                  <a:lnTo>
                    <a:pt x="1000" y="17"/>
                  </a:lnTo>
                  <a:lnTo>
                    <a:pt x="1004" y="17"/>
                  </a:lnTo>
                  <a:lnTo>
                    <a:pt x="1008" y="17"/>
                  </a:lnTo>
                  <a:lnTo>
                    <a:pt x="1012" y="18"/>
                  </a:lnTo>
                  <a:lnTo>
                    <a:pt x="1014" y="21"/>
                  </a:lnTo>
                  <a:lnTo>
                    <a:pt x="1017" y="23"/>
                  </a:lnTo>
                  <a:lnTo>
                    <a:pt x="1020" y="30"/>
                  </a:lnTo>
                  <a:lnTo>
                    <a:pt x="1022" y="36"/>
                  </a:lnTo>
                  <a:lnTo>
                    <a:pt x="1029" y="69"/>
                  </a:lnTo>
                  <a:lnTo>
                    <a:pt x="1032" y="76"/>
                  </a:lnTo>
                  <a:lnTo>
                    <a:pt x="1037" y="82"/>
                  </a:lnTo>
                  <a:lnTo>
                    <a:pt x="1042" y="87"/>
                  </a:lnTo>
                  <a:lnTo>
                    <a:pt x="1048" y="92"/>
                  </a:lnTo>
                  <a:lnTo>
                    <a:pt x="1057" y="96"/>
                  </a:lnTo>
                  <a:lnTo>
                    <a:pt x="1068" y="100"/>
                  </a:lnTo>
                  <a:lnTo>
                    <a:pt x="1082" y="102"/>
                  </a:lnTo>
                  <a:lnTo>
                    <a:pt x="1099" y="105"/>
                  </a:lnTo>
                  <a:lnTo>
                    <a:pt x="1117" y="106"/>
                  </a:lnTo>
                  <a:lnTo>
                    <a:pt x="1132" y="107"/>
                  </a:lnTo>
                  <a:lnTo>
                    <a:pt x="1145" y="107"/>
                  </a:lnTo>
                  <a:lnTo>
                    <a:pt x="1155" y="107"/>
                  </a:lnTo>
                  <a:lnTo>
                    <a:pt x="1185" y="107"/>
                  </a:lnTo>
                  <a:lnTo>
                    <a:pt x="1211" y="105"/>
                  </a:lnTo>
                  <a:lnTo>
                    <a:pt x="1221" y="102"/>
                  </a:lnTo>
                  <a:lnTo>
                    <a:pt x="1231" y="101"/>
                  </a:lnTo>
                  <a:lnTo>
                    <a:pt x="1240" y="97"/>
                  </a:lnTo>
                  <a:lnTo>
                    <a:pt x="1247" y="95"/>
                  </a:lnTo>
                  <a:lnTo>
                    <a:pt x="1258" y="87"/>
                  </a:lnTo>
                  <a:lnTo>
                    <a:pt x="1269" y="81"/>
                  </a:lnTo>
                  <a:lnTo>
                    <a:pt x="1276" y="74"/>
                  </a:lnTo>
                  <a:lnTo>
                    <a:pt x="1280" y="66"/>
                  </a:lnTo>
                  <a:lnTo>
                    <a:pt x="1284" y="59"/>
                  </a:lnTo>
                  <a:lnTo>
                    <a:pt x="1286" y="51"/>
                  </a:lnTo>
                  <a:lnTo>
                    <a:pt x="1287" y="41"/>
                  </a:lnTo>
                  <a:lnTo>
                    <a:pt x="1289" y="31"/>
                  </a:lnTo>
                  <a:lnTo>
                    <a:pt x="1290" y="21"/>
                  </a:lnTo>
                  <a:lnTo>
                    <a:pt x="1291" y="13"/>
                  </a:lnTo>
                  <a:lnTo>
                    <a:pt x="1294" y="8"/>
                  </a:lnTo>
                  <a:lnTo>
                    <a:pt x="1296" y="5"/>
                  </a:lnTo>
                  <a:lnTo>
                    <a:pt x="1300" y="2"/>
                  </a:lnTo>
                  <a:lnTo>
                    <a:pt x="1304" y="1"/>
                  </a:lnTo>
                  <a:lnTo>
                    <a:pt x="1307" y="0"/>
                  </a:lnTo>
                  <a:lnTo>
                    <a:pt x="1311" y="0"/>
                  </a:lnTo>
                  <a:lnTo>
                    <a:pt x="1317" y="0"/>
                  </a:lnTo>
                  <a:lnTo>
                    <a:pt x="1322" y="2"/>
                  </a:lnTo>
                  <a:lnTo>
                    <a:pt x="1326" y="5"/>
                  </a:lnTo>
                  <a:lnTo>
                    <a:pt x="1329" y="8"/>
                  </a:lnTo>
                  <a:lnTo>
                    <a:pt x="1331" y="13"/>
                  </a:lnTo>
                  <a:lnTo>
                    <a:pt x="1334" y="20"/>
                  </a:lnTo>
                  <a:lnTo>
                    <a:pt x="1335" y="26"/>
                  </a:lnTo>
                  <a:lnTo>
                    <a:pt x="1335" y="35"/>
                  </a:lnTo>
                  <a:lnTo>
                    <a:pt x="1334" y="44"/>
                  </a:lnTo>
                  <a:lnTo>
                    <a:pt x="1332" y="54"/>
                  </a:lnTo>
                  <a:lnTo>
                    <a:pt x="1331" y="62"/>
                  </a:lnTo>
                  <a:lnTo>
                    <a:pt x="1329" y="70"/>
                  </a:lnTo>
                  <a:lnTo>
                    <a:pt x="1326" y="79"/>
                  </a:lnTo>
                  <a:lnTo>
                    <a:pt x="1322" y="85"/>
                  </a:lnTo>
                  <a:lnTo>
                    <a:pt x="1319" y="92"/>
                  </a:lnTo>
                  <a:lnTo>
                    <a:pt x="1314" y="99"/>
                  </a:lnTo>
                  <a:lnTo>
                    <a:pt x="1302" y="109"/>
                  </a:lnTo>
                  <a:lnTo>
                    <a:pt x="1292" y="119"/>
                  </a:lnTo>
                  <a:lnTo>
                    <a:pt x="1281" y="126"/>
                  </a:lnTo>
                  <a:lnTo>
                    <a:pt x="1270" y="132"/>
                  </a:lnTo>
                  <a:lnTo>
                    <a:pt x="1256" y="137"/>
                  </a:lnTo>
                  <a:lnTo>
                    <a:pt x="1238" y="142"/>
                  </a:lnTo>
                  <a:lnTo>
                    <a:pt x="1216" y="148"/>
                  </a:lnTo>
                  <a:lnTo>
                    <a:pt x="1188" y="153"/>
                  </a:lnTo>
                  <a:lnTo>
                    <a:pt x="1188" y="183"/>
                  </a:lnTo>
                  <a:lnTo>
                    <a:pt x="1188" y="211"/>
                  </a:lnTo>
                  <a:lnTo>
                    <a:pt x="1228" y="210"/>
                  </a:lnTo>
                  <a:lnTo>
                    <a:pt x="1271" y="209"/>
                  </a:lnTo>
                  <a:lnTo>
                    <a:pt x="1315" y="208"/>
                  </a:lnTo>
                  <a:lnTo>
                    <a:pt x="1361" y="208"/>
                  </a:lnTo>
                  <a:lnTo>
                    <a:pt x="1400" y="209"/>
                  </a:lnTo>
                  <a:lnTo>
                    <a:pt x="1430" y="210"/>
                  </a:lnTo>
                  <a:lnTo>
                    <a:pt x="1441" y="211"/>
                  </a:lnTo>
                  <a:lnTo>
                    <a:pt x="1450" y="214"/>
                  </a:lnTo>
                  <a:lnTo>
                    <a:pt x="1458" y="215"/>
                  </a:lnTo>
                  <a:lnTo>
                    <a:pt x="1461" y="218"/>
                  </a:lnTo>
                  <a:lnTo>
                    <a:pt x="1466" y="221"/>
                  </a:lnTo>
                  <a:lnTo>
                    <a:pt x="1470" y="226"/>
                  </a:lnTo>
                  <a:lnTo>
                    <a:pt x="1471" y="230"/>
                  </a:lnTo>
                  <a:lnTo>
                    <a:pt x="1473" y="235"/>
                  </a:lnTo>
                  <a:lnTo>
                    <a:pt x="1473" y="239"/>
                  </a:lnTo>
                  <a:lnTo>
                    <a:pt x="1470" y="243"/>
                  </a:lnTo>
                  <a:lnTo>
                    <a:pt x="1468" y="246"/>
                  </a:lnTo>
                  <a:lnTo>
                    <a:pt x="1464" y="250"/>
                  </a:lnTo>
                  <a:lnTo>
                    <a:pt x="1459" y="253"/>
                  </a:lnTo>
                  <a:lnTo>
                    <a:pt x="1453" y="255"/>
                  </a:lnTo>
                  <a:lnTo>
                    <a:pt x="1445" y="257"/>
                  </a:lnTo>
                  <a:lnTo>
                    <a:pt x="1436" y="257"/>
                  </a:lnTo>
                  <a:lnTo>
                    <a:pt x="1424" y="258"/>
                  </a:lnTo>
                  <a:lnTo>
                    <a:pt x="1401" y="258"/>
                  </a:lnTo>
                  <a:lnTo>
                    <a:pt x="1369" y="258"/>
                  </a:lnTo>
                  <a:lnTo>
                    <a:pt x="1326" y="258"/>
                  </a:lnTo>
                  <a:lnTo>
                    <a:pt x="1282" y="258"/>
                  </a:lnTo>
                  <a:lnTo>
                    <a:pt x="1245" y="258"/>
                  </a:lnTo>
                  <a:lnTo>
                    <a:pt x="1213" y="259"/>
                  </a:lnTo>
                  <a:lnTo>
                    <a:pt x="1188" y="260"/>
                  </a:lnTo>
                  <a:lnTo>
                    <a:pt x="1188" y="280"/>
                  </a:lnTo>
                  <a:lnTo>
                    <a:pt x="1188" y="292"/>
                  </a:lnTo>
                  <a:lnTo>
                    <a:pt x="1190" y="312"/>
                  </a:lnTo>
                  <a:lnTo>
                    <a:pt x="1207" y="312"/>
                  </a:lnTo>
                  <a:lnTo>
                    <a:pt x="1226" y="313"/>
                  </a:lnTo>
                  <a:lnTo>
                    <a:pt x="1247" y="315"/>
                  </a:lnTo>
                  <a:lnTo>
                    <a:pt x="1271" y="318"/>
                  </a:lnTo>
                  <a:lnTo>
                    <a:pt x="1292" y="322"/>
                  </a:lnTo>
                  <a:lnTo>
                    <a:pt x="1311" y="325"/>
                  </a:lnTo>
                  <a:lnTo>
                    <a:pt x="1326" y="330"/>
                  </a:lnTo>
                  <a:lnTo>
                    <a:pt x="1337" y="337"/>
                  </a:lnTo>
                  <a:lnTo>
                    <a:pt x="1347" y="344"/>
                  </a:lnTo>
                  <a:lnTo>
                    <a:pt x="1355" y="352"/>
                  </a:lnTo>
                  <a:lnTo>
                    <a:pt x="1362" y="359"/>
                  </a:lnTo>
                  <a:lnTo>
                    <a:pt x="1369" y="368"/>
                  </a:lnTo>
                  <a:lnTo>
                    <a:pt x="1374" y="378"/>
                  </a:lnTo>
                  <a:lnTo>
                    <a:pt x="1377" y="387"/>
                  </a:lnTo>
                  <a:lnTo>
                    <a:pt x="1380" y="397"/>
                  </a:lnTo>
                  <a:lnTo>
                    <a:pt x="1380" y="407"/>
                  </a:lnTo>
                  <a:lnTo>
                    <a:pt x="1380" y="418"/>
                  </a:lnTo>
                  <a:lnTo>
                    <a:pt x="1380" y="428"/>
                  </a:lnTo>
                  <a:lnTo>
                    <a:pt x="1379" y="441"/>
                  </a:lnTo>
                  <a:lnTo>
                    <a:pt x="1376" y="452"/>
                  </a:lnTo>
                  <a:lnTo>
                    <a:pt x="1372" y="473"/>
                  </a:lnTo>
                  <a:lnTo>
                    <a:pt x="1367" y="487"/>
                  </a:lnTo>
                  <a:lnTo>
                    <a:pt x="1355" y="516"/>
                  </a:lnTo>
                  <a:lnTo>
                    <a:pt x="1361" y="533"/>
                  </a:lnTo>
                  <a:lnTo>
                    <a:pt x="1367" y="551"/>
                  </a:lnTo>
                  <a:lnTo>
                    <a:pt x="1371" y="561"/>
                  </a:lnTo>
                  <a:lnTo>
                    <a:pt x="1375" y="573"/>
                  </a:lnTo>
                  <a:lnTo>
                    <a:pt x="1380" y="588"/>
                  </a:lnTo>
                  <a:lnTo>
                    <a:pt x="1384" y="607"/>
                  </a:lnTo>
                  <a:lnTo>
                    <a:pt x="1389" y="626"/>
                  </a:lnTo>
                  <a:lnTo>
                    <a:pt x="1393" y="645"/>
                  </a:lnTo>
                  <a:lnTo>
                    <a:pt x="1395" y="664"/>
                  </a:lnTo>
                  <a:lnTo>
                    <a:pt x="1399" y="681"/>
                  </a:lnTo>
                  <a:lnTo>
                    <a:pt x="1401" y="700"/>
                  </a:lnTo>
                  <a:lnTo>
                    <a:pt x="1403" y="720"/>
                  </a:lnTo>
                  <a:lnTo>
                    <a:pt x="1405" y="741"/>
                  </a:lnTo>
                  <a:lnTo>
                    <a:pt x="1408" y="764"/>
                  </a:lnTo>
                  <a:lnTo>
                    <a:pt x="1415" y="869"/>
                  </a:lnTo>
                  <a:lnTo>
                    <a:pt x="1416" y="884"/>
                  </a:lnTo>
                  <a:lnTo>
                    <a:pt x="1418" y="897"/>
                  </a:lnTo>
                  <a:lnTo>
                    <a:pt x="1418" y="907"/>
                  </a:lnTo>
                  <a:lnTo>
                    <a:pt x="1418" y="915"/>
                  </a:lnTo>
                  <a:lnTo>
                    <a:pt x="1415" y="969"/>
                  </a:lnTo>
                  <a:lnTo>
                    <a:pt x="1415" y="977"/>
                  </a:lnTo>
                  <a:lnTo>
                    <a:pt x="1414" y="984"/>
                  </a:lnTo>
                  <a:lnTo>
                    <a:pt x="1411" y="991"/>
                  </a:lnTo>
                  <a:lnTo>
                    <a:pt x="1410" y="997"/>
                  </a:lnTo>
                  <a:lnTo>
                    <a:pt x="1406" y="1001"/>
                  </a:lnTo>
                  <a:lnTo>
                    <a:pt x="1403" y="1004"/>
                  </a:lnTo>
                  <a:lnTo>
                    <a:pt x="1399" y="1006"/>
                  </a:lnTo>
                  <a:lnTo>
                    <a:pt x="1393" y="1007"/>
                  </a:lnTo>
                  <a:lnTo>
                    <a:pt x="1388" y="1006"/>
                  </a:lnTo>
                  <a:lnTo>
                    <a:pt x="1383" y="1003"/>
                  </a:lnTo>
                  <a:lnTo>
                    <a:pt x="1377" y="998"/>
                  </a:lnTo>
                  <a:lnTo>
                    <a:pt x="1374" y="991"/>
                  </a:lnTo>
                  <a:lnTo>
                    <a:pt x="1371" y="986"/>
                  </a:lnTo>
                  <a:lnTo>
                    <a:pt x="1370" y="979"/>
                  </a:lnTo>
                  <a:lnTo>
                    <a:pt x="1370" y="972"/>
                  </a:lnTo>
                  <a:lnTo>
                    <a:pt x="1370" y="963"/>
                  </a:lnTo>
                  <a:lnTo>
                    <a:pt x="1370" y="951"/>
                  </a:lnTo>
                  <a:lnTo>
                    <a:pt x="1370" y="932"/>
                  </a:lnTo>
                  <a:lnTo>
                    <a:pt x="1369" y="908"/>
                  </a:lnTo>
                  <a:lnTo>
                    <a:pt x="1367" y="878"/>
                  </a:lnTo>
                  <a:lnTo>
                    <a:pt x="1364" y="801"/>
                  </a:lnTo>
                  <a:lnTo>
                    <a:pt x="1362" y="791"/>
                  </a:lnTo>
                  <a:lnTo>
                    <a:pt x="1360" y="774"/>
                  </a:lnTo>
                  <a:lnTo>
                    <a:pt x="1357" y="751"/>
                  </a:lnTo>
                  <a:lnTo>
                    <a:pt x="1354" y="721"/>
                  </a:lnTo>
                  <a:lnTo>
                    <a:pt x="1350" y="691"/>
                  </a:lnTo>
                  <a:lnTo>
                    <a:pt x="1346" y="666"/>
                  </a:lnTo>
                  <a:lnTo>
                    <a:pt x="1344" y="646"/>
                  </a:lnTo>
                  <a:lnTo>
                    <a:pt x="1340" y="630"/>
                  </a:lnTo>
                  <a:lnTo>
                    <a:pt x="1336" y="616"/>
                  </a:lnTo>
                  <a:lnTo>
                    <a:pt x="1331" y="597"/>
                  </a:lnTo>
                  <a:lnTo>
                    <a:pt x="1324" y="575"/>
                  </a:lnTo>
                  <a:lnTo>
                    <a:pt x="1316" y="548"/>
                  </a:lnTo>
                  <a:lnTo>
                    <a:pt x="1305" y="552"/>
                  </a:lnTo>
                  <a:lnTo>
                    <a:pt x="1294" y="556"/>
                  </a:lnTo>
                  <a:lnTo>
                    <a:pt x="1284" y="560"/>
                  </a:lnTo>
                  <a:lnTo>
                    <a:pt x="1274" y="562"/>
                  </a:lnTo>
                  <a:lnTo>
                    <a:pt x="1261" y="565"/>
                  </a:lnTo>
                  <a:lnTo>
                    <a:pt x="1242" y="567"/>
                  </a:lnTo>
                  <a:lnTo>
                    <a:pt x="1218" y="570"/>
                  </a:lnTo>
                  <a:lnTo>
                    <a:pt x="1188" y="572"/>
                  </a:lnTo>
                  <a:lnTo>
                    <a:pt x="1186" y="590"/>
                  </a:lnTo>
                  <a:lnTo>
                    <a:pt x="1185" y="607"/>
                  </a:lnTo>
                  <a:lnTo>
                    <a:pt x="1185" y="616"/>
                  </a:lnTo>
                  <a:lnTo>
                    <a:pt x="1185" y="627"/>
                  </a:lnTo>
                  <a:lnTo>
                    <a:pt x="1185" y="640"/>
                  </a:lnTo>
                  <a:lnTo>
                    <a:pt x="1185" y="655"/>
                  </a:lnTo>
                  <a:lnTo>
                    <a:pt x="1185" y="662"/>
                  </a:lnTo>
                  <a:lnTo>
                    <a:pt x="1202" y="662"/>
                  </a:lnTo>
                  <a:lnTo>
                    <a:pt x="1220" y="664"/>
                  </a:lnTo>
                  <a:lnTo>
                    <a:pt x="1237" y="665"/>
                  </a:lnTo>
                  <a:lnTo>
                    <a:pt x="1256" y="666"/>
                  </a:lnTo>
                  <a:lnTo>
                    <a:pt x="1255" y="652"/>
                  </a:lnTo>
                  <a:lnTo>
                    <a:pt x="1253" y="639"/>
                  </a:lnTo>
                  <a:lnTo>
                    <a:pt x="1252" y="627"/>
                  </a:lnTo>
                  <a:lnTo>
                    <a:pt x="1252" y="615"/>
                  </a:lnTo>
                  <a:lnTo>
                    <a:pt x="1253" y="609"/>
                  </a:lnTo>
                  <a:lnTo>
                    <a:pt x="1255" y="604"/>
                  </a:lnTo>
                  <a:lnTo>
                    <a:pt x="1257" y="599"/>
                  </a:lnTo>
                  <a:lnTo>
                    <a:pt x="1261" y="594"/>
                  </a:lnTo>
                  <a:lnTo>
                    <a:pt x="1265" y="591"/>
                  </a:lnTo>
                  <a:lnTo>
                    <a:pt x="1269" y="588"/>
                  </a:lnTo>
                  <a:lnTo>
                    <a:pt x="1272" y="587"/>
                  </a:lnTo>
                  <a:lnTo>
                    <a:pt x="1277" y="587"/>
                  </a:lnTo>
                  <a:lnTo>
                    <a:pt x="1281" y="587"/>
                  </a:lnTo>
                  <a:lnTo>
                    <a:pt x="1285" y="590"/>
                  </a:lnTo>
                  <a:lnTo>
                    <a:pt x="1289" y="594"/>
                  </a:lnTo>
                  <a:lnTo>
                    <a:pt x="1292" y="599"/>
                  </a:lnTo>
                  <a:lnTo>
                    <a:pt x="1295" y="604"/>
                  </a:lnTo>
                  <a:lnTo>
                    <a:pt x="1296" y="611"/>
                  </a:lnTo>
                  <a:lnTo>
                    <a:pt x="1297" y="620"/>
                  </a:lnTo>
                  <a:lnTo>
                    <a:pt x="1299" y="630"/>
                  </a:lnTo>
                  <a:lnTo>
                    <a:pt x="1300" y="649"/>
                  </a:lnTo>
                  <a:lnTo>
                    <a:pt x="1301" y="664"/>
                  </a:lnTo>
                  <a:lnTo>
                    <a:pt x="1301" y="674"/>
                  </a:lnTo>
                  <a:lnTo>
                    <a:pt x="1302" y="679"/>
                  </a:lnTo>
                  <a:lnTo>
                    <a:pt x="1302" y="689"/>
                  </a:lnTo>
                  <a:lnTo>
                    <a:pt x="1302" y="706"/>
                  </a:lnTo>
                  <a:lnTo>
                    <a:pt x="1301" y="731"/>
                  </a:lnTo>
                  <a:lnTo>
                    <a:pt x="1299" y="755"/>
                  </a:lnTo>
                  <a:lnTo>
                    <a:pt x="1294" y="776"/>
                  </a:lnTo>
                  <a:lnTo>
                    <a:pt x="1289" y="798"/>
                  </a:lnTo>
                  <a:lnTo>
                    <a:pt x="1285" y="806"/>
                  </a:lnTo>
                  <a:lnTo>
                    <a:pt x="1280" y="815"/>
                  </a:lnTo>
                  <a:lnTo>
                    <a:pt x="1275" y="823"/>
                  </a:lnTo>
                  <a:lnTo>
                    <a:pt x="1269" y="830"/>
                  </a:lnTo>
                  <a:lnTo>
                    <a:pt x="1261" y="837"/>
                  </a:lnTo>
                  <a:lnTo>
                    <a:pt x="1252" y="842"/>
                  </a:lnTo>
                  <a:lnTo>
                    <a:pt x="1242" y="847"/>
                  </a:lnTo>
                  <a:lnTo>
                    <a:pt x="1232" y="850"/>
                  </a:lnTo>
                  <a:lnTo>
                    <a:pt x="1210" y="857"/>
                  </a:lnTo>
                  <a:lnTo>
                    <a:pt x="1187" y="862"/>
                  </a:lnTo>
                  <a:lnTo>
                    <a:pt x="1162" y="864"/>
                  </a:lnTo>
                  <a:lnTo>
                    <a:pt x="1137" y="865"/>
                  </a:lnTo>
                  <a:lnTo>
                    <a:pt x="1124" y="865"/>
                  </a:lnTo>
                  <a:lnTo>
                    <a:pt x="1113" y="864"/>
                  </a:lnTo>
                  <a:lnTo>
                    <a:pt x="1102" y="862"/>
                  </a:lnTo>
                  <a:lnTo>
                    <a:pt x="1091" y="859"/>
                  </a:lnTo>
                  <a:lnTo>
                    <a:pt x="1081" y="855"/>
                  </a:lnTo>
                  <a:lnTo>
                    <a:pt x="1071" y="852"/>
                  </a:lnTo>
                  <a:lnTo>
                    <a:pt x="1062" y="845"/>
                  </a:lnTo>
                  <a:lnTo>
                    <a:pt x="1053" y="839"/>
                  </a:lnTo>
                  <a:lnTo>
                    <a:pt x="1043" y="832"/>
                  </a:lnTo>
                  <a:lnTo>
                    <a:pt x="1036" y="823"/>
                  </a:lnTo>
                  <a:lnTo>
                    <a:pt x="1029" y="814"/>
                  </a:lnTo>
                  <a:lnTo>
                    <a:pt x="1024" y="805"/>
                  </a:lnTo>
                  <a:lnTo>
                    <a:pt x="1020" y="795"/>
                  </a:lnTo>
                  <a:lnTo>
                    <a:pt x="1018" y="784"/>
                  </a:lnTo>
                  <a:lnTo>
                    <a:pt x="1015" y="771"/>
                  </a:lnTo>
                  <a:lnTo>
                    <a:pt x="1014" y="759"/>
                  </a:lnTo>
                  <a:lnTo>
                    <a:pt x="1013" y="745"/>
                  </a:lnTo>
                  <a:lnTo>
                    <a:pt x="1013" y="733"/>
                  </a:lnTo>
                  <a:lnTo>
                    <a:pt x="1012" y="719"/>
                  </a:lnTo>
                  <a:lnTo>
                    <a:pt x="1012" y="705"/>
                  </a:lnTo>
                  <a:lnTo>
                    <a:pt x="1012" y="690"/>
                  </a:lnTo>
                  <a:lnTo>
                    <a:pt x="1012" y="676"/>
                  </a:lnTo>
                  <a:lnTo>
                    <a:pt x="1013" y="661"/>
                  </a:lnTo>
                  <a:lnTo>
                    <a:pt x="1014" y="646"/>
                  </a:lnTo>
                  <a:lnTo>
                    <a:pt x="1015" y="636"/>
                  </a:lnTo>
                  <a:lnTo>
                    <a:pt x="1017" y="629"/>
                  </a:lnTo>
                  <a:lnTo>
                    <a:pt x="1019" y="620"/>
                  </a:lnTo>
                  <a:lnTo>
                    <a:pt x="1023" y="614"/>
                  </a:lnTo>
                  <a:lnTo>
                    <a:pt x="1027" y="609"/>
                  </a:lnTo>
                  <a:lnTo>
                    <a:pt x="1032" y="605"/>
                  </a:lnTo>
                  <a:lnTo>
                    <a:pt x="1037" y="602"/>
                  </a:lnTo>
                  <a:lnTo>
                    <a:pt x="1042" y="602"/>
                  </a:lnTo>
                  <a:lnTo>
                    <a:pt x="1046" y="602"/>
                  </a:lnTo>
                  <a:lnTo>
                    <a:pt x="1049" y="605"/>
                  </a:lnTo>
                  <a:lnTo>
                    <a:pt x="1052" y="606"/>
                  </a:lnTo>
                  <a:lnTo>
                    <a:pt x="1054" y="610"/>
                  </a:lnTo>
                  <a:lnTo>
                    <a:pt x="1058" y="617"/>
                  </a:lnTo>
                  <a:lnTo>
                    <a:pt x="1061" y="625"/>
                  </a:lnTo>
                  <a:lnTo>
                    <a:pt x="1059" y="630"/>
                  </a:lnTo>
                  <a:lnTo>
                    <a:pt x="1059" y="636"/>
                  </a:lnTo>
                  <a:lnTo>
                    <a:pt x="1058" y="646"/>
                  </a:lnTo>
                  <a:lnTo>
                    <a:pt x="1059" y="655"/>
                  </a:lnTo>
                  <a:lnTo>
                    <a:pt x="1059" y="671"/>
                  </a:lnTo>
                  <a:lnTo>
                    <a:pt x="1078" y="670"/>
                  </a:lnTo>
                  <a:lnTo>
                    <a:pt x="1097" y="667"/>
                  </a:lnTo>
                  <a:lnTo>
                    <a:pt x="1117" y="666"/>
                  </a:lnTo>
                  <a:lnTo>
                    <a:pt x="1137" y="665"/>
                  </a:lnTo>
                  <a:lnTo>
                    <a:pt x="1137" y="575"/>
                  </a:lnTo>
                  <a:lnTo>
                    <a:pt x="1092" y="572"/>
                  </a:lnTo>
                  <a:lnTo>
                    <a:pt x="1057" y="568"/>
                  </a:lnTo>
                  <a:lnTo>
                    <a:pt x="1043" y="567"/>
                  </a:lnTo>
                  <a:lnTo>
                    <a:pt x="1033" y="565"/>
                  </a:lnTo>
                  <a:lnTo>
                    <a:pt x="1024" y="562"/>
                  </a:lnTo>
                  <a:lnTo>
                    <a:pt x="1019" y="561"/>
                  </a:lnTo>
                  <a:lnTo>
                    <a:pt x="988" y="545"/>
                  </a:lnTo>
                  <a:lnTo>
                    <a:pt x="983" y="558"/>
                  </a:lnTo>
                  <a:lnTo>
                    <a:pt x="979" y="570"/>
                  </a:lnTo>
                  <a:lnTo>
                    <a:pt x="974" y="581"/>
                  </a:lnTo>
                  <a:lnTo>
                    <a:pt x="972" y="592"/>
                  </a:lnTo>
                  <a:lnTo>
                    <a:pt x="968" y="602"/>
                  </a:lnTo>
                  <a:lnTo>
                    <a:pt x="965" y="614"/>
                  </a:lnTo>
                  <a:lnTo>
                    <a:pt x="963" y="626"/>
                  </a:lnTo>
                  <a:lnTo>
                    <a:pt x="960" y="640"/>
                  </a:lnTo>
                  <a:lnTo>
                    <a:pt x="958" y="656"/>
                  </a:lnTo>
                  <a:lnTo>
                    <a:pt x="955" y="674"/>
                  </a:lnTo>
                  <a:lnTo>
                    <a:pt x="953" y="692"/>
                  </a:lnTo>
                  <a:lnTo>
                    <a:pt x="950" y="715"/>
                  </a:lnTo>
                  <a:lnTo>
                    <a:pt x="949" y="736"/>
                  </a:lnTo>
                  <a:lnTo>
                    <a:pt x="948" y="758"/>
                  </a:lnTo>
                  <a:lnTo>
                    <a:pt x="947" y="776"/>
                  </a:lnTo>
                  <a:lnTo>
                    <a:pt x="947" y="795"/>
                  </a:lnTo>
                  <a:lnTo>
                    <a:pt x="945" y="813"/>
                  </a:lnTo>
                  <a:lnTo>
                    <a:pt x="945" y="829"/>
                  </a:lnTo>
                  <a:lnTo>
                    <a:pt x="945" y="847"/>
                  </a:lnTo>
                  <a:lnTo>
                    <a:pt x="944" y="862"/>
                  </a:lnTo>
                  <a:lnTo>
                    <a:pt x="944" y="877"/>
                  </a:lnTo>
                  <a:lnTo>
                    <a:pt x="944" y="888"/>
                  </a:lnTo>
                  <a:lnTo>
                    <a:pt x="944" y="897"/>
                  </a:lnTo>
                  <a:lnTo>
                    <a:pt x="944" y="903"/>
                  </a:lnTo>
                  <a:lnTo>
                    <a:pt x="948" y="959"/>
                  </a:lnTo>
                  <a:lnTo>
                    <a:pt x="947" y="969"/>
                  </a:lnTo>
                  <a:lnTo>
                    <a:pt x="945" y="977"/>
                  </a:lnTo>
                  <a:lnTo>
                    <a:pt x="943" y="984"/>
                  </a:lnTo>
                  <a:lnTo>
                    <a:pt x="940" y="991"/>
                  </a:lnTo>
                  <a:lnTo>
                    <a:pt x="937" y="996"/>
                  </a:lnTo>
                  <a:lnTo>
                    <a:pt x="932" y="998"/>
                  </a:lnTo>
                  <a:lnTo>
                    <a:pt x="928" y="1001"/>
                  </a:lnTo>
                  <a:lnTo>
                    <a:pt x="923" y="1001"/>
                  </a:lnTo>
                  <a:lnTo>
                    <a:pt x="917" y="1001"/>
                  </a:lnTo>
                  <a:lnTo>
                    <a:pt x="912" y="998"/>
                  </a:lnTo>
                  <a:lnTo>
                    <a:pt x="908" y="994"/>
                  </a:lnTo>
                  <a:lnTo>
                    <a:pt x="904" y="989"/>
                  </a:lnTo>
                  <a:lnTo>
                    <a:pt x="900" y="982"/>
                  </a:lnTo>
                  <a:lnTo>
                    <a:pt x="898" y="971"/>
                  </a:lnTo>
                  <a:lnTo>
                    <a:pt x="896" y="956"/>
                  </a:lnTo>
                  <a:lnTo>
                    <a:pt x="895" y="936"/>
                  </a:lnTo>
                  <a:lnTo>
                    <a:pt x="894" y="917"/>
                  </a:lnTo>
                  <a:lnTo>
                    <a:pt x="894" y="900"/>
                  </a:lnTo>
                  <a:lnTo>
                    <a:pt x="894" y="889"/>
                  </a:lnTo>
                  <a:lnTo>
                    <a:pt x="893" y="880"/>
                  </a:lnTo>
                  <a:lnTo>
                    <a:pt x="893" y="873"/>
                  </a:lnTo>
                  <a:lnTo>
                    <a:pt x="894" y="863"/>
                  </a:lnTo>
                  <a:lnTo>
                    <a:pt x="894" y="849"/>
                  </a:lnTo>
                  <a:lnTo>
                    <a:pt x="894" y="833"/>
                  </a:lnTo>
                  <a:lnTo>
                    <a:pt x="895" y="805"/>
                  </a:lnTo>
                  <a:lnTo>
                    <a:pt x="896" y="780"/>
                  </a:lnTo>
                  <a:lnTo>
                    <a:pt x="898" y="758"/>
                  </a:lnTo>
                  <a:lnTo>
                    <a:pt x="899" y="739"/>
                  </a:lnTo>
                  <a:lnTo>
                    <a:pt x="900" y="721"/>
                  </a:lnTo>
                  <a:lnTo>
                    <a:pt x="901" y="701"/>
                  </a:lnTo>
                  <a:lnTo>
                    <a:pt x="904" y="679"/>
                  </a:lnTo>
                  <a:lnTo>
                    <a:pt x="906" y="655"/>
                  </a:lnTo>
                  <a:lnTo>
                    <a:pt x="910" y="631"/>
                  </a:lnTo>
                  <a:lnTo>
                    <a:pt x="914" y="611"/>
                  </a:lnTo>
                  <a:lnTo>
                    <a:pt x="918" y="594"/>
                  </a:lnTo>
                  <a:lnTo>
                    <a:pt x="923" y="578"/>
                  </a:lnTo>
                  <a:lnTo>
                    <a:pt x="928" y="563"/>
                  </a:lnTo>
                  <a:lnTo>
                    <a:pt x="935" y="546"/>
                  </a:lnTo>
                  <a:lnTo>
                    <a:pt x="944" y="525"/>
                  </a:lnTo>
                  <a:lnTo>
                    <a:pt x="955" y="501"/>
                  </a:lnTo>
                  <a:lnTo>
                    <a:pt x="952" y="488"/>
                  </a:lnTo>
                  <a:lnTo>
                    <a:pt x="948" y="476"/>
                  </a:lnTo>
                  <a:lnTo>
                    <a:pt x="947" y="468"/>
                  </a:lnTo>
                  <a:lnTo>
                    <a:pt x="945" y="457"/>
                  </a:lnTo>
                  <a:lnTo>
                    <a:pt x="944" y="443"/>
                  </a:lnTo>
                  <a:lnTo>
                    <a:pt x="944" y="426"/>
                  </a:lnTo>
                  <a:lnTo>
                    <a:pt x="944" y="416"/>
                  </a:lnTo>
                  <a:lnTo>
                    <a:pt x="944" y="407"/>
                  </a:lnTo>
                  <a:lnTo>
                    <a:pt x="947" y="399"/>
                  </a:lnTo>
                  <a:lnTo>
                    <a:pt x="948" y="391"/>
                  </a:lnTo>
                  <a:lnTo>
                    <a:pt x="952" y="383"/>
                  </a:lnTo>
                  <a:lnTo>
                    <a:pt x="955" y="377"/>
                  </a:lnTo>
                  <a:lnTo>
                    <a:pt x="959" y="369"/>
                  </a:lnTo>
                  <a:lnTo>
                    <a:pt x="964" y="364"/>
                  </a:lnTo>
                  <a:lnTo>
                    <a:pt x="970" y="358"/>
                  </a:lnTo>
                  <a:lnTo>
                    <a:pt x="977" y="353"/>
                  </a:lnTo>
                  <a:lnTo>
                    <a:pt x="983" y="348"/>
                  </a:lnTo>
                  <a:lnTo>
                    <a:pt x="990" y="343"/>
                  </a:lnTo>
                  <a:lnTo>
                    <a:pt x="1007" y="335"/>
                  </a:lnTo>
                  <a:lnTo>
                    <a:pt x="1025" y="329"/>
                  </a:lnTo>
                  <a:lnTo>
                    <a:pt x="1047" y="324"/>
                  </a:lnTo>
                  <a:lnTo>
                    <a:pt x="1073" y="320"/>
                  </a:lnTo>
                  <a:lnTo>
                    <a:pt x="1104" y="318"/>
                  </a:lnTo>
                  <a:lnTo>
                    <a:pt x="1138" y="315"/>
                  </a:lnTo>
                  <a:lnTo>
                    <a:pt x="1139" y="302"/>
                  </a:lnTo>
                  <a:lnTo>
                    <a:pt x="1139" y="288"/>
                  </a:lnTo>
                  <a:lnTo>
                    <a:pt x="1141" y="274"/>
                  </a:lnTo>
                  <a:lnTo>
                    <a:pt x="1141" y="259"/>
                  </a:lnTo>
                  <a:lnTo>
                    <a:pt x="1101" y="260"/>
                  </a:lnTo>
                  <a:lnTo>
                    <a:pt x="1066" y="262"/>
                  </a:lnTo>
                  <a:lnTo>
                    <a:pt x="1034" y="263"/>
                  </a:lnTo>
                  <a:lnTo>
                    <a:pt x="1008" y="264"/>
                  </a:lnTo>
                  <a:lnTo>
                    <a:pt x="984" y="265"/>
                  </a:lnTo>
                  <a:lnTo>
                    <a:pt x="965" y="267"/>
                  </a:lnTo>
                  <a:lnTo>
                    <a:pt x="950" y="267"/>
                  </a:lnTo>
                  <a:lnTo>
                    <a:pt x="940" y="268"/>
                  </a:lnTo>
                  <a:lnTo>
                    <a:pt x="924" y="269"/>
                  </a:lnTo>
                  <a:lnTo>
                    <a:pt x="910" y="270"/>
                  </a:lnTo>
                  <a:lnTo>
                    <a:pt x="900" y="270"/>
                  </a:lnTo>
                  <a:lnTo>
                    <a:pt x="891" y="270"/>
                  </a:lnTo>
                  <a:lnTo>
                    <a:pt x="883" y="269"/>
                  </a:lnTo>
                  <a:lnTo>
                    <a:pt x="876" y="269"/>
                  </a:lnTo>
                  <a:lnTo>
                    <a:pt x="870" y="267"/>
                  </a:lnTo>
                  <a:lnTo>
                    <a:pt x="865" y="265"/>
                  </a:lnTo>
                  <a:lnTo>
                    <a:pt x="861" y="263"/>
                  </a:lnTo>
                  <a:lnTo>
                    <a:pt x="858" y="260"/>
                  </a:lnTo>
                  <a:lnTo>
                    <a:pt x="856" y="257"/>
                  </a:lnTo>
                  <a:lnTo>
                    <a:pt x="856" y="253"/>
                  </a:lnTo>
                  <a:lnTo>
                    <a:pt x="856" y="245"/>
                  </a:lnTo>
                  <a:lnTo>
                    <a:pt x="858" y="239"/>
                  </a:lnTo>
                  <a:lnTo>
                    <a:pt x="860" y="234"/>
                  </a:lnTo>
                  <a:lnTo>
                    <a:pt x="863" y="230"/>
                  </a:lnTo>
                  <a:lnTo>
                    <a:pt x="866" y="226"/>
                  </a:lnTo>
                  <a:lnTo>
                    <a:pt x="870" y="225"/>
                  </a:lnTo>
                  <a:lnTo>
                    <a:pt x="875" y="223"/>
                  </a:lnTo>
                  <a:lnTo>
                    <a:pt x="880" y="223"/>
                  </a:lnTo>
                  <a:lnTo>
                    <a:pt x="893" y="220"/>
                  </a:lnTo>
                  <a:lnTo>
                    <a:pt x="909" y="220"/>
                  </a:lnTo>
                  <a:lnTo>
                    <a:pt x="985" y="216"/>
                  </a:lnTo>
                  <a:lnTo>
                    <a:pt x="1057" y="215"/>
                  </a:lnTo>
                  <a:lnTo>
                    <a:pt x="1139" y="211"/>
                  </a:lnTo>
                  <a:close/>
                  <a:moveTo>
                    <a:pt x="999" y="452"/>
                  </a:moveTo>
                  <a:lnTo>
                    <a:pt x="1015" y="443"/>
                  </a:lnTo>
                  <a:lnTo>
                    <a:pt x="1032" y="436"/>
                  </a:lnTo>
                  <a:lnTo>
                    <a:pt x="1047" y="429"/>
                  </a:lnTo>
                  <a:lnTo>
                    <a:pt x="1062" y="424"/>
                  </a:lnTo>
                  <a:lnTo>
                    <a:pt x="1077" y="419"/>
                  </a:lnTo>
                  <a:lnTo>
                    <a:pt x="1096" y="416"/>
                  </a:lnTo>
                  <a:lnTo>
                    <a:pt x="1116" y="413"/>
                  </a:lnTo>
                  <a:lnTo>
                    <a:pt x="1138" y="411"/>
                  </a:lnTo>
                  <a:lnTo>
                    <a:pt x="1138" y="392"/>
                  </a:lnTo>
                  <a:lnTo>
                    <a:pt x="1138" y="357"/>
                  </a:lnTo>
                  <a:lnTo>
                    <a:pt x="1087" y="360"/>
                  </a:lnTo>
                  <a:lnTo>
                    <a:pt x="1048" y="367"/>
                  </a:lnTo>
                  <a:lnTo>
                    <a:pt x="1034" y="369"/>
                  </a:lnTo>
                  <a:lnTo>
                    <a:pt x="1023" y="373"/>
                  </a:lnTo>
                  <a:lnTo>
                    <a:pt x="1014" y="377"/>
                  </a:lnTo>
                  <a:lnTo>
                    <a:pt x="1009" y="381"/>
                  </a:lnTo>
                  <a:lnTo>
                    <a:pt x="1004" y="388"/>
                  </a:lnTo>
                  <a:lnTo>
                    <a:pt x="999" y="396"/>
                  </a:lnTo>
                  <a:lnTo>
                    <a:pt x="997" y="401"/>
                  </a:lnTo>
                  <a:lnTo>
                    <a:pt x="995" y="406"/>
                  </a:lnTo>
                  <a:lnTo>
                    <a:pt x="994" y="414"/>
                  </a:lnTo>
                  <a:lnTo>
                    <a:pt x="993" y="424"/>
                  </a:lnTo>
                  <a:lnTo>
                    <a:pt x="993" y="434"/>
                  </a:lnTo>
                  <a:lnTo>
                    <a:pt x="995" y="439"/>
                  </a:lnTo>
                  <a:lnTo>
                    <a:pt x="999" y="452"/>
                  </a:lnTo>
                  <a:close/>
                  <a:moveTo>
                    <a:pt x="1137" y="451"/>
                  </a:moveTo>
                  <a:lnTo>
                    <a:pt x="1119" y="452"/>
                  </a:lnTo>
                  <a:lnTo>
                    <a:pt x="1104" y="454"/>
                  </a:lnTo>
                  <a:lnTo>
                    <a:pt x="1089" y="457"/>
                  </a:lnTo>
                  <a:lnTo>
                    <a:pt x="1077" y="461"/>
                  </a:lnTo>
                  <a:lnTo>
                    <a:pt x="1067" y="464"/>
                  </a:lnTo>
                  <a:lnTo>
                    <a:pt x="1057" y="468"/>
                  </a:lnTo>
                  <a:lnTo>
                    <a:pt x="1048" y="472"/>
                  </a:lnTo>
                  <a:lnTo>
                    <a:pt x="1042" y="477"/>
                  </a:lnTo>
                  <a:lnTo>
                    <a:pt x="1017" y="497"/>
                  </a:lnTo>
                  <a:lnTo>
                    <a:pt x="1020" y="503"/>
                  </a:lnTo>
                  <a:lnTo>
                    <a:pt x="1025" y="511"/>
                  </a:lnTo>
                  <a:lnTo>
                    <a:pt x="1029" y="515"/>
                  </a:lnTo>
                  <a:lnTo>
                    <a:pt x="1037" y="517"/>
                  </a:lnTo>
                  <a:lnTo>
                    <a:pt x="1046" y="520"/>
                  </a:lnTo>
                  <a:lnTo>
                    <a:pt x="1058" y="522"/>
                  </a:lnTo>
                  <a:lnTo>
                    <a:pt x="1073" y="525"/>
                  </a:lnTo>
                  <a:lnTo>
                    <a:pt x="1092" y="526"/>
                  </a:lnTo>
                  <a:lnTo>
                    <a:pt x="1113" y="526"/>
                  </a:lnTo>
                  <a:lnTo>
                    <a:pt x="1137" y="527"/>
                  </a:lnTo>
                  <a:lnTo>
                    <a:pt x="1137" y="451"/>
                  </a:lnTo>
                  <a:close/>
                  <a:moveTo>
                    <a:pt x="1257" y="711"/>
                  </a:moveTo>
                  <a:lnTo>
                    <a:pt x="1235" y="709"/>
                  </a:lnTo>
                  <a:lnTo>
                    <a:pt x="1215" y="706"/>
                  </a:lnTo>
                  <a:lnTo>
                    <a:pt x="1197" y="705"/>
                  </a:lnTo>
                  <a:lnTo>
                    <a:pt x="1182" y="705"/>
                  </a:lnTo>
                  <a:lnTo>
                    <a:pt x="1162" y="705"/>
                  </a:lnTo>
                  <a:lnTo>
                    <a:pt x="1134" y="708"/>
                  </a:lnTo>
                  <a:lnTo>
                    <a:pt x="1102" y="713"/>
                  </a:lnTo>
                  <a:lnTo>
                    <a:pt x="1062" y="718"/>
                  </a:lnTo>
                  <a:lnTo>
                    <a:pt x="1061" y="731"/>
                  </a:lnTo>
                  <a:lnTo>
                    <a:pt x="1061" y="749"/>
                  </a:lnTo>
                  <a:lnTo>
                    <a:pt x="1062" y="758"/>
                  </a:lnTo>
                  <a:lnTo>
                    <a:pt x="1064" y="769"/>
                  </a:lnTo>
                  <a:lnTo>
                    <a:pt x="1069" y="780"/>
                  </a:lnTo>
                  <a:lnTo>
                    <a:pt x="1076" y="794"/>
                  </a:lnTo>
                  <a:lnTo>
                    <a:pt x="1079" y="800"/>
                  </a:lnTo>
                  <a:lnTo>
                    <a:pt x="1084" y="805"/>
                  </a:lnTo>
                  <a:lnTo>
                    <a:pt x="1092" y="810"/>
                  </a:lnTo>
                  <a:lnTo>
                    <a:pt x="1101" y="814"/>
                  </a:lnTo>
                  <a:lnTo>
                    <a:pt x="1112" y="816"/>
                  </a:lnTo>
                  <a:lnTo>
                    <a:pt x="1123" y="819"/>
                  </a:lnTo>
                  <a:lnTo>
                    <a:pt x="1137" y="820"/>
                  </a:lnTo>
                  <a:lnTo>
                    <a:pt x="1152" y="820"/>
                  </a:lnTo>
                  <a:lnTo>
                    <a:pt x="1167" y="820"/>
                  </a:lnTo>
                  <a:lnTo>
                    <a:pt x="1181" y="819"/>
                  </a:lnTo>
                  <a:lnTo>
                    <a:pt x="1193" y="816"/>
                  </a:lnTo>
                  <a:lnTo>
                    <a:pt x="1203" y="814"/>
                  </a:lnTo>
                  <a:lnTo>
                    <a:pt x="1213" y="811"/>
                  </a:lnTo>
                  <a:lnTo>
                    <a:pt x="1221" y="808"/>
                  </a:lnTo>
                  <a:lnTo>
                    <a:pt x="1228" y="803"/>
                  </a:lnTo>
                  <a:lnTo>
                    <a:pt x="1233" y="798"/>
                  </a:lnTo>
                  <a:lnTo>
                    <a:pt x="1241" y="786"/>
                  </a:lnTo>
                  <a:lnTo>
                    <a:pt x="1247" y="774"/>
                  </a:lnTo>
                  <a:lnTo>
                    <a:pt x="1252" y="760"/>
                  </a:lnTo>
                  <a:lnTo>
                    <a:pt x="1253" y="745"/>
                  </a:lnTo>
                  <a:lnTo>
                    <a:pt x="1257" y="711"/>
                  </a:lnTo>
                  <a:close/>
                  <a:moveTo>
                    <a:pt x="1187" y="525"/>
                  </a:moveTo>
                  <a:lnTo>
                    <a:pt x="1203" y="525"/>
                  </a:lnTo>
                  <a:lnTo>
                    <a:pt x="1220" y="523"/>
                  </a:lnTo>
                  <a:lnTo>
                    <a:pt x="1232" y="522"/>
                  </a:lnTo>
                  <a:lnTo>
                    <a:pt x="1245" y="521"/>
                  </a:lnTo>
                  <a:lnTo>
                    <a:pt x="1256" y="518"/>
                  </a:lnTo>
                  <a:lnTo>
                    <a:pt x="1269" y="515"/>
                  </a:lnTo>
                  <a:lnTo>
                    <a:pt x="1282" y="510"/>
                  </a:lnTo>
                  <a:lnTo>
                    <a:pt x="1297" y="502"/>
                  </a:lnTo>
                  <a:lnTo>
                    <a:pt x="1289" y="492"/>
                  </a:lnTo>
                  <a:lnTo>
                    <a:pt x="1280" y="483"/>
                  </a:lnTo>
                  <a:lnTo>
                    <a:pt x="1271" y="476"/>
                  </a:lnTo>
                  <a:lnTo>
                    <a:pt x="1261" y="471"/>
                  </a:lnTo>
                  <a:lnTo>
                    <a:pt x="1248" y="464"/>
                  </a:lnTo>
                  <a:lnTo>
                    <a:pt x="1231" y="459"/>
                  </a:lnTo>
                  <a:lnTo>
                    <a:pt x="1211" y="456"/>
                  </a:lnTo>
                  <a:lnTo>
                    <a:pt x="1188" y="451"/>
                  </a:lnTo>
                  <a:lnTo>
                    <a:pt x="1187" y="525"/>
                  </a:lnTo>
                  <a:close/>
                  <a:moveTo>
                    <a:pt x="1190" y="357"/>
                  </a:moveTo>
                  <a:lnTo>
                    <a:pt x="1188" y="374"/>
                  </a:lnTo>
                  <a:lnTo>
                    <a:pt x="1188" y="382"/>
                  </a:lnTo>
                  <a:lnTo>
                    <a:pt x="1188" y="411"/>
                  </a:lnTo>
                  <a:lnTo>
                    <a:pt x="1207" y="412"/>
                  </a:lnTo>
                  <a:lnTo>
                    <a:pt x="1226" y="416"/>
                  </a:lnTo>
                  <a:lnTo>
                    <a:pt x="1243" y="419"/>
                  </a:lnTo>
                  <a:lnTo>
                    <a:pt x="1260" y="424"/>
                  </a:lnTo>
                  <a:lnTo>
                    <a:pt x="1275" y="429"/>
                  </a:lnTo>
                  <a:lnTo>
                    <a:pt x="1287" y="434"/>
                  </a:lnTo>
                  <a:lnTo>
                    <a:pt x="1296" y="441"/>
                  </a:lnTo>
                  <a:lnTo>
                    <a:pt x="1304" y="446"/>
                  </a:lnTo>
                  <a:lnTo>
                    <a:pt x="1325" y="466"/>
                  </a:lnTo>
                  <a:lnTo>
                    <a:pt x="1329" y="448"/>
                  </a:lnTo>
                  <a:lnTo>
                    <a:pt x="1332" y="437"/>
                  </a:lnTo>
                  <a:lnTo>
                    <a:pt x="1334" y="424"/>
                  </a:lnTo>
                  <a:lnTo>
                    <a:pt x="1334" y="408"/>
                  </a:lnTo>
                  <a:lnTo>
                    <a:pt x="1332" y="399"/>
                  </a:lnTo>
                  <a:lnTo>
                    <a:pt x="1330" y="392"/>
                  </a:lnTo>
                  <a:lnTo>
                    <a:pt x="1325" y="383"/>
                  </a:lnTo>
                  <a:lnTo>
                    <a:pt x="1319" y="374"/>
                  </a:lnTo>
                  <a:lnTo>
                    <a:pt x="1314" y="371"/>
                  </a:lnTo>
                  <a:lnTo>
                    <a:pt x="1305" y="367"/>
                  </a:lnTo>
                  <a:lnTo>
                    <a:pt x="1294" y="364"/>
                  </a:lnTo>
                  <a:lnTo>
                    <a:pt x="1280" y="362"/>
                  </a:lnTo>
                  <a:lnTo>
                    <a:pt x="1261" y="359"/>
                  </a:lnTo>
                  <a:lnTo>
                    <a:pt x="1241" y="358"/>
                  </a:lnTo>
                  <a:lnTo>
                    <a:pt x="1217" y="357"/>
                  </a:lnTo>
                  <a:lnTo>
                    <a:pt x="1190" y="357"/>
                  </a:lnTo>
                  <a:close/>
                  <a:moveTo>
                    <a:pt x="100" y="893"/>
                  </a:moveTo>
                  <a:lnTo>
                    <a:pt x="139" y="842"/>
                  </a:lnTo>
                  <a:lnTo>
                    <a:pt x="169" y="801"/>
                  </a:lnTo>
                  <a:lnTo>
                    <a:pt x="191" y="770"/>
                  </a:lnTo>
                  <a:lnTo>
                    <a:pt x="204" y="750"/>
                  </a:lnTo>
                  <a:lnTo>
                    <a:pt x="211" y="735"/>
                  </a:lnTo>
                  <a:lnTo>
                    <a:pt x="219" y="720"/>
                  </a:lnTo>
                  <a:lnTo>
                    <a:pt x="225" y="706"/>
                  </a:lnTo>
                  <a:lnTo>
                    <a:pt x="230" y="692"/>
                  </a:lnTo>
                  <a:lnTo>
                    <a:pt x="235" y="680"/>
                  </a:lnTo>
                  <a:lnTo>
                    <a:pt x="239" y="669"/>
                  </a:lnTo>
                  <a:lnTo>
                    <a:pt x="243" y="657"/>
                  </a:lnTo>
                  <a:lnTo>
                    <a:pt x="245" y="646"/>
                  </a:lnTo>
                  <a:lnTo>
                    <a:pt x="246" y="635"/>
                  </a:lnTo>
                  <a:lnTo>
                    <a:pt x="248" y="622"/>
                  </a:lnTo>
                  <a:lnTo>
                    <a:pt x="249" y="606"/>
                  </a:lnTo>
                  <a:lnTo>
                    <a:pt x="249" y="587"/>
                  </a:lnTo>
                  <a:lnTo>
                    <a:pt x="249" y="454"/>
                  </a:lnTo>
                  <a:lnTo>
                    <a:pt x="249" y="243"/>
                  </a:lnTo>
                  <a:lnTo>
                    <a:pt x="248" y="193"/>
                  </a:lnTo>
                  <a:lnTo>
                    <a:pt x="248" y="155"/>
                  </a:lnTo>
                  <a:lnTo>
                    <a:pt x="248" y="129"/>
                  </a:lnTo>
                  <a:lnTo>
                    <a:pt x="248" y="115"/>
                  </a:lnTo>
                  <a:lnTo>
                    <a:pt x="248" y="99"/>
                  </a:lnTo>
                  <a:lnTo>
                    <a:pt x="249" y="81"/>
                  </a:lnTo>
                  <a:lnTo>
                    <a:pt x="249" y="72"/>
                  </a:lnTo>
                  <a:lnTo>
                    <a:pt x="251" y="65"/>
                  </a:lnTo>
                  <a:lnTo>
                    <a:pt x="253" y="59"/>
                  </a:lnTo>
                  <a:lnTo>
                    <a:pt x="255" y="55"/>
                  </a:lnTo>
                  <a:lnTo>
                    <a:pt x="259" y="52"/>
                  </a:lnTo>
                  <a:lnTo>
                    <a:pt x="264" y="50"/>
                  </a:lnTo>
                  <a:lnTo>
                    <a:pt x="269" y="49"/>
                  </a:lnTo>
                  <a:lnTo>
                    <a:pt x="274" y="49"/>
                  </a:lnTo>
                  <a:lnTo>
                    <a:pt x="280" y="50"/>
                  </a:lnTo>
                  <a:lnTo>
                    <a:pt x="285" y="54"/>
                  </a:lnTo>
                  <a:lnTo>
                    <a:pt x="289" y="59"/>
                  </a:lnTo>
                  <a:lnTo>
                    <a:pt x="290" y="65"/>
                  </a:lnTo>
                  <a:lnTo>
                    <a:pt x="291" y="72"/>
                  </a:lnTo>
                  <a:lnTo>
                    <a:pt x="293" y="82"/>
                  </a:lnTo>
                  <a:lnTo>
                    <a:pt x="293" y="92"/>
                  </a:lnTo>
                  <a:lnTo>
                    <a:pt x="293" y="104"/>
                  </a:lnTo>
                  <a:lnTo>
                    <a:pt x="293" y="116"/>
                  </a:lnTo>
                  <a:lnTo>
                    <a:pt x="293" y="134"/>
                  </a:lnTo>
                  <a:lnTo>
                    <a:pt x="294" y="155"/>
                  </a:lnTo>
                  <a:lnTo>
                    <a:pt x="294" y="179"/>
                  </a:lnTo>
                  <a:lnTo>
                    <a:pt x="294" y="374"/>
                  </a:lnTo>
                  <a:lnTo>
                    <a:pt x="296" y="487"/>
                  </a:lnTo>
                  <a:lnTo>
                    <a:pt x="296" y="530"/>
                  </a:lnTo>
                  <a:lnTo>
                    <a:pt x="296" y="563"/>
                  </a:lnTo>
                  <a:lnTo>
                    <a:pt x="298" y="590"/>
                  </a:lnTo>
                  <a:lnTo>
                    <a:pt x="299" y="606"/>
                  </a:lnTo>
                  <a:lnTo>
                    <a:pt x="300" y="619"/>
                  </a:lnTo>
                  <a:lnTo>
                    <a:pt x="303" y="631"/>
                  </a:lnTo>
                  <a:lnTo>
                    <a:pt x="305" y="644"/>
                  </a:lnTo>
                  <a:lnTo>
                    <a:pt x="309" y="656"/>
                  </a:lnTo>
                  <a:lnTo>
                    <a:pt x="313" y="669"/>
                  </a:lnTo>
                  <a:lnTo>
                    <a:pt x="318" y="682"/>
                  </a:lnTo>
                  <a:lnTo>
                    <a:pt x="323" y="697"/>
                  </a:lnTo>
                  <a:lnTo>
                    <a:pt x="330" y="713"/>
                  </a:lnTo>
                  <a:lnTo>
                    <a:pt x="337" y="730"/>
                  </a:lnTo>
                  <a:lnTo>
                    <a:pt x="345" y="746"/>
                  </a:lnTo>
                  <a:lnTo>
                    <a:pt x="354" y="763"/>
                  </a:lnTo>
                  <a:lnTo>
                    <a:pt x="363" y="779"/>
                  </a:lnTo>
                  <a:lnTo>
                    <a:pt x="374" y="798"/>
                  </a:lnTo>
                  <a:lnTo>
                    <a:pt x="392" y="823"/>
                  </a:lnTo>
                  <a:lnTo>
                    <a:pt x="414" y="854"/>
                  </a:lnTo>
                  <a:lnTo>
                    <a:pt x="442" y="892"/>
                  </a:lnTo>
                  <a:lnTo>
                    <a:pt x="452" y="879"/>
                  </a:lnTo>
                  <a:lnTo>
                    <a:pt x="461" y="863"/>
                  </a:lnTo>
                  <a:lnTo>
                    <a:pt x="466" y="852"/>
                  </a:lnTo>
                  <a:lnTo>
                    <a:pt x="469" y="838"/>
                  </a:lnTo>
                  <a:lnTo>
                    <a:pt x="474" y="819"/>
                  </a:lnTo>
                  <a:lnTo>
                    <a:pt x="478" y="796"/>
                  </a:lnTo>
                  <a:lnTo>
                    <a:pt x="481" y="770"/>
                  </a:lnTo>
                  <a:lnTo>
                    <a:pt x="483" y="740"/>
                  </a:lnTo>
                  <a:lnTo>
                    <a:pt x="484" y="705"/>
                  </a:lnTo>
                  <a:lnTo>
                    <a:pt x="486" y="666"/>
                  </a:lnTo>
                  <a:lnTo>
                    <a:pt x="486" y="369"/>
                  </a:lnTo>
                  <a:lnTo>
                    <a:pt x="486" y="348"/>
                  </a:lnTo>
                  <a:lnTo>
                    <a:pt x="486" y="330"/>
                  </a:lnTo>
                  <a:lnTo>
                    <a:pt x="484" y="314"/>
                  </a:lnTo>
                  <a:lnTo>
                    <a:pt x="484" y="302"/>
                  </a:lnTo>
                  <a:lnTo>
                    <a:pt x="481" y="204"/>
                  </a:lnTo>
                  <a:lnTo>
                    <a:pt x="481" y="194"/>
                  </a:lnTo>
                  <a:lnTo>
                    <a:pt x="479" y="183"/>
                  </a:lnTo>
                  <a:lnTo>
                    <a:pt x="478" y="171"/>
                  </a:lnTo>
                  <a:lnTo>
                    <a:pt x="478" y="159"/>
                  </a:lnTo>
                  <a:lnTo>
                    <a:pt x="477" y="146"/>
                  </a:lnTo>
                  <a:lnTo>
                    <a:pt x="478" y="137"/>
                  </a:lnTo>
                  <a:lnTo>
                    <a:pt x="479" y="130"/>
                  </a:lnTo>
                  <a:lnTo>
                    <a:pt x="483" y="125"/>
                  </a:lnTo>
                  <a:lnTo>
                    <a:pt x="487" y="121"/>
                  </a:lnTo>
                  <a:lnTo>
                    <a:pt x="491" y="117"/>
                  </a:lnTo>
                  <a:lnTo>
                    <a:pt x="496" y="116"/>
                  </a:lnTo>
                  <a:lnTo>
                    <a:pt x="499" y="115"/>
                  </a:lnTo>
                  <a:lnTo>
                    <a:pt x="504" y="116"/>
                  </a:lnTo>
                  <a:lnTo>
                    <a:pt x="509" y="117"/>
                  </a:lnTo>
                  <a:lnTo>
                    <a:pt x="513" y="120"/>
                  </a:lnTo>
                  <a:lnTo>
                    <a:pt x="517" y="124"/>
                  </a:lnTo>
                  <a:lnTo>
                    <a:pt x="519" y="127"/>
                  </a:lnTo>
                  <a:lnTo>
                    <a:pt x="521" y="132"/>
                  </a:lnTo>
                  <a:lnTo>
                    <a:pt x="522" y="140"/>
                  </a:lnTo>
                  <a:lnTo>
                    <a:pt x="523" y="148"/>
                  </a:lnTo>
                  <a:lnTo>
                    <a:pt x="526" y="176"/>
                  </a:lnTo>
                  <a:lnTo>
                    <a:pt x="527" y="249"/>
                  </a:lnTo>
                  <a:lnTo>
                    <a:pt x="531" y="320"/>
                  </a:lnTo>
                  <a:lnTo>
                    <a:pt x="531" y="349"/>
                  </a:lnTo>
                  <a:lnTo>
                    <a:pt x="532" y="387"/>
                  </a:lnTo>
                  <a:lnTo>
                    <a:pt x="532" y="436"/>
                  </a:lnTo>
                  <a:lnTo>
                    <a:pt x="532" y="493"/>
                  </a:lnTo>
                  <a:lnTo>
                    <a:pt x="532" y="551"/>
                  </a:lnTo>
                  <a:lnTo>
                    <a:pt x="532" y="599"/>
                  </a:lnTo>
                  <a:lnTo>
                    <a:pt x="532" y="637"/>
                  </a:lnTo>
                  <a:lnTo>
                    <a:pt x="532" y="665"/>
                  </a:lnTo>
                  <a:lnTo>
                    <a:pt x="531" y="691"/>
                  </a:lnTo>
                  <a:lnTo>
                    <a:pt x="529" y="723"/>
                  </a:lnTo>
                  <a:lnTo>
                    <a:pt x="528" y="759"/>
                  </a:lnTo>
                  <a:lnTo>
                    <a:pt x="526" y="799"/>
                  </a:lnTo>
                  <a:lnTo>
                    <a:pt x="524" y="819"/>
                  </a:lnTo>
                  <a:lnTo>
                    <a:pt x="521" y="839"/>
                  </a:lnTo>
                  <a:lnTo>
                    <a:pt x="516" y="858"/>
                  </a:lnTo>
                  <a:lnTo>
                    <a:pt x="509" y="874"/>
                  </a:lnTo>
                  <a:lnTo>
                    <a:pt x="501" y="890"/>
                  </a:lnTo>
                  <a:lnTo>
                    <a:pt x="492" y="905"/>
                  </a:lnTo>
                  <a:lnTo>
                    <a:pt x="481" y="919"/>
                  </a:lnTo>
                  <a:lnTo>
                    <a:pt x="468" y="932"/>
                  </a:lnTo>
                  <a:lnTo>
                    <a:pt x="461" y="938"/>
                  </a:lnTo>
                  <a:lnTo>
                    <a:pt x="453" y="943"/>
                  </a:lnTo>
                  <a:lnTo>
                    <a:pt x="444" y="948"/>
                  </a:lnTo>
                  <a:lnTo>
                    <a:pt x="434" y="953"/>
                  </a:lnTo>
                  <a:lnTo>
                    <a:pt x="423" y="957"/>
                  </a:lnTo>
                  <a:lnTo>
                    <a:pt x="412" y="961"/>
                  </a:lnTo>
                  <a:lnTo>
                    <a:pt x="399" y="964"/>
                  </a:lnTo>
                  <a:lnTo>
                    <a:pt x="385" y="967"/>
                  </a:lnTo>
                  <a:lnTo>
                    <a:pt x="357" y="972"/>
                  </a:lnTo>
                  <a:lnTo>
                    <a:pt x="323" y="974"/>
                  </a:lnTo>
                  <a:lnTo>
                    <a:pt x="286" y="976"/>
                  </a:lnTo>
                  <a:lnTo>
                    <a:pt x="246" y="974"/>
                  </a:lnTo>
                  <a:lnTo>
                    <a:pt x="211" y="973"/>
                  </a:lnTo>
                  <a:lnTo>
                    <a:pt x="181" y="972"/>
                  </a:lnTo>
                  <a:lnTo>
                    <a:pt x="155" y="969"/>
                  </a:lnTo>
                  <a:lnTo>
                    <a:pt x="134" y="966"/>
                  </a:lnTo>
                  <a:lnTo>
                    <a:pt x="115" y="959"/>
                  </a:lnTo>
                  <a:lnTo>
                    <a:pt x="99" y="953"/>
                  </a:lnTo>
                  <a:lnTo>
                    <a:pt x="92" y="949"/>
                  </a:lnTo>
                  <a:lnTo>
                    <a:pt x="85" y="946"/>
                  </a:lnTo>
                  <a:lnTo>
                    <a:pt x="80" y="941"/>
                  </a:lnTo>
                  <a:lnTo>
                    <a:pt x="73" y="936"/>
                  </a:lnTo>
                  <a:lnTo>
                    <a:pt x="63" y="924"/>
                  </a:lnTo>
                  <a:lnTo>
                    <a:pt x="53" y="910"/>
                  </a:lnTo>
                  <a:lnTo>
                    <a:pt x="43" y="894"/>
                  </a:lnTo>
                  <a:lnTo>
                    <a:pt x="35" y="877"/>
                  </a:lnTo>
                  <a:lnTo>
                    <a:pt x="26" y="858"/>
                  </a:lnTo>
                  <a:lnTo>
                    <a:pt x="18" y="837"/>
                  </a:lnTo>
                  <a:lnTo>
                    <a:pt x="13" y="813"/>
                  </a:lnTo>
                  <a:lnTo>
                    <a:pt x="10" y="789"/>
                  </a:lnTo>
                  <a:lnTo>
                    <a:pt x="7" y="763"/>
                  </a:lnTo>
                  <a:lnTo>
                    <a:pt x="5" y="734"/>
                  </a:lnTo>
                  <a:lnTo>
                    <a:pt x="3" y="704"/>
                  </a:lnTo>
                  <a:lnTo>
                    <a:pt x="2" y="670"/>
                  </a:lnTo>
                  <a:lnTo>
                    <a:pt x="1" y="635"/>
                  </a:lnTo>
                  <a:lnTo>
                    <a:pt x="0" y="599"/>
                  </a:lnTo>
                  <a:lnTo>
                    <a:pt x="0" y="561"/>
                  </a:lnTo>
                  <a:lnTo>
                    <a:pt x="0" y="521"/>
                  </a:lnTo>
                  <a:lnTo>
                    <a:pt x="0" y="481"/>
                  </a:lnTo>
                  <a:lnTo>
                    <a:pt x="0" y="443"/>
                  </a:lnTo>
                  <a:lnTo>
                    <a:pt x="0" y="40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0" y="317"/>
                  </a:lnTo>
                  <a:lnTo>
                    <a:pt x="0" y="297"/>
                  </a:lnTo>
                  <a:lnTo>
                    <a:pt x="1" y="280"/>
                  </a:lnTo>
                  <a:lnTo>
                    <a:pt x="1" y="265"/>
                  </a:lnTo>
                  <a:lnTo>
                    <a:pt x="2" y="250"/>
                  </a:lnTo>
                  <a:lnTo>
                    <a:pt x="2" y="235"/>
                  </a:lnTo>
                  <a:lnTo>
                    <a:pt x="3" y="219"/>
                  </a:lnTo>
                  <a:lnTo>
                    <a:pt x="5" y="203"/>
                  </a:lnTo>
                  <a:lnTo>
                    <a:pt x="5" y="189"/>
                  </a:lnTo>
                  <a:lnTo>
                    <a:pt x="6" y="176"/>
                  </a:lnTo>
                  <a:lnTo>
                    <a:pt x="6" y="166"/>
                  </a:lnTo>
                  <a:lnTo>
                    <a:pt x="7" y="158"/>
                  </a:lnTo>
                  <a:lnTo>
                    <a:pt x="8" y="150"/>
                  </a:lnTo>
                  <a:lnTo>
                    <a:pt x="11" y="145"/>
                  </a:lnTo>
                  <a:lnTo>
                    <a:pt x="13" y="140"/>
                  </a:lnTo>
                  <a:lnTo>
                    <a:pt x="18" y="137"/>
                  </a:lnTo>
                  <a:lnTo>
                    <a:pt x="22" y="135"/>
                  </a:lnTo>
                  <a:lnTo>
                    <a:pt x="28" y="134"/>
                  </a:lnTo>
                  <a:lnTo>
                    <a:pt x="33" y="134"/>
                  </a:lnTo>
                  <a:lnTo>
                    <a:pt x="40" y="134"/>
                  </a:lnTo>
                  <a:lnTo>
                    <a:pt x="45" y="136"/>
                  </a:lnTo>
                  <a:lnTo>
                    <a:pt x="47" y="141"/>
                  </a:lnTo>
                  <a:lnTo>
                    <a:pt x="50" y="148"/>
                  </a:lnTo>
                  <a:lnTo>
                    <a:pt x="52" y="163"/>
                  </a:lnTo>
                  <a:lnTo>
                    <a:pt x="52" y="179"/>
                  </a:lnTo>
                  <a:lnTo>
                    <a:pt x="51" y="196"/>
                  </a:lnTo>
                  <a:lnTo>
                    <a:pt x="51" y="211"/>
                  </a:lnTo>
                  <a:lnTo>
                    <a:pt x="50" y="229"/>
                  </a:lnTo>
                  <a:lnTo>
                    <a:pt x="48" y="250"/>
                  </a:lnTo>
                  <a:lnTo>
                    <a:pt x="48" y="273"/>
                  </a:lnTo>
                  <a:lnTo>
                    <a:pt x="48" y="299"/>
                  </a:lnTo>
                  <a:lnTo>
                    <a:pt x="48" y="327"/>
                  </a:lnTo>
                  <a:lnTo>
                    <a:pt x="47" y="358"/>
                  </a:lnTo>
                  <a:lnTo>
                    <a:pt x="48" y="392"/>
                  </a:lnTo>
                  <a:lnTo>
                    <a:pt x="48" y="503"/>
                  </a:lnTo>
                  <a:lnTo>
                    <a:pt x="48" y="547"/>
                  </a:lnTo>
                  <a:lnTo>
                    <a:pt x="48" y="590"/>
                  </a:lnTo>
                  <a:lnTo>
                    <a:pt x="50" y="629"/>
                  </a:lnTo>
                  <a:lnTo>
                    <a:pt x="51" y="664"/>
                  </a:lnTo>
                  <a:lnTo>
                    <a:pt x="53" y="697"/>
                  </a:lnTo>
                  <a:lnTo>
                    <a:pt x="55" y="729"/>
                  </a:lnTo>
                  <a:lnTo>
                    <a:pt x="57" y="758"/>
                  </a:lnTo>
                  <a:lnTo>
                    <a:pt x="60" y="784"/>
                  </a:lnTo>
                  <a:lnTo>
                    <a:pt x="62" y="806"/>
                  </a:lnTo>
                  <a:lnTo>
                    <a:pt x="66" y="827"/>
                  </a:lnTo>
                  <a:lnTo>
                    <a:pt x="71" y="842"/>
                  </a:lnTo>
                  <a:lnTo>
                    <a:pt x="77" y="853"/>
                  </a:lnTo>
                  <a:lnTo>
                    <a:pt x="100" y="893"/>
                  </a:lnTo>
                  <a:close/>
                  <a:moveTo>
                    <a:pt x="402" y="912"/>
                  </a:moveTo>
                  <a:lnTo>
                    <a:pt x="374" y="875"/>
                  </a:lnTo>
                  <a:lnTo>
                    <a:pt x="350" y="844"/>
                  </a:lnTo>
                  <a:lnTo>
                    <a:pt x="332" y="818"/>
                  </a:lnTo>
                  <a:lnTo>
                    <a:pt x="318" y="795"/>
                  </a:lnTo>
                  <a:lnTo>
                    <a:pt x="308" y="776"/>
                  </a:lnTo>
                  <a:lnTo>
                    <a:pt x="296" y="755"/>
                  </a:lnTo>
                  <a:lnTo>
                    <a:pt x="286" y="734"/>
                  </a:lnTo>
                  <a:lnTo>
                    <a:pt x="278" y="710"/>
                  </a:lnTo>
                  <a:lnTo>
                    <a:pt x="268" y="729"/>
                  </a:lnTo>
                  <a:lnTo>
                    <a:pt x="259" y="748"/>
                  </a:lnTo>
                  <a:lnTo>
                    <a:pt x="249" y="765"/>
                  </a:lnTo>
                  <a:lnTo>
                    <a:pt x="239" y="783"/>
                  </a:lnTo>
                  <a:lnTo>
                    <a:pt x="226" y="804"/>
                  </a:lnTo>
                  <a:lnTo>
                    <a:pt x="205" y="833"/>
                  </a:lnTo>
                  <a:lnTo>
                    <a:pt x="177" y="870"/>
                  </a:lnTo>
                  <a:lnTo>
                    <a:pt x="142" y="914"/>
                  </a:lnTo>
                  <a:lnTo>
                    <a:pt x="159" y="919"/>
                  </a:lnTo>
                  <a:lnTo>
                    <a:pt x="176" y="924"/>
                  </a:lnTo>
                  <a:lnTo>
                    <a:pt x="189" y="925"/>
                  </a:lnTo>
                  <a:lnTo>
                    <a:pt x="207" y="927"/>
                  </a:lnTo>
                  <a:lnTo>
                    <a:pt x="234" y="928"/>
                  </a:lnTo>
                  <a:lnTo>
                    <a:pt x="266" y="929"/>
                  </a:lnTo>
                  <a:lnTo>
                    <a:pt x="285" y="929"/>
                  </a:lnTo>
                  <a:lnTo>
                    <a:pt x="303" y="929"/>
                  </a:lnTo>
                  <a:lnTo>
                    <a:pt x="320" y="928"/>
                  </a:lnTo>
                  <a:lnTo>
                    <a:pt x="337" y="925"/>
                  </a:lnTo>
                  <a:lnTo>
                    <a:pt x="354" y="923"/>
                  </a:lnTo>
                  <a:lnTo>
                    <a:pt x="370" y="920"/>
                  </a:lnTo>
                  <a:lnTo>
                    <a:pt x="387" y="917"/>
                  </a:lnTo>
                  <a:lnTo>
                    <a:pt x="402" y="9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C2EEED1-F8E8-4ABD-888F-064159290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1526" y="4240136"/>
              <a:ext cx="787400" cy="539750"/>
            </a:xfrm>
            <a:custGeom>
              <a:avLst/>
              <a:gdLst>
                <a:gd name="T0" fmla="*/ 1007 w 1487"/>
                <a:gd name="T1" fmla="*/ 18 h 1020"/>
                <a:gd name="T2" fmla="*/ 1278 w 1487"/>
                <a:gd name="T3" fmla="*/ 77 h 1020"/>
                <a:gd name="T4" fmla="*/ 1304 w 1487"/>
                <a:gd name="T5" fmla="*/ 131 h 1020"/>
                <a:gd name="T6" fmla="*/ 1484 w 1487"/>
                <a:gd name="T7" fmla="*/ 252 h 1020"/>
                <a:gd name="T8" fmla="*/ 1312 w 1487"/>
                <a:gd name="T9" fmla="*/ 324 h 1020"/>
                <a:gd name="T10" fmla="*/ 1403 w 1487"/>
                <a:gd name="T11" fmla="*/ 632 h 1020"/>
                <a:gd name="T12" fmla="*/ 1375 w 1487"/>
                <a:gd name="T13" fmla="*/ 1000 h 1020"/>
                <a:gd name="T14" fmla="*/ 1284 w 1487"/>
                <a:gd name="T15" fmla="*/ 575 h 1020"/>
                <a:gd name="T16" fmla="*/ 1285 w 1487"/>
                <a:gd name="T17" fmla="*/ 587 h 1020"/>
                <a:gd name="T18" fmla="*/ 1208 w 1487"/>
                <a:gd name="T19" fmla="*/ 874 h 1020"/>
                <a:gd name="T20" fmla="*/ 1026 w 1487"/>
                <a:gd name="T21" fmla="*/ 617 h 1020"/>
                <a:gd name="T22" fmla="*/ 1030 w 1487"/>
                <a:gd name="T23" fmla="*/ 575 h 1020"/>
                <a:gd name="T24" fmla="*/ 962 w 1487"/>
                <a:gd name="T25" fmla="*/ 966 h 1020"/>
                <a:gd name="T26" fmla="*/ 899 w 1487"/>
                <a:gd name="T27" fmla="*/ 746 h 1020"/>
                <a:gd name="T28" fmla="*/ 962 w 1487"/>
                <a:gd name="T29" fmla="*/ 372 h 1020"/>
                <a:gd name="T30" fmla="*/ 858 w 1487"/>
                <a:gd name="T31" fmla="*/ 266 h 1020"/>
                <a:gd name="T32" fmla="*/ 878 w 1487"/>
                <a:gd name="T33" fmla="*/ 240 h 1020"/>
                <a:gd name="T34" fmla="*/ 1035 w 1487"/>
                <a:gd name="T35" fmla="*/ 342 h 1020"/>
                <a:gd name="T36" fmla="*/ 916 w 1487"/>
                <a:gd name="T37" fmla="*/ 708 h 1020"/>
                <a:gd name="T38" fmla="*/ 942 w 1487"/>
                <a:gd name="T39" fmla="*/ 994 h 1020"/>
                <a:gd name="T40" fmla="*/ 981 w 1487"/>
                <a:gd name="T41" fmla="*/ 574 h 1020"/>
                <a:gd name="T42" fmla="*/ 1061 w 1487"/>
                <a:gd name="T43" fmla="*/ 636 h 1020"/>
                <a:gd name="T44" fmla="*/ 1049 w 1487"/>
                <a:gd name="T45" fmla="*/ 826 h 1020"/>
                <a:gd name="T46" fmla="*/ 1303 w 1487"/>
                <a:gd name="T47" fmla="*/ 686 h 1020"/>
                <a:gd name="T48" fmla="*/ 1193 w 1487"/>
                <a:gd name="T49" fmla="*/ 676 h 1020"/>
                <a:gd name="T50" fmla="*/ 1362 w 1487"/>
                <a:gd name="T51" fmla="*/ 672 h 1020"/>
                <a:gd name="T52" fmla="*/ 1414 w 1487"/>
                <a:gd name="T53" fmla="*/ 995 h 1020"/>
                <a:gd name="T54" fmla="*/ 1357 w 1487"/>
                <a:gd name="T55" fmla="*/ 520 h 1020"/>
                <a:gd name="T56" fmla="*/ 1190 w 1487"/>
                <a:gd name="T57" fmla="*/ 279 h 1020"/>
                <a:gd name="T58" fmla="*/ 1408 w 1487"/>
                <a:gd name="T59" fmla="*/ 222 h 1020"/>
                <a:gd name="T60" fmla="*/ 1337 w 1487"/>
                <a:gd name="T61" fmla="*/ 42 h 1020"/>
                <a:gd name="T62" fmla="*/ 1163 w 1487"/>
                <a:gd name="T63" fmla="*/ 122 h 1020"/>
                <a:gd name="T64" fmla="*/ 996 w 1487"/>
                <a:gd name="T65" fmla="*/ 44 h 1020"/>
                <a:gd name="T66" fmla="*/ 1067 w 1487"/>
                <a:gd name="T67" fmla="*/ 425 h 1020"/>
                <a:gd name="T68" fmla="*/ 1001 w 1487"/>
                <a:gd name="T69" fmla="*/ 461 h 1020"/>
                <a:gd name="T70" fmla="*/ 1071 w 1487"/>
                <a:gd name="T71" fmla="*/ 438 h 1020"/>
                <a:gd name="T72" fmla="*/ 1145 w 1487"/>
                <a:gd name="T73" fmla="*/ 540 h 1020"/>
                <a:gd name="T74" fmla="*/ 1076 w 1487"/>
                <a:gd name="T75" fmla="*/ 740 h 1020"/>
                <a:gd name="T76" fmla="*/ 1269 w 1487"/>
                <a:gd name="T77" fmla="*/ 752 h 1020"/>
                <a:gd name="T78" fmla="*/ 1156 w 1487"/>
                <a:gd name="T79" fmla="*/ 707 h 1020"/>
                <a:gd name="T80" fmla="*/ 1231 w 1487"/>
                <a:gd name="T81" fmla="*/ 458 h 1020"/>
                <a:gd name="T82" fmla="*/ 1334 w 1487"/>
                <a:gd name="T83" fmla="*/ 443 h 1020"/>
                <a:gd name="T84" fmla="*/ 1348 w 1487"/>
                <a:gd name="T85" fmla="*/ 415 h 1020"/>
                <a:gd name="T86" fmla="*/ 193 w 1487"/>
                <a:gd name="T87" fmla="*/ 773 h 1020"/>
                <a:gd name="T88" fmla="*/ 256 w 1487"/>
                <a:gd name="T89" fmla="*/ 63 h 1020"/>
                <a:gd name="T90" fmla="*/ 313 w 1487"/>
                <a:gd name="T91" fmla="*/ 613 h 1020"/>
                <a:gd name="T92" fmla="*/ 485 w 1487"/>
                <a:gd name="T93" fmla="*/ 730 h 1020"/>
                <a:gd name="T94" fmla="*/ 540 w 1487"/>
                <a:gd name="T95" fmla="*/ 183 h 1020"/>
                <a:gd name="T96" fmla="*/ 455 w 1487"/>
                <a:gd name="T97" fmla="*/ 961 h 1020"/>
                <a:gd name="T98" fmla="*/ 13 w 1487"/>
                <a:gd name="T99" fmla="*/ 810 h 1020"/>
                <a:gd name="T100" fmla="*/ 8 w 1487"/>
                <a:gd name="T101" fmla="*/ 173 h 1020"/>
                <a:gd name="T102" fmla="*/ 63 w 1487"/>
                <a:gd name="T103" fmla="*/ 510 h 1020"/>
                <a:gd name="T104" fmla="*/ 63 w 1487"/>
                <a:gd name="T105" fmla="*/ 803 h 1020"/>
                <a:gd name="T106" fmla="*/ 43 w 1487"/>
                <a:gd name="T107" fmla="*/ 147 h 1020"/>
                <a:gd name="T108" fmla="*/ 16 w 1487"/>
                <a:gd name="T109" fmla="*/ 693 h 1020"/>
                <a:gd name="T110" fmla="*/ 363 w 1487"/>
                <a:gd name="T111" fmla="*/ 973 h 1020"/>
                <a:gd name="T112" fmla="*/ 532 w 1487"/>
                <a:gd name="T113" fmla="*/ 356 h 1020"/>
                <a:gd name="T114" fmla="*/ 500 w 1487"/>
                <a:gd name="T115" fmla="*/ 673 h 1020"/>
                <a:gd name="T116" fmla="*/ 311 w 1487"/>
                <a:gd name="T117" fmla="*/ 664 h 1020"/>
                <a:gd name="T118" fmla="*/ 268 w 1487"/>
                <a:gd name="T119" fmla="*/ 66 h 1020"/>
                <a:gd name="T120" fmla="*/ 194 w 1487"/>
                <a:gd name="T121" fmla="*/ 795 h 1020"/>
                <a:gd name="T122" fmla="*/ 242 w 1487"/>
                <a:gd name="T123" fmla="*/ 929 h 1020"/>
                <a:gd name="T124" fmla="*/ 139 w 1487"/>
                <a:gd name="T125" fmla="*/ 924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7" h="1020">
                  <a:moveTo>
                    <a:pt x="1141" y="212"/>
                  </a:moveTo>
                  <a:lnTo>
                    <a:pt x="1141" y="208"/>
                  </a:lnTo>
                  <a:lnTo>
                    <a:pt x="1141" y="196"/>
                  </a:lnTo>
                  <a:lnTo>
                    <a:pt x="1141" y="188"/>
                  </a:lnTo>
                  <a:lnTo>
                    <a:pt x="1141" y="188"/>
                  </a:lnTo>
                  <a:lnTo>
                    <a:pt x="1141" y="167"/>
                  </a:lnTo>
                  <a:lnTo>
                    <a:pt x="1120" y="166"/>
                  </a:lnTo>
                  <a:lnTo>
                    <a:pt x="1100" y="163"/>
                  </a:lnTo>
                  <a:lnTo>
                    <a:pt x="1082" y="161"/>
                  </a:lnTo>
                  <a:lnTo>
                    <a:pt x="1066" y="158"/>
                  </a:lnTo>
                  <a:lnTo>
                    <a:pt x="1052" y="155"/>
                  </a:lnTo>
                  <a:lnTo>
                    <a:pt x="1040" y="149"/>
                  </a:lnTo>
                  <a:lnTo>
                    <a:pt x="1028" y="146"/>
                  </a:lnTo>
                  <a:lnTo>
                    <a:pt x="1021" y="139"/>
                  </a:lnTo>
                  <a:lnTo>
                    <a:pt x="1010" y="129"/>
                  </a:lnTo>
                  <a:lnTo>
                    <a:pt x="1001" y="118"/>
                  </a:lnTo>
                  <a:lnTo>
                    <a:pt x="993" y="108"/>
                  </a:lnTo>
                  <a:lnTo>
                    <a:pt x="988" y="97"/>
                  </a:lnTo>
                  <a:lnTo>
                    <a:pt x="988" y="97"/>
                  </a:lnTo>
                  <a:lnTo>
                    <a:pt x="986" y="87"/>
                  </a:lnTo>
                  <a:lnTo>
                    <a:pt x="983" y="78"/>
                  </a:lnTo>
                  <a:lnTo>
                    <a:pt x="982" y="69"/>
                  </a:lnTo>
                  <a:lnTo>
                    <a:pt x="982" y="61"/>
                  </a:lnTo>
                  <a:lnTo>
                    <a:pt x="982" y="61"/>
                  </a:lnTo>
                  <a:lnTo>
                    <a:pt x="982" y="53"/>
                  </a:lnTo>
                  <a:lnTo>
                    <a:pt x="982" y="47"/>
                  </a:lnTo>
                  <a:lnTo>
                    <a:pt x="982" y="42"/>
                  </a:lnTo>
                  <a:lnTo>
                    <a:pt x="983" y="37"/>
                  </a:lnTo>
                  <a:lnTo>
                    <a:pt x="983" y="37"/>
                  </a:lnTo>
                  <a:lnTo>
                    <a:pt x="985" y="34"/>
                  </a:lnTo>
                  <a:lnTo>
                    <a:pt x="987" y="30"/>
                  </a:lnTo>
                  <a:lnTo>
                    <a:pt x="990" y="28"/>
                  </a:lnTo>
                  <a:lnTo>
                    <a:pt x="993" y="24"/>
                  </a:lnTo>
                  <a:lnTo>
                    <a:pt x="993" y="24"/>
                  </a:lnTo>
                  <a:lnTo>
                    <a:pt x="997" y="22"/>
                  </a:lnTo>
                  <a:lnTo>
                    <a:pt x="1002" y="19"/>
                  </a:lnTo>
                  <a:lnTo>
                    <a:pt x="1002" y="19"/>
                  </a:lnTo>
                  <a:lnTo>
                    <a:pt x="1007" y="18"/>
                  </a:lnTo>
                  <a:lnTo>
                    <a:pt x="1012" y="17"/>
                  </a:lnTo>
                  <a:lnTo>
                    <a:pt x="1012" y="17"/>
                  </a:lnTo>
                  <a:lnTo>
                    <a:pt x="1017" y="18"/>
                  </a:lnTo>
                  <a:lnTo>
                    <a:pt x="1022" y="20"/>
                  </a:lnTo>
                  <a:lnTo>
                    <a:pt x="1026" y="23"/>
                  </a:lnTo>
                  <a:lnTo>
                    <a:pt x="1030" y="27"/>
                  </a:lnTo>
                  <a:lnTo>
                    <a:pt x="1032" y="30"/>
                  </a:lnTo>
                  <a:lnTo>
                    <a:pt x="1033" y="34"/>
                  </a:lnTo>
                  <a:lnTo>
                    <a:pt x="1033" y="34"/>
                  </a:lnTo>
                  <a:lnTo>
                    <a:pt x="1036" y="38"/>
                  </a:lnTo>
                  <a:lnTo>
                    <a:pt x="1037" y="42"/>
                  </a:lnTo>
                  <a:lnTo>
                    <a:pt x="1037" y="42"/>
                  </a:lnTo>
                  <a:lnTo>
                    <a:pt x="1044" y="74"/>
                  </a:lnTo>
                  <a:lnTo>
                    <a:pt x="1046" y="79"/>
                  </a:lnTo>
                  <a:lnTo>
                    <a:pt x="1050" y="84"/>
                  </a:lnTo>
                  <a:lnTo>
                    <a:pt x="1055" y="89"/>
                  </a:lnTo>
                  <a:lnTo>
                    <a:pt x="1060" y="93"/>
                  </a:lnTo>
                  <a:lnTo>
                    <a:pt x="1067" y="97"/>
                  </a:lnTo>
                  <a:lnTo>
                    <a:pt x="1077" y="101"/>
                  </a:lnTo>
                  <a:lnTo>
                    <a:pt x="1091" y="103"/>
                  </a:lnTo>
                  <a:lnTo>
                    <a:pt x="1107" y="104"/>
                  </a:lnTo>
                  <a:lnTo>
                    <a:pt x="1125" y="107"/>
                  </a:lnTo>
                  <a:lnTo>
                    <a:pt x="1140" y="107"/>
                  </a:lnTo>
                  <a:lnTo>
                    <a:pt x="1153" y="108"/>
                  </a:lnTo>
                  <a:lnTo>
                    <a:pt x="1163" y="108"/>
                  </a:lnTo>
                  <a:lnTo>
                    <a:pt x="1163" y="108"/>
                  </a:lnTo>
                  <a:lnTo>
                    <a:pt x="1178" y="108"/>
                  </a:lnTo>
                  <a:lnTo>
                    <a:pt x="1193" y="108"/>
                  </a:lnTo>
                  <a:lnTo>
                    <a:pt x="1205" y="107"/>
                  </a:lnTo>
                  <a:lnTo>
                    <a:pt x="1218" y="106"/>
                  </a:lnTo>
                  <a:lnTo>
                    <a:pt x="1228" y="103"/>
                  </a:lnTo>
                  <a:lnTo>
                    <a:pt x="1236" y="102"/>
                  </a:lnTo>
                  <a:lnTo>
                    <a:pt x="1245" y="99"/>
                  </a:lnTo>
                  <a:lnTo>
                    <a:pt x="1251" y="96"/>
                  </a:lnTo>
                  <a:lnTo>
                    <a:pt x="1251" y="96"/>
                  </a:lnTo>
                  <a:lnTo>
                    <a:pt x="1263" y="89"/>
                  </a:lnTo>
                  <a:lnTo>
                    <a:pt x="1273" y="83"/>
                  </a:lnTo>
                  <a:lnTo>
                    <a:pt x="1278" y="77"/>
                  </a:lnTo>
                  <a:lnTo>
                    <a:pt x="1282" y="71"/>
                  </a:lnTo>
                  <a:lnTo>
                    <a:pt x="1283" y="71"/>
                  </a:lnTo>
                  <a:lnTo>
                    <a:pt x="1285" y="64"/>
                  </a:lnTo>
                  <a:lnTo>
                    <a:pt x="1288" y="56"/>
                  </a:lnTo>
                  <a:lnTo>
                    <a:pt x="1289" y="47"/>
                  </a:lnTo>
                  <a:lnTo>
                    <a:pt x="1290" y="37"/>
                  </a:lnTo>
                  <a:lnTo>
                    <a:pt x="1292" y="27"/>
                  </a:lnTo>
                  <a:lnTo>
                    <a:pt x="1293" y="19"/>
                  </a:lnTo>
                  <a:lnTo>
                    <a:pt x="1293" y="19"/>
                  </a:lnTo>
                  <a:lnTo>
                    <a:pt x="1297" y="12"/>
                  </a:lnTo>
                  <a:lnTo>
                    <a:pt x="1300" y="7"/>
                  </a:lnTo>
                  <a:lnTo>
                    <a:pt x="1300" y="7"/>
                  </a:lnTo>
                  <a:lnTo>
                    <a:pt x="1304" y="3"/>
                  </a:lnTo>
                  <a:lnTo>
                    <a:pt x="1309" y="2"/>
                  </a:lnTo>
                  <a:lnTo>
                    <a:pt x="1309" y="2"/>
                  </a:lnTo>
                  <a:lnTo>
                    <a:pt x="1314" y="0"/>
                  </a:lnTo>
                  <a:lnTo>
                    <a:pt x="1319" y="0"/>
                  </a:lnTo>
                  <a:lnTo>
                    <a:pt x="1319" y="0"/>
                  </a:lnTo>
                  <a:lnTo>
                    <a:pt x="1327" y="0"/>
                  </a:lnTo>
                  <a:lnTo>
                    <a:pt x="1333" y="3"/>
                  </a:lnTo>
                  <a:lnTo>
                    <a:pt x="1338" y="7"/>
                  </a:lnTo>
                  <a:lnTo>
                    <a:pt x="1343" y="12"/>
                  </a:lnTo>
                  <a:lnTo>
                    <a:pt x="1345" y="18"/>
                  </a:lnTo>
                  <a:lnTo>
                    <a:pt x="1348" y="24"/>
                  </a:lnTo>
                  <a:lnTo>
                    <a:pt x="1349" y="32"/>
                  </a:lnTo>
                  <a:lnTo>
                    <a:pt x="1349" y="42"/>
                  </a:lnTo>
                  <a:lnTo>
                    <a:pt x="1349" y="42"/>
                  </a:lnTo>
                  <a:lnTo>
                    <a:pt x="1349" y="52"/>
                  </a:lnTo>
                  <a:lnTo>
                    <a:pt x="1348" y="62"/>
                  </a:lnTo>
                  <a:lnTo>
                    <a:pt x="1345" y="71"/>
                  </a:lnTo>
                  <a:lnTo>
                    <a:pt x="1343" y="79"/>
                  </a:lnTo>
                  <a:lnTo>
                    <a:pt x="1340" y="88"/>
                  </a:lnTo>
                  <a:lnTo>
                    <a:pt x="1335" y="96"/>
                  </a:lnTo>
                  <a:lnTo>
                    <a:pt x="1332" y="103"/>
                  </a:lnTo>
                  <a:lnTo>
                    <a:pt x="1327" y="109"/>
                  </a:lnTo>
                  <a:lnTo>
                    <a:pt x="1315" y="121"/>
                  </a:lnTo>
                  <a:lnTo>
                    <a:pt x="1304" y="131"/>
                  </a:lnTo>
                  <a:lnTo>
                    <a:pt x="1304" y="131"/>
                  </a:lnTo>
                  <a:lnTo>
                    <a:pt x="1293" y="138"/>
                  </a:lnTo>
                  <a:lnTo>
                    <a:pt x="1280" y="144"/>
                  </a:lnTo>
                  <a:lnTo>
                    <a:pt x="1280" y="144"/>
                  </a:lnTo>
                  <a:lnTo>
                    <a:pt x="1265" y="151"/>
                  </a:lnTo>
                  <a:lnTo>
                    <a:pt x="1248" y="156"/>
                  </a:lnTo>
                  <a:lnTo>
                    <a:pt x="1238" y="158"/>
                  </a:lnTo>
                  <a:lnTo>
                    <a:pt x="1226" y="161"/>
                  </a:lnTo>
                  <a:lnTo>
                    <a:pt x="1215" y="163"/>
                  </a:lnTo>
                  <a:lnTo>
                    <a:pt x="1204" y="166"/>
                  </a:lnTo>
                  <a:lnTo>
                    <a:pt x="1204" y="190"/>
                  </a:lnTo>
                  <a:lnTo>
                    <a:pt x="1204" y="212"/>
                  </a:lnTo>
                  <a:lnTo>
                    <a:pt x="1221" y="211"/>
                  </a:lnTo>
                  <a:lnTo>
                    <a:pt x="1240" y="211"/>
                  </a:lnTo>
                  <a:lnTo>
                    <a:pt x="1259" y="210"/>
                  </a:lnTo>
                  <a:lnTo>
                    <a:pt x="1279" y="210"/>
                  </a:lnTo>
                  <a:lnTo>
                    <a:pt x="1300" y="208"/>
                  </a:lnTo>
                  <a:lnTo>
                    <a:pt x="1323" y="208"/>
                  </a:lnTo>
                  <a:lnTo>
                    <a:pt x="1345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91" y="208"/>
                  </a:lnTo>
                  <a:lnTo>
                    <a:pt x="1408" y="210"/>
                  </a:lnTo>
                  <a:lnTo>
                    <a:pt x="1426" y="210"/>
                  </a:lnTo>
                  <a:lnTo>
                    <a:pt x="1439" y="211"/>
                  </a:lnTo>
                  <a:lnTo>
                    <a:pt x="1451" y="212"/>
                  </a:lnTo>
                  <a:lnTo>
                    <a:pt x="1461" y="215"/>
                  </a:lnTo>
                  <a:lnTo>
                    <a:pt x="1468" y="217"/>
                  </a:lnTo>
                  <a:lnTo>
                    <a:pt x="1473" y="220"/>
                  </a:lnTo>
                  <a:lnTo>
                    <a:pt x="1473" y="220"/>
                  </a:lnTo>
                  <a:lnTo>
                    <a:pt x="1479" y="225"/>
                  </a:lnTo>
                  <a:lnTo>
                    <a:pt x="1483" y="230"/>
                  </a:lnTo>
                  <a:lnTo>
                    <a:pt x="1483" y="230"/>
                  </a:lnTo>
                  <a:lnTo>
                    <a:pt x="1486" y="236"/>
                  </a:lnTo>
                  <a:lnTo>
                    <a:pt x="1487" y="241"/>
                  </a:lnTo>
                  <a:lnTo>
                    <a:pt x="1487" y="241"/>
                  </a:lnTo>
                  <a:lnTo>
                    <a:pt x="1487" y="247"/>
                  </a:lnTo>
                  <a:lnTo>
                    <a:pt x="1484" y="252"/>
                  </a:lnTo>
                  <a:lnTo>
                    <a:pt x="1484" y="252"/>
                  </a:lnTo>
                  <a:lnTo>
                    <a:pt x="1481" y="257"/>
                  </a:lnTo>
                  <a:lnTo>
                    <a:pt x="1476" y="262"/>
                  </a:lnTo>
                  <a:lnTo>
                    <a:pt x="1476" y="262"/>
                  </a:lnTo>
                  <a:lnTo>
                    <a:pt x="1469" y="266"/>
                  </a:lnTo>
                  <a:lnTo>
                    <a:pt x="1462" y="269"/>
                  </a:lnTo>
                  <a:lnTo>
                    <a:pt x="1454" y="270"/>
                  </a:lnTo>
                  <a:lnTo>
                    <a:pt x="1444" y="271"/>
                  </a:lnTo>
                  <a:lnTo>
                    <a:pt x="1444" y="271"/>
                  </a:lnTo>
                  <a:lnTo>
                    <a:pt x="1432" y="271"/>
                  </a:lnTo>
                  <a:lnTo>
                    <a:pt x="1409" y="271"/>
                  </a:lnTo>
                  <a:lnTo>
                    <a:pt x="1409" y="271"/>
                  </a:lnTo>
                  <a:lnTo>
                    <a:pt x="1394" y="271"/>
                  </a:lnTo>
                  <a:lnTo>
                    <a:pt x="1377" y="271"/>
                  </a:lnTo>
                  <a:lnTo>
                    <a:pt x="1357" y="271"/>
                  </a:lnTo>
                  <a:lnTo>
                    <a:pt x="1334" y="271"/>
                  </a:lnTo>
                  <a:lnTo>
                    <a:pt x="1312" y="271"/>
                  </a:lnTo>
                  <a:lnTo>
                    <a:pt x="1290" y="271"/>
                  </a:lnTo>
                  <a:lnTo>
                    <a:pt x="1270" y="271"/>
                  </a:lnTo>
                  <a:lnTo>
                    <a:pt x="1253" y="271"/>
                  </a:lnTo>
                  <a:lnTo>
                    <a:pt x="1239" y="272"/>
                  </a:lnTo>
                  <a:lnTo>
                    <a:pt x="1225" y="272"/>
                  </a:lnTo>
                  <a:lnTo>
                    <a:pt x="1214" y="272"/>
                  </a:lnTo>
                  <a:lnTo>
                    <a:pt x="1204" y="274"/>
                  </a:lnTo>
                  <a:lnTo>
                    <a:pt x="1204" y="281"/>
                  </a:lnTo>
                  <a:lnTo>
                    <a:pt x="1203" y="287"/>
                  </a:lnTo>
                  <a:lnTo>
                    <a:pt x="1204" y="294"/>
                  </a:lnTo>
                  <a:lnTo>
                    <a:pt x="1204" y="297"/>
                  </a:lnTo>
                  <a:lnTo>
                    <a:pt x="1204" y="297"/>
                  </a:lnTo>
                  <a:lnTo>
                    <a:pt x="1204" y="312"/>
                  </a:lnTo>
                  <a:lnTo>
                    <a:pt x="1219" y="312"/>
                  </a:lnTo>
                  <a:lnTo>
                    <a:pt x="1235" y="314"/>
                  </a:lnTo>
                  <a:lnTo>
                    <a:pt x="1245" y="315"/>
                  </a:lnTo>
                  <a:lnTo>
                    <a:pt x="1256" y="315"/>
                  </a:lnTo>
                  <a:lnTo>
                    <a:pt x="1268" y="316"/>
                  </a:lnTo>
                  <a:lnTo>
                    <a:pt x="1279" y="319"/>
                  </a:lnTo>
                  <a:lnTo>
                    <a:pt x="1292" y="320"/>
                  </a:lnTo>
                  <a:lnTo>
                    <a:pt x="1302" y="321"/>
                  </a:lnTo>
                  <a:lnTo>
                    <a:pt x="1312" y="324"/>
                  </a:lnTo>
                  <a:lnTo>
                    <a:pt x="1322" y="326"/>
                  </a:lnTo>
                  <a:lnTo>
                    <a:pt x="1337" y="332"/>
                  </a:lnTo>
                  <a:lnTo>
                    <a:pt x="1349" y="339"/>
                  </a:lnTo>
                  <a:lnTo>
                    <a:pt x="1349" y="339"/>
                  </a:lnTo>
                  <a:lnTo>
                    <a:pt x="1359" y="346"/>
                  </a:lnTo>
                  <a:lnTo>
                    <a:pt x="1368" y="354"/>
                  </a:lnTo>
                  <a:lnTo>
                    <a:pt x="1375" y="362"/>
                  </a:lnTo>
                  <a:lnTo>
                    <a:pt x="1382" y="371"/>
                  </a:lnTo>
                  <a:lnTo>
                    <a:pt x="1382" y="371"/>
                  </a:lnTo>
                  <a:lnTo>
                    <a:pt x="1388" y="383"/>
                  </a:lnTo>
                  <a:lnTo>
                    <a:pt x="1392" y="393"/>
                  </a:lnTo>
                  <a:lnTo>
                    <a:pt x="1394" y="403"/>
                  </a:lnTo>
                  <a:lnTo>
                    <a:pt x="1396" y="414"/>
                  </a:lnTo>
                  <a:lnTo>
                    <a:pt x="1396" y="414"/>
                  </a:lnTo>
                  <a:lnTo>
                    <a:pt x="1394" y="425"/>
                  </a:lnTo>
                  <a:lnTo>
                    <a:pt x="1394" y="438"/>
                  </a:lnTo>
                  <a:lnTo>
                    <a:pt x="1393" y="449"/>
                  </a:lnTo>
                  <a:lnTo>
                    <a:pt x="1391" y="460"/>
                  </a:lnTo>
                  <a:lnTo>
                    <a:pt x="1391" y="460"/>
                  </a:lnTo>
                  <a:lnTo>
                    <a:pt x="1389" y="471"/>
                  </a:lnTo>
                  <a:lnTo>
                    <a:pt x="1387" y="481"/>
                  </a:lnTo>
                  <a:lnTo>
                    <a:pt x="1384" y="490"/>
                  </a:lnTo>
                  <a:lnTo>
                    <a:pt x="1382" y="497"/>
                  </a:lnTo>
                  <a:lnTo>
                    <a:pt x="1382" y="497"/>
                  </a:lnTo>
                  <a:lnTo>
                    <a:pt x="1369" y="523"/>
                  </a:lnTo>
                  <a:lnTo>
                    <a:pt x="1373" y="530"/>
                  </a:lnTo>
                  <a:lnTo>
                    <a:pt x="1375" y="538"/>
                  </a:lnTo>
                  <a:lnTo>
                    <a:pt x="1375" y="538"/>
                  </a:lnTo>
                  <a:lnTo>
                    <a:pt x="1379" y="547"/>
                  </a:lnTo>
                  <a:lnTo>
                    <a:pt x="1382" y="555"/>
                  </a:lnTo>
                  <a:lnTo>
                    <a:pt x="1382" y="555"/>
                  </a:lnTo>
                  <a:lnTo>
                    <a:pt x="1385" y="565"/>
                  </a:lnTo>
                  <a:lnTo>
                    <a:pt x="1389" y="579"/>
                  </a:lnTo>
                  <a:lnTo>
                    <a:pt x="1394" y="594"/>
                  </a:lnTo>
                  <a:lnTo>
                    <a:pt x="1398" y="612"/>
                  </a:lnTo>
                  <a:lnTo>
                    <a:pt x="1398" y="612"/>
                  </a:lnTo>
                  <a:lnTo>
                    <a:pt x="1401" y="622"/>
                  </a:lnTo>
                  <a:lnTo>
                    <a:pt x="1403" y="632"/>
                  </a:lnTo>
                  <a:lnTo>
                    <a:pt x="1406" y="642"/>
                  </a:lnTo>
                  <a:lnTo>
                    <a:pt x="1407" y="651"/>
                  </a:lnTo>
                  <a:lnTo>
                    <a:pt x="1411" y="669"/>
                  </a:lnTo>
                  <a:lnTo>
                    <a:pt x="1413" y="687"/>
                  </a:lnTo>
                  <a:lnTo>
                    <a:pt x="1414" y="697"/>
                  </a:lnTo>
                  <a:lnTo>
                    <a:pt x="1416" y="706"/>
                  </a:lnTo>
                  <a:lnTo>
                    <a:pt x="1417" y="716"/>
                  </a:lnTo>
                  <a:lnTo>
                    <a:pt x="1418" y="726"/>
                  </a:lnTo>
                  <a:lnTo>
                    <a:pt x="1418" y="726"/>
                  </a:lnTo>
                  <a:lnTo>
                    <a:pt x="1419" y="737"/>
                  </a:lnTo>
                  <a:lnTo>
                    <a:pt x="1419" y="748"/>
                  </a:lnTo>
                  <a:lnTo>
                    <a:pt x="1421" y="760"/>
                  </a:lnTo>
                  <a:lnTo>
                    <a:pt x="1422" y="770"/>
                  </a:lnTo>
                  <a:lnTo>
                    <a:pt x="1422" y="770"/>
                  </a:lnTo>
                  <a:lnTo>
                    <a:pt x="1431" y="875"/>
                  </a:lnTo>
                  <a:lnTo>
                    <a:pt x="1431" y="889"/>
                  </a:lnTo>
                  <a:lnTo>
                    <a:pt x="1432" y="901"/>
                  </a:lnTo>
                  <a:lnTo>
                    <a:pt x="1432" y="914"/>
                  </a:lnTo>
                  <a:lnTo>
                    <a:pt x="1432" y="922"/>
                  </a:lnTo>
                  <a:lnTo>
                    <a:pt x="1432" y="922"/>
                  </a:lnTo>
                  <a:lnTo>
                    <a:pt x="1431" y="976"/>
                  </a:lnTo>
                  <a:lnTo>
                    <a:pt x="1429" y="985"/>
                  </a:lnTo>
                  <a:lnTo>
                    <a:pt x="1428" y="993"/>
                  </a:lnTo>
                  <a:lnTo>
                    <a:pt x="1426" y="1000"/>
                  </a:lnTo>
                  <a:lnTo>
                    <a:pt x="1423" y="1006"/>
                  </a:lnTo>
                  <a:lnTo>
                    <a:pt x="1419" y="1013"/>
                  </a:lnTo>
                  <a:lnTo>
                    <a:pt x="1414" y="1016"/>
                  </a:lnTo>
                  <a:lnTo>
                    <a:pt x="1408" y="1019"/>
                  </a:lnTo>
                  <a:lnTo>
                    <a:pt x="1402" y="1020"/>
                  </a:lnTo>
                  <a:lnTo>
                    <a:pt x="1402" y="1020"/>
                  </a:lnTo>
                  <a:lnTo>
                    <a:pt x="1397" y="1020"/>
                  </a:lnTo>
                  <a:lnTo>
                    <a:pt x="1393" y="1019"/>
                  </a:lnTo>
                  <a:lnTo>
                    <a:pt x="1389" y="1018"/>
                  </a:lnTo>
                  <a:lnTo>
                    <a:pt x="1387" y="1015"/>
                  </a:lnTo>
                  <a:lnTo>
                    <a:pt x="1387" y="1015"/>
                  </a:lnTo>
                  <a:lnTo>
                    <a:pt x="1380" y="1009"/>
                  </a:lnTo>
                  <a:lnTo>
                    <a:pt x="1375" y="1000"/>
                  </a:lnTo>
                  <a:lnTo>
                    <a:pt x="1375" y="1000"/>
                  </a:lnTo>
                  <a:lnTo>
                    <a:pt x="1373" y="994"/>
                  </a:lnTo>
                  <a:lnTo>
                    <a:pt x="1372" y="988"/>
                  </a:lnTo>
                  <a:lnTo>
                    <a:pt x="1372" y="979"/>
                  </a:lnTo>
                  <a:lnTo>
                    <a:pt x="1372" y="970"/>
                  </a:lnTo>
                  <a:lnTo>
                    <a:pt x="1372" y="970"/>
                  </a:lnTo>
                  <a:lnTo>
                    <a:pt x="1372" y="958"/>
                  </a:lnTo>
                  <a:lnTo>
                    <a:pt x="1370" y="939"/>
                  </a:lnTo>
                  <a:lnTo>
                    <a:pt x="1370" y="939"/>
                  </a:lnTo>
                  <a:lnTo>
                    <a:pt x="1370" y="927"/>
                  </a:lnTo>
                  <a:lnTo>
                    <a:pt x="1370" y="915"/>
                  </a:lnTo>
                  <a:lnTo>
                    <a:pt x="1369" y="901"/>
                  </a:lnTo>
                  <a:lnTo>
                    <a:pt x="1369" y="885"/>
                  </a:lnTo>
                  <a:lnTo>
                    <a:pt x="1364" y="808"/>
                  </a:lnTo>
                  <a:lnTo>
                    <a:pt x="1364" y="808"/>
                  </a:lnTo>
                  <a:lnTo>
                    <a:pt x="1364" y="798"/>
                  </a:lnTo>
                  <a:lnTo>
                    <a:pt x="1362" y="782"/>
                  </a:lnTo>
                  <a:lnTo>
                    <a:pt x="1360" y="771"/>
                  </a:lnTo>
                  <a:lnTo>
                    <a:pt x="1359" y="760"/>
                  </a:lnTo>
                  <a:lnTo>
                    <a:pt x="1358" y="745"/>
                  </a:lnTo>
                  <a:lnTo>
                    <a:pt x="1355" y="730"/>
                  </a:lnTo>
                  <a:lnTo>
                    <a:pt x="1354" y="713"/>
                  </a:lnTo>
                  <a:lnTo>
                    <a:pt x="1352" y="699"/>
                  </a:lnTo>
                  <a:lnTo>
                    <a:pt x="1350" y="686"/>
                  </a:lnTo>
                  <a:lnTo>
                    <a:pt x="1348" y="674"/>
                  </a:lnTo>
                  <a:lnTo>
                    <a:pt x="1345" y="654"/>
                  </a:lnTo>
                  <a:lnTo>
                    <a:pt x="1342" y="639"/>
                  </a:lnTo>
                  <a:lnTo>
                    <a:pt x="1342" y="639"/>
                  </a:lnTo>
                  <a:lnTo>
                    <a:pt x="1338" y="624"/>
                  </a:lnTo>
                  <a:lnTo>
                    <a:pt x="1333" y="606"/>
                  </a:lnTo>
                  <a:lnTo>
                    <a:pt x="1333" y="606"/>
                  </a:lnTo>
                  <a:lnTo>
                    <a:pt x="1330" y="597"/>
                  </a:lnTo>
                  <a:lnTo>
                    <a:pt x="1327" y="587"/>
                  </a:lnTo>
                  <a:lnTo>
                    <a:pt x="1323" y="577"/>
                  </a:lnTo>
                  <a:lnTo>
                    <a:pt x="1319" y="564"/>
                  </a:lnTo>
                  <a:lnTo>
                    <a:pt x="1312" y="567"/>
                  </a:lnTo>
                  <a:lnTo>
                    <a:pt x="1304" y="569"/>
                  </a:lnTo>
                  <a:lnTo>
                    <a:pt x="1294" y="572"/>
                  </a:lnTo>
                  <a:lnTo>
                    <a:pt x="1284" y="575"/>
                  </a:lnTo>
                  <a:lnTo>
                    <a:pt x="1283" y="575"/>
                  </a:lnTo>
                  <a:lnTo>
                    <a:pt x="1270" y="578"/>
                  </a:lnTo>
                  <a:lnTo>
                    <a:pt x="1251" y="580"/>
                  </a:lnTo>
                  <a:lnTo>
                    <a:pt x="1241" y="582"/>
                  </a:lnTo>
                  <a:lnTo>
                    <a:pt x="1229" y="583"/>
                  </a:lnTo>
                  <a:lnTo>
                    <a:pt x="1216" y="584"/>
                  </a:lnTo>
                  <a:lnTo>
                    <a:pt x="1201" y="584"/>
                  </a:lnTo>
                  <a:lnTo>
                    <a:pt x="1201" y="598"/>
                  </a:lnTo>
                  <a:lnTo>
                    <a:pt x="1200" y="607"/>
                  </a:lnTo>
                  <a:lnTo>
                    <a:pt x="1200" y="614"/>
                  </a:lnTo>
                  <a:lnTo>
                    <a:pt x="1199" y="624"/>
                  </a:lnTo>
                  <a:lnTo>
                    <a:pt x="1199" y="634"/>
                  </a:lnTo>
                  <a:lnTo>
                    <a:pt x="1199" y="647"/>
                  </a:lnTo>
                  <a:lnTo>
                    <a:pt x="1200" y="662"/>
                  </a:lnTo>
                  <a:lnTo>
                    <a:pt x="1200" y="662"/>
                  </a:lnTo>
                  <a:lnTo>
                    <a:pt x="1200" y="663"/>
                  </a:lnTo>
                  <a:lnTo>
                    <a:pt x="1228" y="664"/>
                  </a:lnTo>
                  <a:lnTo>
                    <a:pt x="1256" y="666"/>
                  </a:lnTo>
                  <a:lnTo>
                    <a:pt x="1255" y="654"/>
                  </a:lnTo>
                  <a:lnTo>
                    <a:pt x="1255" y="647"/>
                  </a:lnTo>
                  <a:lnTo>
                    <a:pt x="1255" y="647"/>
                  </a:lnTo>
                  <a:lnTo>
                    <a:pt x="1254" y="641"/>
                  </a:lnTo>
                  <a:lnTo>
                    <a:pt x="1254" y="634"/>
                  </a:lnTo>
                  <a:lnTo>
                    <a:pt x="1254" y="634"/>
                  </a:lnTo>
                  <a:lnTo>
                    <a:pt x="1254" y="628"/>
                  </a:lnTo>
                  <a:lnTo>
                    <a:pt x="1254" y="622"/>
                  </a:lnTo>
                  <a:lnTo>
                    <a:pt x="1254" y="622"/>
                  </a:lnTo>
                  <a:lnTo>
                    <a:pt x="1255" y="614"/>
                  </a:lnTo>
                  <a:lnTo>
                    <a:pt x="1256" y="608"/>
                  </a:lnTo>
                  <a:lnTo>
                    <a:pt x="1256" y="608"/>
                  </a:lnTo>
                  <a:lnTo>
                    <a:pt x="1260" y="602"/>
                  </a:lnTo>
                  <a:lnTo>
                    <a:pt x="1264" y="597"/>
                  </a:lnTo>
                  <a:lnTo>
                    <a:pt x="1264" y="597"/>
                  </a:lnTo>
                  <a:lnTo>
                    <a:pt x="1269" y="593"/>
                  </a:lnTo>
                  <a:lnTo>
                    <a:pt x="1274" y="589"/>
                  </a:lnTo>
                  <a:lnTo>
                    <a:pt x="1274" y="589"/>
                  </a:lnTo>
                  <a:lnTo>
                    <a:pt x="1279" y="588"/>
                  </a:lnTo>
                  <a:lnTo>
                    <a:pt x="1285" y="587"/>
                  </a:lnTo>
                  <a:lnTo>
                    <a:pt x="1285" y="587"/>
                  </a:lnTo>
                  <a:lnTo>
                    <a:pt x="1292" y="588"/>
                  </a:lnTo>
                  <a:lnTo>
                    <a:pt x="1297" y="592"/>
                  </a:lnTo>
                  <a:lnTo>
                    <a:pt x="1302" y="595"/>
                  </a:lnTo>
                  <a:lnTo>
                    <a:pt x="1305" y="602"/>
                  </a:lnTo>
                  <a:lnTo>
                    <a:pt x="1305" y="602"/>
                  </a:lnTo>
                  <a:lnTo>
                    <a:pt x="1308" y="609"/>
                  </a:lnTo>
                  <a:lnTo>
                    <a:pt x="1310" y="617"/>
                  </a:lnTo>
                  <a:lnTo>
                    <a:pt x="1313" y="626"/>
                  </a:lnTo>
                  <a:lnTo>
                    <a:pt x="1313" y="637"/>
                  </a:lnTo>
                  <a:lnTo>
                    <a:pt x="1315" y="661"/>
                  </a:lnTo>
                  <a:lnTo>
                    <a:pt x="1317" y="677"/>
                  </a:lnTo>
                  <a:lnTo>
                    <a:pt x="1317" y="686"/>
                  </a:lnTo>
                  <a:lnTo>
                    <a:pt x="1317" y="696"/>
                  </a:lnTo>
                  <a:lnTo>
                    <a:pt x="1317" y="697"/>
                  </a:lnTo>
                  <a:lnTo>
                    <a:pt x="1317" y="713"/>
                  </a:lnTo>
                  <a:lnTo>
                    <a:pt x="1317" y="713"/>
                  </a:lnTo>
                  <a:lnTo>
                    <a:pt x="1317" y="726"/>
                  </a:lnTo>
                  <a:lnTo>
                    <a:pt x="1315" y="738"/>
                  </a:lnTo>
                  <a:lnTo>
                    <a:pt x="1314" y="751"/>
                  </a:lnTo>
                  <a:lnTo>
                    <a:pt x="1313" y="763"/>
                  </a:lnTo>
                  <a:lnTo>
                    <a:pt x="1310" y="775"/>
                  </a:lnTo>
                  <a:lnTo>
                    <a:pt x="1309" y="785"/>
                  </a:lnTo>
                  <a:lnTo>
                    <a:pt x="1305" y="796"/>
                  </a:lnTo>
                  <a:lnTo>
                    <a:pt x="1303" y="806"/>
                  </a:lnTo>
                  <a:lnTo>
                    <a:pt x="1303" y="806"/>
                  </a:lnTo>
                  <a:lnTo>
                    <a:pt x="1299" y="816"/>
                  </a:lnTo>
                  <a:lnTo>
                    <a:pt x="1294" y="826"/>
                  </a:lnTo>
                  <a:lnTo>
                    <a:pt x="1288" y="834"/>
                  </a:lnTo>
                  <a:lnTo>
                    <a:pt x="1280" y="842"/>
                  </a:lnTo>
                  <a:lnTo>
                    <a:pt x="1273" y="849"/>
                  </a:lnTo>
                  <a:lnTo>
                    <a:pt x="1264" y="855"/>
                  </a:lnTo>
                  <a:lnTo>
                    <a:pt x="1254" y="860"/>
                  </a:lnTo>
                  <a:lnTo>
                    <a:pt x="1243" y="864"/>
                  </a:lnTo>
                  <a:lnTo>
                    <a:pt x="1243" y="864"/>
                  </a:lnTo>
                  <a:lnTo>
                    <a:pt x="1231" y="867"/>
                  </a:lnTo>
                  <a:lnTo>
                    <a:pt x="1219" y="871"/>
                  </a:lnTo>
                  <a:lnTo>
                    <a:pt x="1208" y="874"/>
                  </a:lnTo>
                  <a:lnTo>
                    <a:pt x="1195" y="875"/>
                  </a:lnTo>
                  <a:lnTo>
                    <a:pt x="1183" y="877"/>
                  </a:lnTo>
                  <a:lnTo>
                    <a:pt x="1170" y="879"/>
                  </a:lnTo>
                  <a:lnTo>
                    <a:pt x="1158" y="879"/>
                  </a:lnTo>
                  <a:lnTo>
                    <a:pt x="1145" y="880"/>
                  </a:lnTo>
                  <a:lnTo>
                    <a:pt x="1132" y="879"/>
                  </a:lnTo>
                  <a:lnTo>
                    <a:pt x="1120" y="877"/>
                  </a:lnTo>
                  <a:lnTo>
                    <a:pt x="1107" y="875"/>
                  </a:lnTo>
                  <a:lnTo>
                    <a:pt x="1096" y="872"/>
                  </a:lnTo>
                  <a:lnTo>
                    <a:pt x="1086" y="869"/>
                  </a:lnTo>
                  <a:lnTo>
                    <a:pt x="1075" y="864"/>
                  </a:lnTo>
                  <a:lnTo>
                    <a:pt x="1066" y="859"/>
                  </a:lnTo>
                  <a:lnTo>
                    <a:pt x="1056" y="851"/>
                  </a:lnTo>
                  <a:lnTo>
                    <a:pt x="1056" y="851"/>
                  </a:lnTo>
                  <a:lnTo>
                    <a:pt x="1047" y="844"/>
                  </a:lnTo>
                  <a:lnTo>
                    <a:pt x="1039" y="835"/>
                  </a:lnTo>
                  <a:lnTo>
                    <a:pt x="1032" y="825"/>
                  </a:lnTo>
                  <a:lnTo>
                    <a:pt x="1026" y="815"/>
                  </a:lnTo>
                  <a:lnTo>
                    <a:pt x="1022" y="803"/>
                  </a:lnTo>
                  <a:lnTo>
                    <a:pt x="1020" y="792"/>
                  </a:lnTo>
                  <a:lnTo>
                    <a:pt x="1017" y="780"/>
                  </a:lnTo>
                  <a:lnTo>
                    <a:pt x="1016" y="767"/>
                  </a:lnTo>
                  <a:lnTo>
                    <a:pt x="1016" y="767"/>
                  </a:lnTo>
                  <a:lnTo>
                    <a:pt x="1015" y="753"/>
                  </a:lnTo>
                  <a:lnTo>
                    <a:pt x="1013" y="740"/>
                  </a:lnTo>
                  <a:lnTo>
                    <a:pt x="1013" y="726"/>
                  </a:lnTo>
                  <a:lnTo>
                    <a:pt x="1013" y="712"/>
                  </a:lnTo>
                  <a:lnTo>
                    <a:pt x="1013" y="712"/>
                  </a:lnTo>
                  <a:lnTo>
                    <a:pt x="1013" y="697"/>
                  </a:lnTo>
                  <a:lnTo>
                    <a:pt x="1013" y="682"/>
                  </a:lnTo>
                  <a:lnTo>
                    <a:pt x="1015" y="667"/>
                  </a:lnTo>
                  <a:lnTo>
                    <a:pt x="1016" y="653"/>
                  </a:lnTo>
                  <a:lnTo>
                    <a:pt x="1016" y="653"/>
                  </a:lnTo>
                  <a:lnTo>
                    <a:pt x="1017" y="642"/>
                  </a:lnTo>
                  <a:lnTo>
                    <a:pt x="1018" y="633"/>
                  </a:lnTo>
                  <a:lnTo>
                    <a:pt x="1022" y="624"/>
                  </a:lnTo>
                  <a:lnTo>
                    <a:pt x="1026" y="617"/>
                  </a:lnTo>
                  <a:lnTo>
                    <a:pt x="1026" y="617"/>
                  </a:lnTo>
                  <a:lnTo>
                    <a:pt x="1031" y="611"/>
                  </a:lnTo>
                  <a:lnTo>
                    <a:pt x="1036" y="607"/>
                  </a:lnTo>
                  <a:lnTo>
                    <a:pt x="1044" y="603"/>
                  </a:lnTo>
                  <a:lnTo>
                    <a:pt x="1050" y="603"/>
                  </a:lnTo>
                  <a:lnTo>
                    <a:pt x="1051" y="603"/>
                  </a:lnTo>
                  <a:lnTo>
                    <a:pt x="1056" y="603"/>
                  </a:lnTo>
                  <a:lnTo>
                    <a:pt x="1061" y="606"/>
                  </a:lnTo>
                  <a:lnTo>
                    <a:pt x="1065" y="609"/>
                  </a:lnTo>
                  <a:lnTo>
                    <a:pt x="1069" y="613"/>
                  </a:lnTo>
                  <a:lnTo>
                    <a:pt x="1071" y="617"/>
                  </a:lnTo>
                  <a:lnTo>
                    <a:pt x="1072" y="622"/>
                  </a:lnTo>
                  <a:lnTo>
                    <a:pt x="1072" y="622"/>
                  </a:lnTo>
                  <a:lnTo>
                    <a:pt x="1074" y="627"/>
                  </a:lnTo>
                  <a:lnTo>
                    <a:pt x="1075" y="632"/>
                  </a:lnTo>
                  <a:lnTo>
                    <a:pt x="1075" y="632"/>
                  </a:lnTo>
                  <a:lnTo>
                    <a:pt x="1075" y="636"/>
                  </a:lnTo>
                  <a:lnTo>
                    <a:pt x="1074" y="641"/>
                  </a:lnTo>
                  <a:lnTo>
                    <a:pt x="1074" y="644"/>
                  </a:lnTo>
                  <a:lnTo>
                    <a:pt x="1074" y="644"/>
                  </a:lnTo>
                  <a:lnTo>
                    <a:pt x="1074" y="648"/>
                  </a:lnTo>
                  <a:lnTo>
                    <a:pt x="1074" y="653"/>
                  </a:lnTo>
                  <a:lnTo>
                    <a:pt x="1074" y="653"/>
                  </a:lnTo>
                  <a:lnTo>
                    <a:pt x="1074" y="657"/>
                  </a:lnTo>
                  <a:lnTo>
                    <a:pt x="1074" y="662"/>
                  </a:lnTo>
                  <a:lnTo>
                    <a:pt x="1074" y="662"/>
                  </a:lnTo>
                  <a:lnTo>
                    <a:pt x="1074" y="672"/>
                  </a:lnTo>
                  <a:lnTo>
                    <a:pt x="1089" y="669"/>
                  </a:lnTo>
                  <a:lnTo>
                    <a:pt x="1105" y="668"/>
                  </a:lnTo>
                  <a:lnTo>
                    <a:pt x="1121" y="667"/>
                  </a:lnTo>
                  <a:lnTo>
                    <a:pt x="1139" y="666"/>
                  </a:lnTo>
                  <a:lnTo>
                    <a:pt x="1139" y="588"/>
                  </a:lnTo>
                  <a:lnTo>
                    <a:pt x="1116" y="587"/>
                  </a:lnTo>
                  <a:lnTo>
                    <a:pt x="1096" y="585"/>
                  </a:lnTo>
                  <a:lnTo>
                    <a:pt x="1079" y="584"/>
                  </a:lnTo>
                  <a:lnTo>
                    <a:pt x="1064" y="582"/>
                  </a:lnTo>
                  <a:lnTo>
                    <a:pt x="1050" y="580"/>
                  </a:lnTo>
                  <a:lnTo>
                    <a:pt x="1039" y="578"/>
                  </a:lnTo>
                  <a:lnTo>
                    <a:pt x="1030" y="575"/>
                  </a:lnTo>
                  <a:lnTo>
                    <a:pt x="1025" y="573"/>
                  </a:lnTo>
                  <a:lnTo>
                    <a:pt x="1000" y="560"/>
                  </a:lnTo>
                  <a:lnTo>
                    <a:pt x="996" y="570"/>
                  </a:lnTo>
                  <a:lnTo>
                    <a:pt x="993" y="578"/>
                  </a:lnTo>
                  <a:lnTo>
                    <a:pt x="993" y="578"/>
                  </a:lnTo>
                  <a:lnTo>
                    <a:pt x="988" y="590"/>
                  </a:lnTo>
                  <a:lnTo>
                    <a:pt x="986" y="601"/>
                  </a:lnTo>
                  <a:lnTo>
                    <a:pt x="986" y="601"/>
                  </a:lnTo>
                  <a:lnTo>
                    <a:pt x="982" y="611"/>
                  </a:lnTo>
                  <a:lnTo>
                    <a:pt x="980" y="622"/>
                  </a:lnTo>
                  <a:lnTo>
                    <a:pt x="977" y="636"/>
                  </a:lnTo>
                  <a:lnTo>
                    <a:pt x="975" y="648"/>
                  </a:lnTo>
                  <a:lnTo>
                    <a:pt x="975" y="648"/>
                  </a:lnTo>
                  <a:lnTo>
                    <a:pt x="972" y="664"/>
                  </a:lnTo>
                  <a:lnTo>
                    <a:pt x="970" y="682"/>
                  </a:lnTo>
                  <a:lnTo>
                    <a:pt x="968" y="691"/>
                  </a:lnTo>
                  <a:lnTo>
                    <a:pt x="967" y="701"/>
                  </a:lnTo>
                  <a:lnTo>
                    <a:pt x="966" y="712"/>
                  </a:lnTo>
                  <a:lnTo>
                    <a:pt x="966" y="722"/>
                  </a:lnTo>
                  <a:lnTo>
                    <a:pt x="965" y="733"/>
                  </a:lnTo>
                  <a:lnTo>
                    <a:pt x="963" y="743"/>
                  </a:lnTo>
                  <a:lnTo>
                    <a:pt x="963" y="755"/>
                  </a:lnTo>
                  <a:lnTo>
                    <a:pt x="962" y="765"/>
                  </a:lnTo>
                  <a:lnTo>
                    <a:pt x="962" y="775"/>
                  </a:lnTo>
                  <a:lnTo>
                    <a:pt x="961" y="785"/>
                  </a:lnTo>
                  <a:lnTo>
                    <a:pt x="961" y="793"/>
                  </a:lnTo>
                  <a:lnTo>
                    <a:pt x="961" y="802"/>
                  </a:lnTo>
                  <a:lnTo>
                    <a:pt x="961" y="802"/>
                  </a:lnTo>
                  <a:lnTo>
                    <a:pt x="961" y="805"/>
                  </a:lnTo>
                  <a:lnTo>
                    <a:pt x="960" y="822"/>
                  </a:lnTo>
                  <a:lnTo>
                    <a:pt x="960" y="839"/>
                  </a:lnTo>
                  <a:lnTo>
                    <a:pt x="960" y="854"/>
                  </a:lnTo>
                  <a:lnTo>
                    <a:pt x="960" y="869"/>
                  </a:lnTo>
                  <a:lnTo>
                    <a:pt x="958" y="895"/>
                  </a:lnTo>
                  <a:lnTo>
                    <a:pt x="958" y="904"/>
                  </a:lnTo>
                  <a:lnTo>
                    <a:pt x="960" y="910"/>
                  </a:lnTo>
                  <a:lnTo>
                    <a:pt x="960" y="910"/>
                  </a:lnTo>
                  <a:lnTo>
                    <a:pt x="962" y="966"/>
                  </a:lnTo>
                  <a:lnTo>
                    <a:pt x="962" y="966"/>
                  </a:lnTo>
                  <a:lnTo>
                    <a:pt x="961" y="976"/>
                  </a:lnTo>
                  <a:lnTo>
                    <a:pt x="960" y="985"/>
                  </a:lnTo>
                  <a:lnTo>
                    <a:pt x="960" y="985"/>
                  </a:lnTo>
                  <a:lnTo>
                    <a:pt x="957" y="994"/>
                  </a:lnTo>
                  <a:lnTo>
                    <a:pt x="953" y="1001"/>
                  </a:lnTo>
                  <a:lnTo>
                    <a:pt x="953" y="1001"/>
                  </a:lnTo>
                  <a:lnTo>
                    <a:pt x="948" y="1006"/>
                  </a:lnTo>
                  <a:lnTo>
                    <a:pt x="943" y="1011"/>
                  </a:lnTo>
                  <a:lnTo>
                    <a:pt x="937" y="1014"/>
                  </a:lnTo>
                  <a:lnTo>
                    <a:pt x="931" y="1014"/>
                  </a:lnTo>
                  <a:lnTo>
                    <a:pt x="931" y="1014"/>
                  </a:lnTo>
                  <a:lnTo>
                    <a:pt x="923" y="1014"/>
                  </a:lnTo>
                  <a:lnTo>
                    <a:pt x="917" y="1010"/>
                  </a:lnTo>
                  <a:lnTo>
                    <a:pt x="911" y="1006"/>
                  </a:lnTo>
                  <a:lnTo>
                    <a:pt x="906" y="1000"/>
                  </a:lnTo>
                  <a:lnTo>
                    <a:pt x="902" y="991"/>
                  </a:lnTo>
                  <a:lnTo>
                    <a:pt x="899" y="979"/>
                  </a:lnTo>
                  <a:lnTo>
                    <a:pt x="898" y="963"/>
                  </a:lnTo>
                  <a:lnTo>
                    <a:pt x="897" y="943"/>
                  </a:lnTo>
                  <a:lnTo>
                    <a:pt x="897" y="943"/>
                  </a:lnTo>
                  <a:lnTo>
                    <a:pt x="896" y="919"/>
                  </a:lnTo>
                  <a:lnTo>
                    <a:pt x="894" y="900"/>
                  </a:lnTo>
                  <a:lnTo>
                    <a:pt x="894" y="887"/>
                  </a:lnTo>
                  <a:lnTo>
                    <a:pt x="894" y="887"/>
                  </a:lnTo>
                  <a:lnTo>
                    <a:pt x="894" y="880"/>
                  </a:lnTo>
                  <a:lnTo>
                    <a:pt x="894" y="870"/>
                  </a:lnTo>
                  <a:lnTo>
                    <a:pt x="896" y="856"/>
                  </a:lnTo>
                  <a:lnTo>
                    <a:pt x="896" y="839"/>
                  </a:lnTo>
                  <a:lnTo>
                    <a:pt x="897" y="825"/>
                  </a:lnTo>
                  <a:lnTo>
                    <a:pt x="897" y="812"/>
                  </a:lnTo>
                  <a:lnTo>
                    <a:pt x="897" y="800"/>
                  </a:lnTo>
                  <a:lnTo>
                    <a:pt x="898" y="787"/>
                  </a:lnTo>
                  <a:lnTo>
                    <a:pt x="898" y="776"/>
                  </a:lnTo>
                  <a:lnTo>
                    <a:pt x="899" y="765"/>
                  </a:lnTo>
                  <a:lnTo>
                    <a:pt x="899" y="755"/>
                  </a:lnTo>
                  <a:lnTo>
                    <a:pt x="899" y="746"/>
                  </a:lnTo>
                  <a:lnTo>
                    <a:pt x="899" y="746"/>
                  </a:lnTo>
                  <a:lnTo>
                    <a:pt x="901" y="737"/>
                  </a:lnTo>
                  <a:lnTo>
                    <a:pt x="902" y="728"/>
                  </a:lnTo>
                  <a:lnTo>
                    <a:pt x="902" y="718"/>
                  </a:lnTo>
                  <a:lnTo>
                    <a:pt x="903" y="707"/>
                  </a:lnTo>
                  <a:lnTo>
                    <a:pt x="904" y="696"/>
                  </a:lnTo>
                  <a:lnTo>
                    <a:pt x="906" y="684"/>
                  </a:lnTo>
                  <a:lnTo>
                    <a:pt x="907" y="673"/>
                  </a:lnTo>
                  <a:lnTo>
                    <a:pt x="908" y="662"/>
                  </a:lnTo>
                  <a:lnTo>
                    <a:pt x="908" y="661"/>
                  </a:lnTo>
                  <a:lnTo>
                    <a:pt x="909" y="649"/>
                  </a:lnTo>
                  <a:lnTo>
                    <a:pt x="912" y="638"/>
                  </a:lnTo>
                  <a:lnTo>
                    <a:pt x="913" y="627"/>
                  </a:lnTo>
                  <a:lnTo>
                    <a:pt x="914" y="617"/>
                  </a:lnTo>
                  <a:lnTo>
                    <a:pt x="920" y="598"/>
                  </a:lnTo>
                  <a:lnTo>
                    <a:pt x="925" y="583"/>
                  </a:lnTo>
                  <a:lnTo>
                    <a:pt x="925" y="583"/>
                  </a:lnTo>
                  <a:lnTo>
                    <a:pt x="931" y="568"/>
                  </a:lnTo>
                  <a:lnTo>
                    <a:pt x="938" y="548"/>
                  </a:lnTo>
                  <a:lnTo>
                    <a:pt x="942" y="538"/>
                  </a:lnTo>
                  <a:lnTo>
                    <a:pt x="947" y="529"/>
                  </a:lnTo>
                  <a:lnTo>
                    <a:pt x="951" y="518"/>
                  </a:lnTo>
                  <a:lnTo>
                    <a:pt x="956" y="507"/>
                  </a:lnTo>
                  <a:lnTo>
                    <a:pt x="952" y="497"/>
                  </a:lnTo>
                  <a:lnTo>
                    <a:pt x="950" y="485"/>
                  </a:lnTo>
                  <a:lnTo>
                    <a:pt x="950" y="485"/>
                  </a:lnTo>
                  <a:lnTo>
                    <a:pt x="948" y="476"/>
                  </a:lnTo>
                  <a:lnTo>
                    <a:pt x="947" y="464"/>
                  </a:lnTo>
                  <a:lnTo>
                    <a:pt x="946" y="450"/>
                  </a:lnTo>
                  <a:lnTo>
                    <a:pt x="945" y="433"/>
                  </a:lnTo>
                  <a:lnTo>
                    <a:pt x="945" y="433"/>
                  </a:lnTo>
                  <a:lnTo>
                    <a:pt x="945" y="423"/>
                  </a:lnTo>
                  <a:lnTo>
                    <a:pt x="946" y="413"/>
                  </a:lnTo>
                  <a:lnTo>
                    <a:pt x="948" y="404"/>
                  </a:lnTo>
                  <a:lnTo>
                    <a:pt x="950" y="396"/>
                  </a:lnTo>
                  <a:lnTo>
                    <a:pt x="950" y="396"/>
                  </a:lnTo>
                  <a:lnTo>
                    <a:pt x="953" y="388"/>
                  </a:lnTo>
                  <a:lnTo>
                    <a:pt x="957" y="380"/>
                  </a:lnTo>
                  <a:lnTo>
                    <a:pt x="962" y="372"/>
                  </a:lnTo>
                  <a:lnTo>
                    <a:pt x="967" y="366"/>
                  </a:lnTo>
                  <a:lnTo>
                    <a:pt x="967" y="366"/>
                  </a:lnTo>
                  <a:lnTo>
                    <a:pt x="973" y="360"/>
                  </a:lnTo>
                  <a:lnTo>
                    <a:pt x="980" y="355"/>
                  </a:lnTo>
                  <a:lnTo>
                    <a:pt x="987" y="350"/>
                  </a:lnTo>
                  <a:lnTo>
                    <a:pt x="995" y="345"/>
                  </a:lnTo>
                  <a:lnTo>
                    <a:pt x="1012" y="336"/>
                  </a:lnTo>
                  <a:lnTo>
                    <a:pt x="1032" y="330"/>
                  </a:lnTo>
                  <a:lnTo>
                    <a:pt x="1032" y="330"/>
                  </a:lnTo>
                  <a:lnTo>
                    <a:pt x="1042" y="327"/>
                  </a:lnTo>
                  <a:lnTo>
                    <a:pt x="1055" y="325"/>
                  </a:lnTo>
                  <a:lnTo>
                    <a:pt x="1067" y="324"/>
                  </a:lnTo>
                  <a:lnTo>
                    <a:pt x="1081" y="321"/>
                  </a:lnTo>
                  <a:lnTo>
                    <a:pt x="1095" y="320"/>
                  </a:lnTo>
                  <a:lnTo>
                    <a:pt x="1109" y="319"/>
                  </a:lnTo>
                  <a:lnTo>
                    <a:pt x="1124" y="317"/>
                  </a:lnTo>
                  <a:lnTo>
                    <a:pt x="1140" y="316"/>
                  </a:lnTo>
                  <a:lnTo>
                    <a:pt x="1142" y="274"/>
                  </a:lnTo>
                  <a:lnTo>
                    <a:pt x="1105" y="275"/>
                  </a:lnTo>
                  <a:lnTo>
                    <a:pt x="1071" y="275"/>
                  </a:lnTo>
                  <a:lnTo>
                    <a:pt x="1042" y="276"/>
                  </a:lnTo>
                  <a:lnTo>
                    <a:pt x="1016" y="277"/>
                  </a:lnTo>
                  <a:lnTo>
                    <a:pt x="992" y="279"/>
                  </a:lnTo>
                  <a:lnTo>
                    <a:pt x="973" y="280"/>
                  </a:lnTo>
                  <a:lnTo>
                    <a:pt x="960" y="281"/>
                  </a:lnTo>
                  <a:lnTo>
                    <a:pt x="948" y="281"/>
                  </a:lnTo>
                  <a:lnTo>
                    <a:pt x="932" y="282"/>
                  </a:lnTo>
                  <a:lnTo>
                    <a:pt x="920" y="284"/>
                  </a:lnTo>
                  <a:lnTo>
                    <a:pt x="908" y="284"/>
                  </a:lnTo>
                  <a:lnTo>
                    <a:pt x="899" y="284"/>
                  </a:lnTo>
                  <a:lnTo>
                    <a:pt x="899" y="284"/>
                  </a:lnTo>
                  <a:lnTo>
                    <a:pt x="891" y="284"/>
                  </a:lnTo>
                  <a:lnTo>
                    <a:pt x="882" y="282"/>
                  </a:lnTo>
                  <a:lnTo>
                    <a:pt x="876" y="280"/>
                  </a:lnTo>
                  <a:lnTo>
                    <a:pt x="871" y="279"/>
                  </a:lnTo>
                  <a:lnTo>
                    <a:pt x="864" y="275"/>
                  </a:lnTo>
                  <a:lnTo>
                    <a:pt x="861" y="271"/>
                  </a:lnTo>
                  <a:lnTo>
                    <a:pt x="858" y="266"/>
                  </a:lnTo>
                  <a:lnTo>
                    <a:pt x="857" y="260"/>
                  </a:lnTo>
                  <a:lnTo>
                    <a:pt x="857" y="260"/>
                  </a:lnTo>
                  <a:lnTo>
                    <a:pt x="858" y="251"/>
                  </a:lnTo>
                  <a:lnTo>
                    <a:pt x="859" y="243"/>
                  </a:lnTo>
                  <a:lnTo>
                    <a:pt x="862" y="237"/>
                  </a:lnTo>
                  <a:lnTo>
                    <a:pt x="867" y="232"/>
                  </a:lnTo>
                  <a:lnTo>
                    <a:pt x="871" y="228"/>
                  </a:lnTo>
                  <a:lnTo>
                    <a:pt x="876" y="226"/>
                  </a:lnTo>
                  <a:lnTo>
                    <a:pt x="876" y="226"/>
                  </a:lnTo>
                  <a:lnTo>
                    <a:pt x="882" y="223"/>
                  </a:lnTo>
                  <a:lnTo>
                    <a:pt x="888" y="222"/>
                  </a:lnTo>
                  <a:lnTo>
                    <a:pt x="894" y="222"/>
                  </a:lnTo>
                  <a:lnTo>
                    <a:pt x="902" y="221"/>
                  </a:lnTo>
                  <a:lnTo>
                    <a:pt x="908" y="221"/>
                  </a:lnTo>
                  <a:lnTo>
                    <a:pt x="917" y="221"/>
                  </a:lnTo>
                  <a:lnTo>
                    <a:pt x="993" y="217"/>
                  </a:lnTo>
                  <a:lnTo>
                    <a:pt x="993" y="217"/>
                  </a:lnTo>
                  <a:lnTo>
                    <a:pt x="1065" y="216"/>
                  </a:lnTo>
                  <a:lnTo>
                    <a:pt x="1141" y="212"/>
                  </a:lnTo>
                  <a:close/>
                  <a:moveTo>
                    <a:pt x="1154" y="208"/>
                  </a:moveTo>
                  <a:lnTo>
                    <a:pt x="1154" y="218"/>
                  </a:lnTo>
                  <a:lnTo>
                    <a:pt x="1154" y="225"/>
                  </a:lnTo>
                  <a:lnTo>
                    <a:pt x="1147" y="225"/>
                  </a:lnTo>
                  <a:lnTo>
                    <a:pt x="1065" y="228"/>
                  </a:lnTo>
                  <a:lnTo>
                    <a:pt x="1065" y="228"/>
                  </a:lnTo>
                  <a:lnTo>
                    <a:pt x="993" y="231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09" y="233"/>
                  </a:lnTo>
                  <a:lnTo>
                    <a:pt x="902" y="235"/>
                  </a:lnTo>
                  <a:lnTo>
                    <a:pt x="902" y="235"/>
                  </a:lnTo>
                  <a:lnTo>
                    <a:pt x="896" y="235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86" y="236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878" y="240"/>
                  </a:lnTo>
                  <a:lnTo>
                    <a:pt x="876" y="241"/>
                  </a:lnTo>
                  <a:lnTo>
                    <a:pt x="876" y="241"/>
                  </a:lnTo>
                  <a:lnTo>
                    <a:pt x="873" y="245"/>
                  </a:lnTo>
                  <a:lnTo>
                    <a:pt x="872" y="248"/>
                  </a:lnTo>
                  <a:lnTo>
                    <a:pt x="871" y="253"/>
                  </a:lnTo>
                  <a:lnTo>
                    <a:pt x="871" y="260"/>
                  </a:lnTo>
                  <a:lnTo>
                    <a:pt x="871" y="260"/>
                  </a:lnTo>
                  <a:lnTo>
                    <a:pt x="872" y="264"/>
                  </a:lnTo>
                  <a:lnTo>
                    <a:pt x="876" y="266"/>
                  </a:lnTo>
                  <a:lnTo>
                    <a:pt x="886" y="270"/>
                  </a:lnTo>
                  <a:lnTo>
                    <a:pt x="899" y="271"/>
                  </a:lnTo>
                  <a:lnTo>
                    <a:pt x="901" y="271"/>
                  </a:lnTo>
                  <a:lnTo>
                    <a:pt x="908" y="271"/>
                  </a:lnTo>
                  <a:lnTo>
                    <a:pt x="918" y="271"/>
                  </a:lnTo>
                  <a:lnTo>
                    <a:pt x="932" y="270"/>
                  </a:lnTo>
                  <a:lnTo>
                    <a:pt x="947" y="269"/>
                  </a:lnTo>
                  <a:lnTo>
                    <a:pt x="958" y="267"/>
                  </a:lnTo>
                  <a:lnTo>
                    <a:pt x="973" y="266"/>
                  </a:lnTo>
                  <a:lnTo>
                    <a:pt x="992" y="266"/>
                  </a:lnTo>
                  <a:lnTo>
                    <a:pt x="1015" y="265"/>
                  </a:lnTo>
                  <a:lnTo>
                    <a:pt x="1042" y="264"/>
                  </a:lnTo>
                  <a:lnTo>
                    <a:pt x="1074" y="262"/>
                  </a:lnTo>
                  <a:lnTo>
                    <a:pt x="1109" y="261"/>
                  </a:lnTo>
                  <a:lnTo>
                    <a:pt x="1149" y="260"/>
                  </a:lnTo>
                  <a:lnTo>
                    <a:pt x="1156" y="260"/>
                  </a:lnTo>
                  <a:lnTo>
                    <a:pt x="1155" y="266"/>
                  </a:lnTo>
                  <a:lnTo>
                    <a:pt x="1153" y="322"/>
                  </a:lnTo>
                  <a:lnTo>
                    <a:pt x="1153" y="329"/>
                  </a:lnTo>
                  <a:lnTo>
                    <a:pt x="1146" y="329"/>
                  </a:lnTo>
                  <a:lnTo>
                    <a:pt x="1129" y="330"/>
                  </a:lnTo>
                  <a:lnTo>
                    <a:pt x="1112" y="331"/>
                  </a:lnTo>
                  <a:lnTo>
                    <a:pt x="1097" y="332"/>
                  </a:lnTo>
                  <a:lnTo>
                    <a:pt x="1082" y="334"/>
                  </a:lnTo>
                  <a:lnTo>
                    <a:pt x="1070" y="336"/>
                  </a:lnTo>
                  <a:lnTo>
                    <a:pt x="1057" y="339"/>
                  </a:lnTo>
                  <a:lnTo>
                    <a:pt x="1046" y="340"/>
                  </a:lnTo>
                  <a:lnTo>
                    <a:pt x="1035" y="342"/>
                  </a:lnTo>
                  <a:lnTo>
                    <a:pt x="1035" y="342"/>
                  </a:lnTo>
                  <a:lnTo>
                    <a:pt x="1017" y="349"/>
                  </a:lnTo>
                  <a:lnTo>
                    <a:pt x="1001" y="356"/>
                  </a:lnTo>
                  <a:lnTo>
                    <a:pt x="988" y="365"/>
                  </a:lnTo>
                  <a:lnTo>
                    <a:pt x="977" y="375"/>
                  </a:lnTo>
                  <a:lnTo>
                    <a:pt x="972" y="381"/>
                  </a:lnTo>
                  <a:lnTo>
                    <a:pt x="968" y="386"/>
                  </a:lnTo>
                  <a:lnTo>
                    <a:pt x="965" y="393"/>
                  </a:lnTo>
                  <a:lnTo>
                    <a:pt x="962" y="400"/>
                  </a:lnTo>
                  <a:lnTo>
                    <a:pt x="962" y="400"/>
                  </a:lnTo>
                  <a:lnTo>
                    <a:pt x="961" y="408"/>
                  </a:lnTo>
                  <a:lnTo>
                    <a:pt x="960" y="415"/>
                  </a:lnTo>
                  <a:lnTo>
                    <a:pt x="958" y="424"/>
                  </a:lnTo>
                  <a:lnTo>
                    <a:pt x="958" y="433"/>
                  </a:lnTo>
                  <a:lnTo>
                    <a:pt x="958" y="449"/>
                  </a:lnTo>
                  <a:lnTo>
                    <a:pt x="960" y="464"/>
                  </a:lnTo>
                  <a:lnTo>
                    <a:pt x="961" y="474"/>
                  </a:lnTo>
                  <a:lnTo>
                    <a:pt x="962" y="481"/>
                  </a:lnTo>
                  <a:lnTo>
                    <a:pt x="966" y="494"/>
                  </a:lnTo>
                  <a:lnTo>
                    <a:pt x="970" y="505"/>
                  </a:lnTo>
                  <a:lnTo>
                    <a:pt x="970" y="508"/>
                  </a:lnTo>
                  <a:lnTo>
                    <a:pt x="970" y="510"/>
                  </a:lnTo>
                  <a:lnTo>
                    <a:pt x="963" y="522"/>
                  </a:lnTo>
                  <a:lnTo>
                    <a:pt x="960" y="533"/>
                  </a:lnTo>
                  <a:lnTo>
                    <a:pt x="955" y="543"/>
                  </a:lnTo>
                  <a:lnTo>
                    <a:pt x="951" y="553"/>
                  </a:lnTo>
                  <a:lnTo>
                    <a:pt x="942" y="572"/>
                  </a:lnTo>
                  <a:lnTo>
                    <a:pt x="937" y="588"/>
                  </a:lnTo>
                  <a:lnTo>
                    <a:pt x="932" y="602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26" y="629"/>
                  </a:lnTo>
                  <a:lnTo>
                    <a:pt x="925" y="639"/>
                  </a:lnTo>
                  <a:lnTo>
                    <a:pt x="923" y="651"/>
                  </a:lnTo>
                  <a:lnTo>
                    <a:pt x="921" y="663"/>
                  </a:lnTo>
                  <a:lnTo>
                    <a:pt x="920" y="676"/>
                  </a:lnTo>
                  <a:lnTo>
                    <a:pt x="918" y="687"/>
                  </a:lnTo>
                  <a:lnTo>
                    <a:pt x="917" y="698"/>
                  </a:lnTo>
                  <a:lnTo>
                    <a:pt x="916" y="708"/>
                  </a:lnTo>
                  <a:lnTo>
                    <a:pt x="916" y="708"/>
                  </a:lnTo>
                  <a:lnTo>
                    <a:pt x="916" y="718"/>
                  </a:lnTo>
                  <a:lnTo>
                    <a:pt x="914" y="728"/>
                  </a:lnTo>
                  <a:lnTo>
                    <a:pt x="913" y="738"/>
                  </a:lnTo>
                  <a:lnTo>
                    <a:pt x="913" y="747"/>
                  </a:lnTo>
                  <a:lnTo>
                    <a:pt x="912" y="756"/>
                  </a:lnTo>
                  <a:lnTo>
                    <a:pt x="912" y="766"/>
                  </a:lnTo>
                  <a:lnTo>
                    <a:pt x="912" y="777"/>
                  </a:lnTo>
                  <a:lnTo>
                    <a:pt x="911" y="788"/>
                  </a:lnTo>
                  <a:lnTo>
                    <a:pt x="911" y="788"/>
                  </a:lnTo>
                  <a:lnTo>
                    <a:pt x="911" y="800"/>
                  </a:lnTo>
                  <a:lnTo>
                    <a:pt x="909" y="812"/>
                  </a:lnTo>
                  <a:lnTo>
                    <a:pt x="909" y="826"/>
                  </a:lnTo>
                  <a:lnTo>
                    <a:pt x="909" y="840"/>
                  </a:lnTo>
                  <a:lnTo>
                    <a:pt x="909" y="840"/>
                  </a:lnTo>
                  <a:lnTo>
                    <a:pt x="908" y="856"/>
                  </a:lnTo>
                  <a:lnTo>
                    <a:pt x="908" y="870"/>
                  </a:lnTo>
                  <a:lnTo>
                    <a:pt x="908" y="880"/>
                  </a:lnTo>
                  <a:lnTo>
                    <a:pt x="908" y="887"/>
                  </a:lnTo>
                  <a:lnTo>
                    <a:pt x="908" y="887"/>
                  </a:lnTo>
                  <a:lnTo>
                    <a:pt x="908" y="900"/>
                  </a:lnTo>
                  <a:lnTo>
                    <a:pt x="908" y="917"/>
                  </a:lnTo>
                  <a:lnTo>
                    <a:pt x="908" y="917"/>
                  </a:lnTo>
                  <a:lnTo>
                    <a:pt x="909" y="943"/>
                  </a:lnTo>
                  <a:lnTo>
                    <a:pt x="911" y="961"/>
                  </a:lnTo>
                  <a:lnTo>
                    <a:pt x="913" y="976"/>
                  </a:lnTo>
                  <a:lnTo>
                    <a:pt x="914" y="986"/>
                  </a:lnTo>
                  <a:lnTo>
                    <a:pt x="917" y="994"/>
                  </a:lnTo>
                  <a:lnTo>
                    <a:pt x="917" y="994"/>
                  </a:lnTo>
                  <a:lnTo>
                    <a:pt x="921" y="996"/>
                  </a:lnTo>
                  <a:lnTo>
                    <a:pt x="923" y="999"/>
                  </a:lnTo>
                  <a:lnTo>
                    <a:pt x="927" y="1001"/>
                  </a:lnTo>
                  <a:lnTo>
                    <a:pt x="931" y="1001"/>
                  </a:lnTo>
                  <a:lnTo>
                    <a:pt x="931" y="1001"/>
                  </a:lnTo>
                  <a:lnTo>
                    <a:pt x="933" y="1001"/>
                  </a:lnTo>
                  <a:lnTo>
                    <a:pt x="937" y="1000"/>
                  </a:lnTo>
                  <a:lnTo>
                    <a:pt x="940" y="998"/>
                  </a:lnTo>
                  <a:lnTo>
                    <a:pt x="942" y="994"/>
                  </a:lnTo>
                  <a:lnTo>
                    <a:pt x="946" y="989"/>
                  </a:lnTo>
                  <a:lnTo>
                    <a:pt x="947" y="983"/>
                  </a:lnTo>
                  <a:lnTo>
                    <a:pt x="948" y="975"/>
                  </a:lnTo>
                  <a:lnTo>
                    <a:pt x="948" y="966"/>
                  </a:lnTo>
                  <a:lnTo>
                    <a:pt x="946" y="911"/>
                  </a:lnTo>
                  <a:lnTo>
                    <a:pt x="946" y="905"/>
                  </a:lnTo>
                  <a:lnTo>
                    <a:pt x="946" y="895"/>
                  </a:lnTo>
                  <a:lnTo>
                    <a:pt x="946" y="895"/>
                  </a:lnTo>
                  <a:lnTo>
                    <a:pt x="946" y="869"/>
                  </a:lnTo>
                  <a:lnTo>
                    <a:pt x="946" y="869"/>
                  </a:lnTo>
                  <a:lnTo>
                    <a:pt x="946" y="854"/>
                  </a:lnTo>
                  <a:lnTo>
                    <a:pt x="947" y="837"/>
                  </a:lnTo>
                  <a:lnTo>
                    <a:pt x="947" y="821"/>
                  </a:lnTo>
                  <a:lnTo>
                    <a:pt x="947" y="805"/>
                  </a:lnTo>
                  <a:lnTo>
                    <a:pt x="947" y="802"/>
                  </a:lnTo>
                  <a:lnTo>
                    <a:pt x="947" y="793"/>
                  </a:lnTo>
                  <a:lnTo>
                    <a:pt x="948" y="783"/>
                  </a:lnTo>
                  <a:lnTo>
                    <a:pt x="948" y="773"/>
                  </a:lnTo>
                  <a:lnTo>
                    <a:pt x="950" y="763"/>
                  </a:lnTo>
                  <a:lnTo>
                    <a:pt x="950" y="753"/>
                  </a:lnTo>
                  <a:lnTo>
                    <a:pt x="951" y="743"/>
                  </a:lnTo>
                  <a:lnTo>
                    <a:pt x="951" y="732"/>
                  </a:lnTo>
                  <a:lnTo>
                    <a:pt x="952" y="721"/>
                  </a:lnTo>
                  <a:lnTo>
                    <a:pt x="953" y="709"/>
                  </a:lnTo>
                  <a:lnTo>
                    <a:pt x="955" y="699"/>
                  </a:lnTo>
                  <a:lnTo>
                    <a:pt x="956" y="689"/>
                  </a:lnTo>
                  <a:lnTo>
                    <a:pt x="957" y="679"/>
                  </a:lnTo>
                  <a:lnTo>
                    <a:pt x="958" y="662"/>
                  </a:lnTo>
                  <a:lnTo>
                    <a:pt x="961" y="647"/>
                  </a:lnTo>
                  <a:lnTo>
                    <a:pt x="961" y="646"/>
                  </a:lnTo>
                  <a:lnTo>
                    <a:pt x="963" y="632"/>
                  </a:lnTo>
                  <a:lnTo>
                    <a:pt x="967" y="619"/>
                  </a:lnTo>
                  <a:lnTo>
                    <a:pt x="970" y="608"/>
                  </a:lnTo>
                  <a:lnTo>
                    <a:pt x="973" y="597"/>
                  </a:lnTo>
                  <a:lnTo>
                    <a:pt x="973" y="597"/>
                  </a:lnTo>
                  <a:lnTo>
                    <a:pt x="977" y="585"/>
                  </a:lnTo>
                  <a:lnTo>
                    <a:pt x="981" y="574"/>
                  </a:lnTo>
                  <a:lnTo>
                    <a:pt x="981" y="574"/>
                  </a:lnTo>
                  <a:lnTo>
                    <a:pt x="985" y="562"/>
                  </a:lnTo>
                  <a:lnTo>
                    <a:pt x="990" y="549"/>
                  </a:lnTo>
                  <a:lnTo>
                    <a:pt x="992" y="543"/>
                  </a:lnTo>
                  <a:lnTo>
                    <a:pt x="998" y="545"/>
                  </a:lnTo>
                  <a:lnTo>
                    <a:pt x="1031" y="562"/>
                  </a:lnTo>
                  <a:lnTo>
                    <a:pt x="1031" y="562"/>
                  </a:lnTo>
                  <a:lnTo>
                    <a:pt x="1042" y="565"/>
                  </a:lnTo>
                  <a:lnTo>
                    <a:pt x="1066" y="569"/>
                  </a:lnTo>
                  <a:lnTo>
                    <a:pt x="1081" y="570"/>
                  </a:lnTo>
                  <a:lnTo>
                    <a:pt x="1100" y="573"/>
                  </a:lnTo>
                  <a:lnTo>
                    <a:pt x="1121" y="574"/>
                  </a:lnTo>
                  <a:lnTo>
                    <a:pt x="1145" y="575"/>
                  </a:lnTo>
                  <a:lnTo>
                    <a:pt x="1151" y="575"/>
                  </a:lnTo>
                  <a:lnTo>
                    <a:pt x="1151" y="582"/>
                  </a:lnTo>
                  <a:lnTo>
                    <a:pt x="1151" y="672"/>
                  </a:lnTo>
                  <a:lnTo>
                    <a:pt x="1151" y="678"/>
                  </a:lnTo>
                  <a:lnTo>
                    <a:pt x="1145" y="678"/>
                  </a:lnTo>
                  <a:lnTo>
                    <a:pt x="1135" y="679"/>
                  </a:lnTo>
                  <a:lnTo>
                    <a:pt x="1125" y="679"/>
                  </a:lnTo>
                  <a:lnTo>
                    <a:pt x="1115" y="681"/>
                  </a:lnTo>
                  <a:lnTo>
                    <a:pt x="1106" y="681"/>
                  </a:lnTo>
                  <a:lnTo>
                    <a:pt x="1096" y="682"/>
                  </a:lnTo>
                  <a:lnTo>
                    <a:pt x="1086" y="683"/>
                  </a:lnTo>
                  <a:lnTo>
                    <a:pt x="1077" y="684"/>
                  </a:lnTo>
                  <a:lnTo>
                    <a:pt x="1067" y="686"/>
                  </a:lnTo>
                  <a:lnTo>
                    <a:pt x="1060" y="686"/>
                  </a:lnTo>
                  <a:lnTo>
                    <a:pt x="1060" y="678"/>
                  </a:lnTo>
                  <a:lnTo>
                    <a:pt x="1060" y="662"/>
                  </a:lnTo>
                  <a:lnTo>
                    <a:pt x="1060" y="662"/>
                  </a:lnTo>
                  <a:lnTo>
                    <a:pt x="1060" y="657"/>
                  </a:lnTo>
                  <a:lnTo>
                    <a:pt x="1060" y="653"/>
                  </a:lnTo>
                  <a:lnTo>
                    <a:pt x="1060" y="653"/>
                  </a:lnTo>
                  <a:lnTo>
                    <a:pt x="1060" y="648"/>
                  </a:lnTo>
                  <a:lnTo>
                    <a:pt x="1061" y="643"/>
                  </a:lnTo>
                  <a:lnTo>
                    <a:pt x="1061" y="643"/>
                  </a:lnTo>
                  <a:lnTo>
                    <a:pt x="1061" y="639"/>
                  </a:lnTo>
                  <a:lnTo>
                    <a:pt x="1061" y="639"/>
                  </a:lnTo>
                  <a:lnTo>
                    <a:pt x="1061" y="636"/>
                  </a:lnTo>
                  <a:lnTo>
                    <a:pt x="1061" y="632"/>
                  </a:lnTo>
                  <a:lnTo>
                    <a:pt x="1061" y="629"/>
                  </a:lnTo>
                  <a:lnTo>
                    <a:pt x="1060" y="626"/>
                  </a:lnTo>
                  <a:lnTo>
                    <a:pt x="1059" y="623"/>
                  </a:lnTo>
                  <a:lnTo>
                    <a:pt x="1057" y="621"/>
                  </a:lnTo>
                  <a:lnTo>
                    <a:pt x="1057" y="621"/>
                  </a:lnTo>
                  <a:lnTo>
                    <a:pt x="1056" y="618"/>
                  </a:lnTo>
                  <a:lnTo>
                    <a:pt x="1054" y="617"/>
                  </a:lnTo>
                  <a:lnTo>
                    <a:pt x="1052" y="616"/>
                  </a:lnTo>
                  <a:lnTo>
                    <a:pt x="1050" y="616"/>
                  </a:lnTo>
                  <a:lnTo>
                    <a:pt x="1046" y="616"/>
                  </a:lnTo>
                  <a:lnTo>
                    <a:pt x="1044" y="617"/>
                  </a:lnTo>
                  <a:lnTo>
                    <a:pt x="1040" y="621"/>
                  </a:lnTo>
                  <a:lnTo>
                    <a:pt x="1037" y="624"/>
                  </a:lnTo>
                  <a:lnTo>
                    <a:pt x="1037" y="624"/>
                  </a:lnTo>
                  <a:lnTo>
                    <a:pt x="1033" y="631"/>
                  </a:lnTo>
                  <a:lnTo>
                    <a:pt x="1031" y="637"/>
                  </a:lnTo>
                  <a:lnTo>
                    <a:pt x="1030" y="644"/>
                  </a:lnTo>
                  <a:lnTo>
                    <a:pt x="1028" y="653"/>
                  </a:lnTo>
                  <a:lnTo>
                    <a:pt x="1028" y="653"/>
                  </a:lnTo>
                  <a:lnTo>
                    <a:pt x="1027" y="668"/>
                  </a:lnTo>
                  <a:lnTo>
                    <a:pt x="1027" y="683"/>
                  </a:lnTo>
                  <a:lnTo>
                    <a:pt x="1027" y="683"/>
                  </a:lnTo>
                  <a:lnTo>
                    <a:pt x="1026" y="697"/>
                  </a:lnTo>
                  <a:lnTo>
                    <a:pt x="1026" y="711"/>
                  </a:lnTo>
                  <a:lnTo>
                    <a:pt x="1026" y="712"/>
                  </a:lnTo>
                  <a:lnTo>
                    <a:pt x="1026" y="725"/>
                  </a:lnTo>
                  <a:lnTo>
                    <a:pt x="1027" y="738"/>
                  </a:lnTo>
                  <a:lnTo>
                    <a:pt x="1027" y="752"/>
                  </a:lnTo>
                  <a:lnTo>
                    <a:pt x="1028" y="766"/>
                  </a:lnTo>
                  <a:lnTo>
                    <a:pt x="1028" y="766"/>
                  </a:lnTo>
                  <a:lnTo>
                    <a:pt x="1030" y="777"/>
                  </a:lnTo>
                  <a:lnTo>
                    <a:pt x="1032" y="790"/>
                  </a:lnTo>
                  <a:lnTo>
                    <a:pt x="1035" y="800"/>
                  </a:lnTo>
                  <a:lnTo>
                    <a:pt x="1039" y="810"/>
                  </a:lnTo>
                  <a:lnTo>
                    <a:pt x="1039" y="810"/>
                  </a:lnTo>
                  <a:lnTo>
                    <a:pt x="1044" y="818"/>
                  </a:lnTo>
                  <a:lnTo>
                    <a:pt x="1049" y="826"/>
                  </a:lnTo>
                  <a:lnTo>
                    <a:pt x="1056" y="834"/>
                  </a:lnTo>
                  <a:lnTo>
                    <a:pt x="1065" y="841"/>
                  </a:lnTo>
                  <a:lnTo>
                    <a:pt x="1065" y="841"/>
                  </a:lnTo>
                  <a:lnTo>
                    <a:pt x="1072" y="847"/>
                  </a:lnTo>
                  <a:lnTo>
                    <a:pt x="1081" y="852"/>
                  </a:lnTo>
                  <a:lnTo>
                    <a:pt x="1091" y="856"/>
                  </a:lnTo>
                  <a:lnTo>
                    <a:pt x="1100" y="860"/>
                  </a:lnTo>
                  <a:lnTo>
                    <a:pt x="1111" y="862"/>
                  </a:lnTo>
                  <a:lnTo>
                    <a:pt x="1121" y="865"/>
                  </a:lnTo>
                  <a:lnTo>
                    <a:pt x="1134" y="866"/>
                  </a:lnTo>
                  <a:lnTo>
                    <a:pt x="1145" y="866"/>
                  </a:lnTo>
                  <a:lnTo>
                    <a:pt x="1158" y="866"/>
                  </a:lnTo>
                  <a:lnTo>
                    <a:pt x="1170" y="865"/>
                  </a:lnTo>
                  <a:lnTo>
                    <a:pt x="1181" y="864"/>
                  </a:lnTo>
                  <a:lnTo>
                    <a:pt x="1193" y="862"/>
                  </a:lnTo>
                  <a:lnTo>
                    <a:pt x="1205" y="860"/>
                  </a:lnTo>
                  <a:lnTo>
                    <a:pt x="1216" y="857"/>
                  </a:lnTo>
                  <a:lnTo>
                    <a:pt x="1228" y="855"/>
                  </a:lnTo>
                  <a:lnTo>
                    <a:pt x="1238" y="851"/>
                  </a:lnTo>
                  <a:lnTo>
                    <a:pt x="1238" y="851"/>
                  </a:lnTo>
                  <a:lnTo>
                    <a:pt x="1248" y="847"/>
                  </a:lnTo>
                  <a:lnTo>
                    <a:pt x="1256" y="844"/>
                  </a:lnTo>
                  <a:lnTo>
                    <a:pt x="1265" y="839"/>
                  </a:lnTo>
                  <a:lnTo>
                    <a:pt x="1272" y="832"/>
                  </a:lnTo>
                  <a:lnTo>
                    <a:pt x="1278" y="826"/>
                  </a:lnTo>
                  <a:lnTo>
                    <a:pt x="1283" y="818"/>
                  </a:lnTo>
                  <a:lnTo>
                    <a:pt x="1287" y="811"/>
                  </a:lnTo>
                  <a:lnTo>
                    <a:pt x="1290" y="802"/>
                  </a:lnTo>
                  <a:lnTo>
                    <a:pt x="1293" y="792"/>
                  </a:lnTo>
                  <a:lnTo>
                    <a:pt x="1295" y="782"/>
                  </a:lnTo>
                  <a:lnTo>
                    <a:pt x="1298" y="772"/>
                  </a:lnTo>
                  <a:lnTo>
                    <a:pt x="1300" y="761"/>
                  </a:lnTo>
                  <a:lnTo>
                    <a:pt x="1302" y="750"/>
                  </a:lnTo>
                  <a:lnTo>
                    <a:pt x="1303" y="737"/>
                  </a:lnTo>
                  <a:lnTo>
                    <a:pt x="1303" y="726"/>
                  </a:lnTo>
                  <a:lnTo>
                    <a:pt x="1304" y="713"/>
                  </a:lnTo>
                  <a:lnTo>
                    <a:pt x="1304" y="697"/>
                  </a:lnTo>
                  <a:lnTo>
                    <a:pt x="1303" y="686"/>
                  </a:lnTo>
                  <a:lnTo>
                    <a:pt x="1303" y="686"/>
                  </a:lnTo>
                  <a:lnTo>
                    <a:pt x="1303" y="678"/>
                  </a:lnTo>
                  <a:lnTo>
                    <a:pt x="1302" y="661"/>
                  </a:lnTo>
                  <a:lnTo>
                    <a:pt x="1300" y="638"/>
                  </a:lnTo>
                  <a:lnTo>
                    <a:pt x="1300" y="638"/>
                  </a:lnTo>
                  <a:lnTo>
                    <a:pt x="1299" y="628"/>
                  </a:lnTo>
                  <a:lnTo>
                    <a:pt x="1298" y="621"/>
                  </a:lnTo>
                  <a:lnTo>
                    <a:pt x="1297" y="613"/>
                  </a:lnTo>
                  <a:lnTo>
                    <a:pt x="1294" y="608"/>
                  </a:lnTo>
                  <a:lnTo>
                    <a:pt x="1292" y="604"/>
                  </a:lnTo>
                  <a:lnTo>
                    <a:pt x="1290" y="603"/>
                  </a:lnTo>
                  <a:lnTo>
                    <a:pt x="1288" y="601"/>
                  </a:lnTo>
                  <a:lnTo>
                    <a:pt x="1285" y="601"/>
                  </a:lnTo>
                  <a:lnTo>
                    <a:pt x="1285" y="601"/>
                  </a:lnTo>
                  <a:lnTo>
                    <a:pt x="1282" y="601"/>
                  </a:lnTo>
                  <a:lnTo>
                    <a:pt x="1279" y="602"/>
                  </a:lnTo>
                  <a:lnTo>
                    <a:pt x="1279" y="602"/>
                  </a:lnTo>
                  <a:lnTo>
                    <a:pt x="1277" y="603"/>
                  </a:lnTo>
                  <a:lnTo>
                    <a:pt x="1273" y="606"/>
                  </a:lnTo>
                  <a:lnTo>
                    <a:pt x="1270" y="609"/>
                  </a:lnTo>
                  <a:lnTo>
                    <a:pt x="1269" y="612"/>
                  </a:lnTo>
                  <a:lnTo>
                    <a:pt x="1268" y="617"/>
                  </a:lnTo>
                  <a:lnTo>
                    <a:pt x="1268" y="622"/>
                  </a:lnTo>
                  <a:lnTo>
                    <a:pt x="1268" y="622"/>
                  </a:lnTo>
                  <a:lnTo>
                    <a:pt x="1268" y="628"/>
                  </a:lnTo>
                  <a:lnTo>
                    <a:pt x="1268" y="634"/>
                  </a:lnTo>
                  <a:lnTo>
                    <a:pt x="1268" y="634"/>
                  </a:lnTo>
                  <a:lnTo>
                    <a:pt x="1268" y="639"/>
                  </a:lnTo>
                  <a:lnTo>
                    <a:pt x="1268" y="646"/>
                  </a:lnTo>
                  <a:lnTo>
                    <a:pt x="1268" y="646"/>
                  </a:lnTo>
                  <a:lnTo>
                    <a:pt x="1269" y="653"/>
                  </a:lnTo>
                  <a:lnTo>
                    <a:pt x="1269" y="663"/>
                  </a:lnTo>
                  <a:lnTo>
                    <a:pt x="1270" y="673"/>
                  </a:lnTo>
                  <a:lnTo>
                    <a:pt x="1270" y="681"/>
                  </a:lnTo>
                  <a:lnTo>
                    <a:pt x="1264" y="679"/>
                  </a:lnTo>
                  <a:lnTo>
                    <a:pt x="1245" y="678"/>
                  </a:lnTo>
                  <a:lnTo>
                    <a:pt x="1228" y="678"/>
                  </a:lnTo>
                  <a:lnTo>
                    <a:pt x="1193" y="676"/>
                  </a:lnTo>
                  <a:lnTo>
                    <a:pt x="1186" y="676"/>
                  </a:lnTo>
                  <a:lnTo>
                    <a:pt x="1186" y="669"/>
                  </a:lnTo>
                  <a:lnTo>
                    <a:pt x="1186" y="662"/>
                  </a:lnTo>
                  <a:lnTo>
                    <a:pt x="1186" y="662"/>
                  </a:lnTo>
                  <a:lnTo>
                    <a:pt x="1186" y="647"/>
                  </a:lnTo>
                  <a:lnTo>
                    <a:pt x="1186" y="634"/>
                  </a:lnTo>
                  <a:lnTo>
                    <a:pt x="1186" y="623"/>
                  </a:lnTo>
                  <a:lnTo>
                    <a:pt x="1186" y="614"/>
                  </a:lnTo>
                  <a:lnTo>
                    <a:pt x="1188" y="606"/>
                  </a:lnTo>
                  <a:lnTo>
                    <a:pt x="1188" y="597"/>
                  </a:lnTo>
                  <a:lnTo>
                    <a:pt x="1188" y="597"/>
                  </a:lnTo>
                  <a:lnTo>
                    <a:pt x="1189" y="588"/>
                  </a:lnTo>
                  <a:lnTo>
                    <a:pt x="1189" y="578"/>
                  </a:lnTo>
                  <a:lnTo>
                    <a:pt x="1190" y="573"/>
                  </a:lnTo>
                  <a:lnTo>
                    <a:pt x="1195" y="572"/>
                  </a:lnTo>
                  <a:lnTo>
                    <a:pt x="1211" y="570"/>
                  </a:lnTo>
                  <a:lnTo>
                    <a:pt x="1226" y="569"/>
                  </a:lnTo>
                  <a:lnTo>
                    <a:pt x="1239" y="568"/>
                  </a:lnTo>
                  <a:lnTo>
                    <a:pt x="1250" y="567"/>
                  </a:lnTo>
                  <a:lnTo>
                    <a:pt x="1268" y="564"/>
                  </a:lnTo>
                  <a:lnTo>
                    <a:pt x="1280" y="563"/>
                  </a:lnTo>
                  <a:lnTo>
                    <a:pt x="1280" y="563"/>
                  </a:lnTo>
                  <a:lnTo>
                    <a:pt x="1290" y="559"/>
                  </a:lnTo>
                  <a:lnTo>
                    <a:pt x="1300" y="557"/>
                  </a:lnTo>
                  <a:lnTo>
                    <a:pt x="1300" y="557"/>
                  </a:lnTo>
                  <a:lnTo>
                    <a:pt x="1310" y="553"/>
                  </a:lnTo>
                  <a:lnTo>
                    <a:pt x="1322" y="549"/>
                  </a:lnTo>
                  <a:lnTo>
                    <a:pt x="1328" y="548"/>
                  </a:lnTo>
                  <a:lnTo>
                    <a:pt x="1330" y="554"/>
                  </a:lnTo>
                  <a:lnTo>
                    <a:pt x="1334" y="567"/>
                  </a:lnTo>
                  <a:lnTo>
                    <a:pt x="1338" y="579"/>
                  </a:lnTo>
                  <a:lnTo>
                    <a:pt x="1342" y="590"/>
                  </a:lnTo>
                  <a:lnTo>
                    <a:pt x="1345" y="602"/>
                  </a:lnTo>
                  <a:lnTo>
                    <a:pt x="1345" y="602"/>
                  </a:lnTo>
                  <a:lnTo>
                    <a:pt x="1350" y="621"/>
                  </a:lnTo>
                  <a:lnTo>
                    <a:pt x="1354" y="636"/>
                  </a:lnTo>
                  <a:lnTo>
                    <a:pt x="1358" y="652"/>
                  </a:lnTo>
                  <a:lnTo>
                    <a:pt x="1362" y="672"/>
                  </a:lnTo>
                  <a:lnTo>
                    <a:pt x="1363" y="684"/>
                  </a:lnTo>
                  <a:lnTo>
                    <a:pt x="1365" y="697"/>
                  </a:lnTo>
                  <a:lnTo>
                    <a:pt x="1367" y="712"/>
                  </a:lnTo>
                  <a:lnTo>
                    <a:pt x="1369" y="728"/>
                  </a:lnTo>
                  <a:lnTo>
                    <a:pt x="1369" y="728"/>
                  </a:lnTo>
                  <a:lnTo>
                    <a:pt x="1370" y="743"/>
                  </a:lnTo>
                  <a:lnTo>
                    <a:pt x="1372" y="757"/>
                  </a:lnTo>
                  <a:lnTo>
                    <a:pt x="1374" y="770"/>
                  </a:lnTo>
                  <a:lnTo>
                    <a:pt x="1375" y="781"/>
                  </a:lnTo>
                  <a:lnTo>
                    <a:pt x="1377" y="797"/>
                  </a:lnTo>
                  <a:lnTo>
                    <a:pt x="1378" y="807"/>
                  </a:lnTo>
                  <a:lnTo>
                    <a:pt x="1378" y="808"/>
                  </a:lnTo>
                  <a:lnTo>
                    <a:pt x="1382" y="884"/>
                  </a:lnTo>
                  <a:lnTo>
                    <a:pt x="1382" y="884"/>
                  </a:lnTo>
                  <a:lnTo>
                    <a:pt x="1383" y="900"/>
                  </a:lnTo>
                  <a:lnTo>
                    <a:pt x="1383" y="914"/>
                  </a:lnTo>
                  <a:lnTo>
                    <a:pt x="1384" y="927"/>
                  </a:lnTo>
                  <a:lnTo>
                    <a:pt x="1384" y="939"/>
                  </a:lnTo>
                  <a:lnTo>
                    <a:pt x="1384" y="958"/>
                  </a:lnTo>
                  <a:lnTo>
                    <a:pt x="1384" y="970"/>
                  </a:lnTo>
                  <a:lnTo>
                    <a:pt x="1384" y="979"/>
                  </a:lnTo>
                  <a:lnTo>
                    <a:pt x="1385" y="985"/>
                  </a:lnTo>
                  <a:lnTo>
                    <a:pt x="1385" y="990"/>
                  </a:lnTo>
                  <a:lnTo>
                    <a:pt x="1388" y="995"/>
                  </a:lnTo>
                  <a:lnTo>
                    <a:pt x="1388" y="995"/>
                  </a:lnTo>
                  <a:lnTo>
                    <a:pt x="1391" y="1000"/>
                  </a:lnTo>
                  <a:lnTo>
                    <a:pt x="1394" y="1005"/>
                  </a:lnTo>
                  <a:lnTo>
                    <a:pt x="1394" y="1005"/>
                  </a:lnTo>
                  <a:lnTo>
                    <a:pt x="1398" y="1006"/>
                  </a:lnTo>
                  <a:lnTo>
                    <a:pt x="1401" y="1008"/>
                  </a:lnTo>
                  <a:lnTo>
                    <a:pt x="1401" y="1008"/>
                  </a:lnTo>
                  <a:lnTo>
                    <a:pt x="1404" y="1006"/>
                  </a:lnTo>
                  <a:lnTo>
                    <a:pt x="1407" y="1005"/>
                  </a:lnTo>
                  <a:lnTo>
                    <a:pt x="1407" y="1005"/>
                  </a:lnTo>
                  <a:lnTo>
                    <a:pt x="1409" y="1004"/>
                  </a:lnTo>
                  <a:lnTo>
                    <a:pt x="1412" y="1000"/>
                  </a:lnTo>
                  <a:lnTo>
                    <a:pt x="1412" y="1000"/>
                  </a:lnTo>
                  <a:lnTo>
                    <a:pt x="1414" y="995"/>
                  </a:lnTo>
                  <a:lnTo>
                    <a:pt x="1416" y="990"/>
                  </a:lnTo>
                  <a:lnTo>
                    <a:pt x="1417" y="983"/>
                  </a:lnTo>
                  <a:lnTo>
                    <a:pt x="1417" y="975"/>
                  </a:lnTo>
                  <a:lnTo>
                    <a:pt x="1417" y="975"/>
                  </a:lnTo>
                  <a:lnTo>
                    <a:pt x="1419" y="922"/>
                  </a:lnTo>
                  <a:lnTo>
                    <a:pt x="1419" y="914"/>
                  </a:lnTo>
                  <a:lnTo>
                    <a:pt x="1418" y="902"/>
                  </a:lnTo>
                  <a:lnTo>
                    <a:pt x="1418" y="890"/>
                  </a:lnTo>
                  <a:lnTo>
                    <a:pt x="1417" y="876"/>
                  </a:lnTo>
                  <a:lnTo>
                    <a:pt x="1409" y="771"/>
                  </a:lnTo>
                  <a:lnTo>
                    <a:pt x="1408" y="760"/>
                  </a:lnTo>
                  <a:lnTo>
                    <a:pt x="1407" y="748"/>
                  </a:lnTo>
                  <a:lnTo>
                    <a:pt x="1406" y="738"/>
                  </a:lnTo>
                  <a:lnTo>
                    <a:pt x="1404" y="728"/>
                  </a:lnTo>
                  <a:lnTo>
                    <a:pt x="1403" y="718"/>
                  </a:lnTo>
                  <a:lnTo>
                    <a:pt x="1402" y="708"/>
                  </a:lnTo>
                  <a:lnTo>
                    <a:pt x="1401" y="698"/>
                  </a:lnTo>
                  <a:lnTo>
                    <a:pt x="1399" y="689"/>
                  </a:lnTo>
                  <a:lnTo>
                    <a:pt x="1399" y="689"/>
                  </a:lnTo>
                  <a:lnTo>
                    <a:pt x="1397" y="672"/>
                  </a:lnTo>
                  <a:lnTo>
                    <a:pt x="1394" y="653"/>
                  </a:lnTo>
                  <a:lnTo>
                    <a:pt x="1392" y="644"/>
                  </a:lnTo>
                  <a:lnTo>
                    <a:pt x="1391" y="634"/>
                  </a:lnTo>
                  <a:lnTo>
                    <a:pt x="1388" y="62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2" y="598"/>
                  </a:lnTo>
                  <a:lnTo>
                    <a:pt x="1377" y="582"/>
                  </a:lnTo>
                  <a:lnTo>
                    <a:pt x="1373" y="569"/>
                  </a:lnTo>
                  <a:lnTo>
                    <a:pt x="1370" y="560"/>
                  </a:lnTo>
                  <a:lnTo>
                    <a:pt x="1370" y="560"/>
                  </a:lnTo>
                  <a:lnTo>
                    <a:pt x="1367" y="552"/>
                  </a:lnTo>
                  <a:lnTo>
                    <a:pt x="1363" y="543"/>
                  </a:lnTo>
                  <a:lnTo>
                    <a:pt x="1363" y="543"/>
                  </a:lnTo>
                  <a:lnTo>
                    <a:pt x="1360" y="534"/>
                  </a:lnTo>
                  <a:lnTo>
                    <a:pt x="1357" y="525"/>
                  </a:lnTo>
                  <a:lnTo>
                    <a:pt x="1355" y="523"/>
                  </a:lnTo>
                  <a:lnTo>
                    <a:pt x="1357" y="520"/>
                  </a:lnTo>
                  <a:lnTo>
                    <a:pt x="1369" y="492"/>
                  </a:lnTo>
                  <a:lnTo>
                    <a:pt x="1369" y="492"/>
                  </a:lnTo>
                  <a:lnTo>
                    <a:pt x="1372" y="485"/>
                  </a:lnTo>
                  <a:lnTo>
                    <a:pt x="1374" y="478"/>
                  </a:lnTo>
                  <a:lnTo>
                    <a:pt x="1375" y="469"/>
                  </a:lnTo>
                  <a:lnTo>
                    <a:pt x="1378" y="458"/>
                  </a:lnTo>
                  <a:lnTo>
                    <a:pt x="1378" y="458"/>
                  </a:lnTo>
                  <a:lnTo>
                    <a:pt x="1379" y="446"/>
                  </a:lnTo>
                  <a:lnTo>
                    <a:pt x="1380" y="436"/>
                  </a:lnTo>
                  <a:lnTo>
                    <a:pt x="1382" y="425"/>
                  </a:lnTo>
                  <a:lnTo>
                    <a:pt x="1382" y="414"/>
                  </a:lnTo>
                  <a:lnTo>
                    <a:pt x="1382" y="414"/>
                  </a:lnTo>
                  <a:lnTo>
                    <a:pt x="1380" y="405"/>
                  </a:lnTo>
                  <a:lnTo>
                    <a:pt x="1379" y="396"/>
                  </a:lnTo>
                  <a:lnTo>
                    <a:pt x="1375" y="388"/>
                  </a:lnTo>
                  <a:lnTo>
                    <a:pt x="1372" y="379"/>
                  </a:lnTo>
                  <a:lnTo>
                    <a:pt x="1365" y="370"/>
                  </a:lnTo>
                  <a:lnTo>
                    <a:pt x="1359" y="364"/>
                  </a:lnTo>
                  <a:lnTo>
                    <a:pt x="1352" y="356"/>
                  </a:lnTo>
                  <a:lnTo>
                    <a:pt x="1343" y="350"/>
                  </a:lnTo>
                  <a:lnTo>
                    <a:pt x="1332" y="344"/>
                  </a:lnTo>
                  <a:lnTo>
                    <a:pt x="1318" y="339"/>
                  </a:lnTo>
                  <a:lnTo>
                    <a:pt x="1309" y="336"/>
                  </a:lnTo>
                  <a:lnTo>
                    <a:pt x="1299" y="335"/>
                  </a:lnTo>
                  <a:lnTo>
                    <a:pt x="1289" y="332"/>
                  </a:lnTo>
                  <a:lnTo>
                    <a:pt x="1278" y="331"/>
                  </a:lnTo>
                  <a:lnTo>
                    <a:pt x="1266" y="330"/>
                  </a:lnTo>
                  <a:lnTo>
                    <a:pt x="1255" y="329"/>
                  </a:lnTo>
                  <a:lnTo>
                    <a:pt x="1244" y="327"/>
                  </a:lnTo>
                  <a:lnTo>
                    <a:pt x="1234" y="326"/>
                  </a:lnTo>
                  <a:lnTo>
                    <a:pt x="1215" y="325"/>
                  </a:lnTo>
                  <a:lnTo>
                    <a:pt x="1198" y="325"/>
                  </a:lnTo>
                  <a:lnTo>
                    <a:pt x="1191" y="325"/>
                  </a:lnTo>
                  <a:lnTo>
                    <a:pt x="1191" y="319"/>
                  </a:lnTo>
                  <a:lnTo>
                    <a:pt x="1190" y="299"/>
                  </a:lnTo>
                  <a:lnTo>
                    <a:pt x="1190" y="294"/>
                  </a:lnTo>
                  <a:lnTo>
                    <a:pt x="1190" y="287"/>
                  </a:lnTo>
                  <a:lnTo>
                    <a:pt x="1190" y="279"/>
                  </a:lnTo>
                  <a:lnTo>
                    <a:pt x="1190" y="267"/>
                  </a:lnTo>
                  <a:lnTo>
                    <a:pt x="1190" y="261"/>
                  </a:lnTo>
                  <a:lnTo>
                    <a:pt x="1196" y="261"/>
                  </a:lnTo>
                  <a:lnTo>
                    <a:pt x="1208" y="260"/>
                  </a:lnTo>
                  <a:lnTo>
                    <a:pt x="1221" y="260"/>
                  </a:lnTo>
                  <a:lnTo>
                    <a:pt x="1236" y="258"/>
                  </a:lnTo>
                  <a:lnTo>
                    <a:pt x="1253" y="258"/>
                  </a:lnTo>
                  <a:lnTo>
                    <a:pt x="1270" y="258"/>
                  </a:lnTo>
                  <a:lnTo>
                    <a:pt x="1290" y="258"/>
                  </a:lnTo>
                  <a:lnTo>
                    <a:pt x="1312" y="257"/>
                  </a:lnTo>
                  <a:lnTo>
                    <a:pt x="1334" y="258"/>
                  </a:lnTo>
                  <a:lnTo>
                    <a:pt x="1357" y="258"/>
                  </a:lnTo>
                  <a:lnTo>
                    <a:pt x="1377" y="258"/>
                  </a:lnTo>
                  <a:lnTo>
                    <a:pt x="1394" y="258"/>
                  </a:lnTo>
                  <a:lnTo>
                    <a:pt x="1409" y="258"/>
                  </a:lnTo>
                  <a:lnTo>
                    <a:pt x="1409" y="258"/>
                  </a:lnTo>
                  <a:lnTo>
                    <a:pt x="1432" y="257"/>
                  </a:lnTo>
                  <a:lnTo>
                    <a:pt x="1444" y="257"/>
                  </a:lnTo>
                  <a:lnTo>
                    <a:pt x="1444" y="257"/>
                  </a:lnTo>
                  <a:lnTo>
                    <a:pt x="1452" y="257"/>
                  </a:lnTo>
                  <a:lnTo>
                    <a:pt x="1458" y="256"/>
                  </a:lnTo>
                  <a:lnTo>
                    <a:pt x="1463" y="253"/>
                  </a:lnTo>
                  <a:lnTo>
                    <a:pt x="1468" y="251"/>
                  </a:lnTo>
                  <a:lnTo>
                    <a:pt x="1471" y="248"/>
                  </a:lnTo>
                  <a:lnTo>
                    <a:pt x="1473" y="246"/>
                  </a:lnTo>
                  <a:lnTo>
                    <a:pt x="1473" y="243"/>
                  </a:lnTo>
                  <a:lnTo>
                    <a:pt x="1474" y="242"/>
                  </a:lnTo>
                  <a:lnTo>
                    <a:pt x="1474" y="242"/>
                  </a:lnTo>
                  <a:lnTo>
                    <a:pt x="1473" y="240"/>
                  </a:lnTo>
                  <a:lnTo>
                    <a:pt x="1472" y="237"/>
                  </a:lnTo>
                  <a:lnTo>
                    <a:pt x="1472" y="237"/>
                  </a:lnTo>
                  <a:lnTo>
                    <a:pt x="1469" y="233"/>
                  </a:lnTo>
                  <a:lnTo>
                    <a:pt x="1464" y="230"/>
                  </a:lnTo>
                  <a:lnTo>
                    <a:pt x="1464" y="230"/>
                  </a:lnTo>
                  <a:lnTo>
                    <a:pt x="1456" y="227"/>
                  </a:lnTo>
                  <a:lnTo>
                    <a:pt x="1438" y="225"/>
                  </a:lnTo>
                  <a:lnTo>
                    <a:pt x="1424" y="223"/>
                  </a:lnTo>
                  <a:lnTo>
                    <a:pt x="1408" y="222"/>
                  </a:lnTo>
                  <a:lnTo>
                    <a:pt x="1389" y="222"/>
                  </a:lnTo>
                  <a:lnTo>
                    <a:pt x="1369" y="222"/>
                  </a:lnTo>
                  <a:lnTo>
                    <a:pt x="1369" y="222"/>
                  </a:lnTo>
                  <a:lnTo>
                    <a:pt x="1345" y="222"/>
                  </a:lnTo>
                  <a:lnTo>
                    <a:pt x="1323" y="222"/>
                  </a:lnTo>
                  <a:lnTo>
                    <a:pt x="1300" y="222"/>
                  </a:lnTo>
                  <a:lnTo>
                    <a:pt x="1279" y="222"/>
                  </a:lnTo>
                  <a:lnTo>
                    <a:pt x="1258" y="223"/>
                  </a:lnTo>
                  <a:lnTo>
                    <a:pt x="1238" y="223"/>
                  </a:lnTo>
                  <a:lnTo>
                    <a:pt x="1218" y="225"/>
                  </a:lnTo>
                  <a:lnTo>
                    <a:pt x="1198" y="226"/>
                  </a:lnTo>
                  <a:lnTo>
                    <a:pt x="1190" y="226"/>
                  </a:lnTo>
                  <a:lnTo>
                    <a:pt x="1190" y="218"/>
                  </a:lnTo>
                  <a:lnTo>
                    <a:pt x="1190" y="190"/>
                  </a:lnTo>
                  <a:lnTo>
                    <a:pt x="1190" y="160"/>
                  </a:lnTo>
                  <a:lnTo>
                    <a:pt x="1190" y="155"/>
                  </a:lnTo>
                  <a:lnTo>
                    <a:pt x="1196" y="153"/>
                  </a:lnTo>
                  <a:lnTo>
                    <a:pt x="1209" y="151"/>
                  </a:lnTo>
                  <a:lnTo>
                    <a:pt x="1221" y="148"/>
                  </a:lnTo>
                  <a:lnTo>
                    <a:pt x="1234" y="146"/>
                  </a:lnTo>
                  <a:lnTo>
                    <a:pt x="1244" y="143"/>
                  </a:lnTo>
                  <a:lnTo>
                    <a:pt x="1261" y="138"/>
                  </a:lnTo>
                  <a:lnTo>
                    <a:pt x="1275" y="133"/>
                  </a:lnTo>
                  <a:lnTo>
                    <a:pt x="1275" y="133"/>
                  </a:lnTo>
                  <a:lnTo>
                    <a:pt x="1285" y="127"/>
                  </a:lnTo>
                  <a:lnTo>
                    <a:pt x="1297" y="121"/>
                  </a:lnTo>
                  <a:lnTo>
                    <a:pt x="1297" y="121"/>
                  </a:lnTo>
                  <a:lnTo>
                    <a:pt x="1307" y="112"/>
                  </a:lnTo>
                  <a:lnTo>
                    <a:pt x="1317" y="101"/>
                  </a:lnTo>
                  <a:lnTo>
                    <a:pt x="1320" y="96"/>
                  </a:lnTo>
                  <a:lnTo>
                    <a:pt x="1324" y="89"/>
                  </a:lnTo>
                  <a:lnTo>
                    <a:pt x="1328" y="83"/>
                  </a:lnTo>
                  <a:lnTo>
                    <a:pt x="1330" y="76"/>
                  </a:lnTo>
                  <a:lnTo>
                    <a:pt x="1330" y="76"/>
                  </a:lnTo>
                  <a:lnTo>
                    <a:pt x="1333" y="68"/>
                  </a:lnTo>
                  <a:lnTo>
                    <a:pt x="1334" y="59"/>
                  </a:lnTo>
                  <a:lnTo>
                    <a:pt x="1335" y="51"/>
                  </a:lnTo>
                  <a:lnTo>
                    <a:pt x="1337" y="42"/>
                  </a:lnTo>
                  <a:lnTo>
                    <a:pt x="1335" y="34"/>
                  </a:lnTo>
                  <a:lnTo>
                    <a:pt x="1335" y="28"/>
                  </a:lnTo>
                  <a:lnTo>
                    <a:pt x="1334" y="23"/>
                  </a:lnTo>
                  <a:lnTo>
                    <a:pt x="1332" y="19"/>
                  </a:lnTo>
                  <a:lnTo>
                    <a:pt x="1329" y="17"/>
                  </a:lnTo>
                  <a:lnTo>
                    <a:pt x="1327" y="14"/>
                  </a:lnTo>
                  <a:lnTo>
                    <a:pt x="1323" y="14"/>
                  </a:lnTo>
                  <a:lnTo>
                    <a:pt x="1319" y="13"/>
                  </a:lnTo>
                  <a:lnTo>
                    <a:pt x="1319" y="13"/>
                  </a:lnTo>
                  <a:lnTo>
                    <a:pt x="1317" y="13"/>
                  </a:lnTo>
                  <a:lnTo>
                    <a:pt x="1313" y="14"/>
                  </a:lnTo>
                  <a:lnTo>
                    <a:pt x="1313" y="14"/>
                  </a:lnTo>
                  <a:lnTo>
                    <a:pt x="1310" y="15"/>
                  </a:lnTo>
                  <a:lnTo>
                    <a:pt x="1309" y="17"/>
                  </a:lnTo>
                  <a:lnTo>
                    <a:pt x="1308" y="18"/>
                  </a:lnTo>
                  <a:lnTo>
                    <a:pt x="1307" y="23"/>
                  </a:lnTo>
                  <a:lnTo>
                    <a:pt x="1305" y="23"/>
                  </a:lnTo>
                  <a:lnTo>
                    <a:pt x="1304" y="29"/>
                  </a:lnTo>
                  <a:lnTo>
                    <a:pt x="1303" y="38"/>
                  </a:lnTo>
                  <a:lnTo>
                    <a:pt x="1303" y="38"/>
                  </a:lnTo>
                  <a:lnTo>
                    <a:pt x="1302" y="49"/>
                  </a:lnTo>
                  <a:lnTo>
                    <a:pt x="1300" y="59"/>
                  </a:lnTo>
                  <a:lnTo>
                    <a:pt x="1298" y="68"/>
                  </a:lnTo>
                  <a:lnTo>
                    <a:pt x="1294" y="77"/>
                  </a:lnTo>
                  <a:lnTo>
                    <a:pt x="1294" y="77"/>
                  </a:lnTo>
                  <a:lnTo>
                    <a:pt x="1289" y="84"/>
                  </a:lnTo>
                  <a:lnTo>
                    <a:pt x="1280" y="93"/>
                  </a:lnTo>
                  <a:lnTo>
                    <a:pt x="1270" y="101"/>
                  </a:lnTo>
                  <a:lnTo>
                    <a:pt x="1258" y="108"/>
                  </a:lnTo>
                  <a:lnTo>
                    <a:pt x="1250" y="111"/>
                  </a:lnTo>
                  <a:lnTo>
                    <a:pt x="1241" y="114"/>
                  </a:lnTo>
                  <a:lnTo>
                    <a:pt x="1230" y="117"/>
                  </a:lnTo>
                  <a:lnTo>
                    <a:pt x="1219" y="118"/>
                  </a:lnTo>
                  <a:lnTo>
                    <a:pt x="1206" y="119"/>
                  </a:lnTo>
                  <a:lnTo>
                    <a:pt x="1193" y="121"/>
                  </a:lnTo>
                  <a:lnTo>
                    <a:pt x="1179" y="122"/>
                  </a:lnTo>
                  <a:lnTo>
                    <a:pt x="1163" y="122"/>
                  </a:lnTo>
                  <a:lnTo>
                    <a:pt x="1163" y="122"/>
                  </a:lnTo>
                  <a:lnTo>
                    <a:pt x="1151" y="121"/>
                  </a:lnTo>
                  <a:lnTo>
                    <a:pt x="1139" y="121"/>
                  </a:lnTo>
                  <a:lnTo>
                    <a:pt x="1124" y="119"/>
                  </a:lnTo>
                  <a:lnTo>
                    <a:pt x="1106" y="118"/>
                  </a:lnTo>
                  <a:lnTo>
                    <a:pt x="1106" y="118"/>
                  </a:lnTo>
                  <a:lnTo>
                    <a:pt x="1089" y="116"/>
                  </a:lnTo>
                  <a:lnTo>
                    <a:pt x="1074" y="113"/>
                  </a:lnTo>
                  <a:lnTo>
                    <a:pt x="1062" y="109"/>
                  </a:lnTo>
                  <a:lnTo>
                    <a:pt x="1052" y="104"/>
                  </a:lnTo>
                  <a:lnTo>
                    <a:pt x="1052" y="104"/>
                  </a:lnTo>
                  <a:lnTo>
                    <a:pt x="1046" y="99"/>
                  </a:lnTo>
                  <a:lnTo>
                    <a:pt x="1040" y="93"/>
                  </a:lnTo>
                  <a:lnTo>
                    <a:pt x="1035" y="86"/>
                  </a:lnTo>
                  <a:lnTo>
                    <a:pt x="1031" y="78"/>
                  </a:lnTo>
                  <a:lnTo>
                    <a:pt x="1031" y="78"/>
                  </a:lnTo>
                  <a:lnTo>
                    <a:pt x="1030" y="77"/>
                  </a:lnTo>
                  <a:lnTo>
                    <a:pt x="1023" y="44"/>
                  </a:lnTo>
                  <a:lnTo>
                    <a:pt x="1023" y="42"/>
                  </a:lnTo>
                  <a:lnTo>
                    <a:pt x="1022" y="39"/>
                  </a:lnTo>
                  <a:lnTo>
                    <a:pt x="1021" y="37"/>
                  </a:lnTo>
                  <a:lnTo>
                    <a:pt x="1018" y="34"/>
                  </a:lnTo>
                  <a:lnTo>
                    <a:pt x="1018" y="34"/>
                  </a:lnTo>
                  <a:lnTo>
                    <a:pt x="1017" y="33"/>
                  </a:lnTo>
                  <a:lnTo>
                    <a:pt x="1016" y="32"/>
                  </a:lnTo>
                  <a:lnTo>
                    <a:pt x="1016" y="32"/>
                  </a:lnTo>
                  <a:lnTo>
                    <a:pt x="1015" y="30"/>
                  </a:lnTo>
                  <a:lnTo>
                    <a:pt x="1012" y="30"/>
                  </a:lnTo>
                  <a:lnTo>
                    <a:pt x="1010" y="30"/>
                  </a:lnTo>
                  <a:lnTo>
                    <a:pt x="1007" y="32"/>
                  </a:lnTo>
                  <a:lnTo>
                    <a:pt x="1005" y="33"/>
                  </a:lnTo>
                  <a:lnTo>
                    <a:pt x="1002" y="34"/>
                  </a:lnTo>
                  <a:lnTo>
                    <a:pt x="1002" y="34"/>
                  </a:lnTo>
                  <a:lnTo>
                    <a:pt x="1000" y="37"/>
                  </a:lnTo>
                  <a:lnTo>
                    <a:pt x="997" y="39"/>
                  </a:lnTo>
                  <a:lnTo>
                    <a:pt x="996" y="41"/>
                  </a:lnTo>
                  <a:lnTo>
                    <a:pt x="996" y="42"/>
                  </a:lnTo>
                  <a:lnTo>
                    <a:pt x="996" y="42"/>
                  </a:lnTo>
                  <a:lnTo>
                    <a:pt x="996" y="44"/>
                  </a:lnTo>
                  <a:lnTo>
                    <a:pt x="995" y="47"/>
                  </a:lnTo>
                  <a:lnTo>
                    <a:pt x="995" y="53"/>
                  </a:lnTo>
                  <a:lnTo>
                    <a:pt x="995" y="59"/>
                  </a:lnTo>
                  <a:lnTo>
                    <a:pt x="995" y="59"/>
                  </a:lnTo>
                  <a:lnTo>
                    <a:pt x="996" y="67"/>
                  </a:lnTo>
                  <a:lnTo>
                    <a:pt x="997" y="76"/>
                  </a:lnTo>
                  <a:lnTo>
                    <a:pt x="997" y="76"/>
                  </a:lnTo>
                  <a:lnTo>
                    <a:pt x="998" y="84"/>
                  </a:lnTo>
                  <a:lnTo>
                    <a:pt x="1001" y="93"/>
                  </a:lnTo>
                  <a:lnTo>
                    <a:pt x="1001" y="93"/>
                  </a:lnTo>
                  <a:lnTo>
                    <a:pt x="1005" y="102"/>
                  </a:lnTo>
                  <a:lnTo>
                    <a:pt x="1011" y="111"/>
                  </a:lnTo>
                  <a:lnTo>
                    <a:pt x="1020" y="121"/>
                  </a:lnTo>
                  <a:lnTo>
                    <a:pt x="1030" y="129"/>
                  </a:lnTo>
                  <a:lnTo>
                    <a:pt x="1036" y="134"/>
                  </a:lnTo>
                  <a:lnTo>
                    <a:pt x="1045" y="138"/>
                  </a:lnTo>
                  <a:lnTo>
                    <a:pt x="1056" y="142"/>
                  </a:lnTo>
                  <a:lnTo>
                    <a:pt x="1070" y="144"/>
                  </a:lnTo>
                  <a:lnTo>
                    <a:pt x="1086" y="148"/>
                  </a:lnTo>
                  <a:lnTo>
                    <a:pt x="1104" y="151"/>
                  </a:lnTo>
                  <a:lnTo>
                    <a:pt x="1125" y="153"/>
                  </a:lnTo>
                  <a:lnTo>
                    <a:pt x="1147" y="155"/>
                  </a:lnTo>
                  <a:lnTo>
                    <a:pt x="1154" y="155"/>
                  </a:lnTo>
                  <a:lnTo>
                    <a:pt x="1154" y="161"/>
                  </a:lnTo>
                  <a:lnTo>
                    <a:pt x="1155" y="188"/>
                  </a:lnTo>
                  <a:lnTo>
                    <a:pt x="1155" y="188"/>
                  </a:lnTo>
                  <a:lnTo>
                    <a:pt x="1155" y="196"/>
                  </a:lnTo>
                  <a:lnTo>
                    <a:pt x="1154" y="208"/>
                  </a:lnTo>
                  <a:close/>
                  <a:moveTo>
                    <a:pt x="1190" y="299"/>
                  </a:moveTo>
                  <a:lnTo>
                    <a:pt x="1190" y="299"/>
                  </a:lnTo>
                  <a:lnTo>
                    <a:pt x="1190" y="299"/>
                  </a:lnTo>
                  <a:close/>
                  <a:moveTo>
                    <a:pt x="1011" y="449"/>
                  </a:moveTo>
                  <a:lnTo>
                    <a:pt x="1023" y="443"/>
                  </a:lnTo>
                  <a:lnTo>
                    <a:pt x="1037" y="436"/>
                  </a:lnTo>
                  <a:lnTo>
                    <a:pt x="1037" y="436"/>
                  </a:lnTo>
                  <a:lnTo>
                    <a:pt x="1052" y="430"/>
                  </a:lnTo>
                  <a:lnTo>
                    <a:pt x="1067" y="425"/>
                  </a:lnTo>
                  <a:lnTo>
                    <a:pt x="1067" y="425"/>
                  </a:lnTo>
                  <a:lnTo>
                    <a:pt x="1084" y="420"/>
                  </a:lnTo>
                  <a:lnTo>
                    <a:pt x="1102" y="416"/>
                  </a:lnTo>
                  <a:lnTo>
                    <a:pt x="1120" y="414"/>
                  </a:lnTo>
                  <a:lnTo>
                    <a:pt x="1140" y="411"/>
                  </a:lnTo>
                  <a:lnTo>
                    <a:pt x="1140" y="399"/>
                  </a:lnTo>
                  <a:lnTo>
                    <a:pt x="1140" y="370"/>
                  </a:lnTo>
                  <a:lnTo>
                    <a:pt x="1115" y="372"/>
                  </a:lnTo>
                  <a:lnTo>
                    <a:pt x="1092" y="375"/>
                  </a:lnTo>
                  <a:lnTo>
                    <a:pt x="1074" y="378"/>
                  </a:lnTo>
                  <a:lnTo>
                    <a:pt x="1057" y="380"/>
                  </a:lnTo>
                  <a:lnTo>
                    <a:pt x="1044" y="383"/>
                  </a:lnTo>
                  <a:lnTo>
                    <a:pt x="1033" y="385"/>
                  </a:lnTo>
                  <a:lnTo>
                    <a:pt x="1027" y="389"/>
                  </a:lnTo>
                  <a:lnTo>
                    <a:pt x="1022" y="391"/>
                  </a:lnTo>
                  <a:lnTo>
                    <a:pt x="1017" y="399"/>
                  </a:lnTo>
                  <a:lnTo>
                    <a:pt x="1013" y="405"/>
                  </a:lnTo>
                  <a:lnTo>
                    <a:pt x="1013" y="405"/>
                  </a:lnTo>
                  <a:lnTo>
                    <a:pt x="1011" y="410"/>
                  </a:lnTo>
                  <a:lnTo>
                    <a:pt x="1010" y="414"/>
                  </a:lnTo>
                  <a:lnTo>
                    <a:pt x="1010" y="414"/>
                  </a:lnTo>
                  <a:lnTo>
                    <a:pt x="1008" y="418"/>
                  </a:lnTo>
                  <a:lnTo>
                    <a:pt x="1008" y="423"/>
                  </a:lnTo>
                  <a:lnTo>
                    <a:pt x="1008" y="423"/>
                  </a:lnTo>
                  <a:lnTo>
                    <a:pt x="1007" y="428"/>
                  </a:lnTo>
                  <a:lnTo>
                    <a:pt x="1007" y="431"/>
                  </a:lnTo>
                  <a:lnTo>
                    <a:pt x="1007" y="431"/>
                  </a:lnTo>
                  <a:lnTo>
                    <a:pt x="1007" y="436"/>
                  </a:lnTo>
                  <a:lnTo>
                    <a:pt x="1008" y="440"/>
                  </a:lnTo>
                  <a:lnTo>
                    <a:pt x="1008" y="443"/>
                  </a:lnTo>
                  <a:lnTo>
                    <a:pt x="1008" y="444"/>
                  </a:lnTo>
                  <a:lnTo>
                    <a:pt x="1010" y="444"/>
                  </a:lnTo>
                  <a:lnTo>
                    <a:pt x="1010" y="445"/>
                  </a:lnTo>
                  <a:lnTo>
                    <a:pt x="1011" y="449"/>
                  </a:lnTo>
                  <a:close/>
                  <a:moveTo>
                    <a:pt x="1042" y="449"/>
                  </a:moveTo>
                  <a:lnTo>
                    <a:pt x="1026" y="456"/>
                  </a:lnTo>
                  <a:lnTo>
                    <a:pt x="1010" y="464"/>
                  </a:lnTo>
                  <a:lnTo>
                    <a:pt x="1003" y="468"/>
                  </a:lnTo>
                  <a:lnTo>
                    <a:pt x="1001" y="461"/>
                  </a:lnTo>
                  <a:lnTo>
                    <a:pt x="997" y="449"/>
                  </a:lnTo>
                  <a:lnTo>
                    <a:pt x="996" y="446"/>
                  </a:lnTo>
                  <a:lnTo>
                    <a:pt x="995" y="441"/>
                  </a:lnTo>
                  <a:lnTo>
                    <a:pt x="995" y="441"/>
                  </a:lnTo>
                  <a:lnTo>
                    <a:pt x="995" y="438"/>
                  </a:lnTo>
                  <a:lnTo>
                    <a:pt x="995" y="431"/>
                  </a:lnTo>
                  <a:lnTo>
                    <a:pt x="995" y="431"/>
                  </a:lnTo>
                  <a:lnTo>
                    <a:pt x="995" y="426"/>
                  </a:lnTo>
                  <a:lnTo>
                    <a:pt x="995" y="421"/>
                  </a:lnTo>
                  <a:lnTo>
                    <a:pt x="996" y="416"/>
                  </a:lnTo>
                  <a:lnTo>
                    <a:pt x="997" y="411"/>
                  </a:lnTo>
                  <a:lnTo>
                    <a:pt x="998" y="405"/>
                  </a:lnTo>
                  <a:lnTo>
                    <a:pt x="1002" y="399"/>
                  </a:lnTo>
                  <a:lnTo>
                    <a:pt x="1006" y="391"/>
                  </a:lnTo>
                  <a:lnTo>
                    <a:pt x="1012" y="384"/>
                  </a:lnTo>
                  <a:lnTo>
                    <a:pt x="1012" y="384"/>
                  </a:lnTo>
                  <a:lnTo>
                    <a:pt x="1018" y="379"/>
                  </a:lnTo>
                  <a:lnTo>
                    <a:pt x="1027" y="374"/>
                  </a:lnTo>
                  <a:lnTo>
                    <a:pt x="1040" y="370"/>
                  </a:lnTo>
                  <a:lnTo>
                    <a:pt x="1055" y="367"/>
                  </a:lnTo>
                  <a:lnTo>
                    <a:pt x="1055" y="367"/>
                  </a:lnTo>
                  <a:lnTo>
                    <a:pt x="1072" y="364"/>
                  </a:lnTo>
                  <a:lnTo>
                    <a:pt x="1094" y="361"/>
                  </a:lnTo>
                  <a:lnTo>
                    <a:pt x="1119" y="359"/>
                  </a:lnTo>
                  <a:lnTo>
                    <a:pt x="1146" y="357"/>
                  </a:lnTo>
                  <a:lnTo>
                    <a:pt x="1153" y="356"/>
                  </a:lnTo>
                  <a:lnTo>
                    <a:pt x="1153" y="364"/>
                  </a:lnTo>
                  <a:lnTo>
                    <a:pt x="1153" y="399"/>
                  </a:lnTo>
                  <a:lnTo>
                    <a:pt x="1153" y="418"/>
                  </a:lnTo>
                  <a:lnTo>
                    <a:pt x="1153" y="423"/>
                  </a:lnTo>
                  <a:lnTo>
                    <a:pt x="1147" y="424"/>
                  </a:lnTo>
                  <a:lnTo>
                    <a:pt x="1136" y="425"/>
                  </a:lnTo>
                  <a:lnTo>
                    <a:pt x="1125" y="426"/>
                  </a:lnTo>
                  <a:lnTo>
                    <a:pt x="1115" y="428"/>
                  </a:lnTo>
                  <a:lnTo>
                    <a:pt x="1105" y="429"/>
                  </a:lnTo>
                  <a:lnTo>
                    <a:pt x="1087" y="433"/>
                  </a:lnTo>
                  <a:lnTo>
                    <a:pt x="1071" y="438"/>
                  </a:lnTo>
                  <a:lnTo>
                    <a:pt x="1071" y="438"/>
                  </a:lnTo>
                  <a:lnTo>
                    <a:pt x="1057" y="443"/>
                  </a:lnTo>
                  <a:lnTo>
                    <a:pt x="1042" y="449"/>
                  </a:lnTo>
                  <a:close/>
                  <a:moveTo>
                    <a:pt x="1139" y="465"/>
                  </a:moveTo>
                  <a:lnTo>
                    <a:pt x="1124" y="466"/>
                  </a:lnTo>
                  <a:lnTo>
                    <a:pt x="1110" y="469"/>
                  </a:lnTo>
                  <a:lnTo>
                    <a:pt x="1099" y="471"/>
                  </a:lnTo>
                  <a:lnTo>
                    <a:pt x="1087" y="474"/>
                  </a:lnTo>
                  <a:lnTo>
                    <a:pt x="1076" y="478"/>
                  </a:lnTo>
                  <a:lnTo>
                    <a:pt x="1067" y="481"/>
                  </a:lnTo>
                  <a:lnTo>
                    <a:pt x="1060" y="485"/>
                  </a:lnTo>
                  <a:lnTo>
                    <a:pt x="1055" y="489"/>
                  </a:lnTo>
                  <a:lnTo>
                    <a:pt x="1054" y="489"/>
                  </a:lnTo>
                  <a:lnTo>
                    <a:pt x="1033" y="505"/>
                  </a:lnTo>
                  <a:lnTo>
                    <a:pt x="1035" y="508"/>
                  </a:lnTo>
                  <a:lnTo>
                    <a:pt x="1036" y="510"/>
                  </a:lnTo>
                  <a:lnTo>
                    <a:pt x="1039" y="514"/>
                  </a:lnTo>
                  <a:lnTo>
                    <a:pt x="1041" y="517"/>
                  </a:lnTo>
                  <a:lnTo>
                    <a:pt x="1046" y="518"/>
                  </a:lnTo>
                  <a:lnTo>
                    <a:pt x="1056" y="520"/>
                  </a:lnTo>
                  <a:lnTo>
                    <a:pt x="1067" y="523"/>
                  </a:lnTo>
                  <a:lnTo>
                    <a:pt x="1067" y="523"/>
                  </a:lnTo>
                  <a:lnTo>
                    <a:pt x="1082" y="524"/>
                  </a:lnTo>
                  <a:lnTo>
                    <a:pt x="1100" y="525"/>
                  </a:lnTo>
                  <a:lnTo>
                    <a:pt x="1109" y="527"/>
                  </a:lnTo>
                  <a:lnTo>
                    <a:pt x="1119" y="527"/>
                  </a:lnTo>
                  <a:lnTo>
                    <a:pt x="1129" y="527"/>
                  </a:lnTo>
                  <a:lnTo>
                    <a:pt x="1139" y="527"/>
                  </a:lnTo>
                  <a:lnTo>
                    <a:pt x="1139" y="465"/>
                  </a:lnTo>
                  <a:close/>
                  <a:moveTo>
                    <a:pt x="1084" y="461"/>
                  </a:moveTo>
                  <a:lnTo>
                    <a:pt x="1096" y="458"/>
                  </a:lnTo>
                  <a:lnTo>
                    <a:pt x="1111" y="455"/>
                  </a:lnTo>
                  <a:lnTo>
                    <a:pt x="1126" y="453"/>
                  </a:lnTo>
                  <a:lnTo>
                    <a:pt x="1144" y="451"/>
                  </a:lnTo>
                  <a:lnTo>
                    <a:pt x="1151" y="450"/>
                  </a:lnTo>
                  <a:lnTo>
                    <a:pt x="1151" y="458"/>
                  </a:lnTo>
                  <a:lnTo>
                    <a:pt x="1151" y="534"/>
                  </a:lnTo>
                  <a:lnTo>
                    <a:pt x="1151" y="540"/>
                  </a:lnTo>
                  <a:lnTo>
                    <a:pt x="1145" y="540"/>
                  </a:lnTo>
                  <a:lnTo>
                    <a:pt x="1132" y="540"/>
                  </a:lnTo>
                  <a:lnTo>
                    <a:pt x="1121" y="540"/>
                  </a:lnTo>
                  <a:lnTo>
                    <a:pt x="1110" y="539"/>
                  </a:lnTo>
                  <a:lnTo>
                    <a:pt x="1100" y="539"/>
                  </a:lnTo>
                  <a:lnTo>
                    <a:pt x="1081" y="538"/>
                  </a:lnTo>
                  <a:lnTo>
                    <a:pt x="1065" y="535"/>
                  </a:lnTo>
                  <a:lnTo>
                    <a:pt x="1065" y="535"/>
                  </a:lnTo>
                  <a:lnTo>
                    <a:pt x="1052" y="534"/>
                  </a:lnTo>
                  <a:lnTo>
                    <a:pt x="1042" y="530"/>
                  </a:lnTo>
                  <a:lnTo>
                    <a:pt x="1033" y="527"/>
                  </a:lnTo>
                  <a:lnTo>
                    <a:pt x="1028" y="522"/>
                  </a:lnTo>
                  <a:lnTo>
                    <a:pt x="1028" y="522"/>
                  </a:lnTo>
                  <a:lnTo>
                    <a:pt x="1026" y="518"/>
                  </a:lnTo>
                  <a:lnTo>
                    <a:pt x="1023" y="514"/>
                  </a:lnTo>
                  <a:lnTo>
                    <a:pt x="1021" y="510"/>
                  </a:lnTo>
                  <a:lnTo>
                    <a:pt x="1018" y="507"/>
                  </a:lnTo>
                  <a:lnTo>
                    <a:pt x="1017" y="502"/>
                  </a:lnTo>
                  <a:lnTo>
                    <a:pt x="1021" y="499"/>
                  </a:lnTo>
                  <a:lnTo>
                    <a:pt x="1046" y="479"/>
                  </a:lnTo>
                  <a:lnTo>
                    <a:pt x="1052" y="474"/>
                  </a:lnTo>
                  <a:lnTo>
                    <a:pt x="1061" y="469"/>
                  </a:lnTo>
                  <a:lnTo>
                    <a:pt x="1072" y="465"/>
                  </a:lnTo>
                  <a:lnTo>
                    <a:pt x="1084" y="461"/>
                  </a:lnTo>
                  <a:close/>
                  <a:moveTo>
                    <a:pt x="1258" y="723"/>
                  </a:moveTo>
                  <a:lnTo>
                    <a:pt x="1239" y="722"/>
                  </a:lnTo>
                  <a:lnTo>
                    <a:pt x="1221" y="720"/>
                  </a:lnTo>
                  <a:lnTo>
                    <a:pt x="1205" y="718"/>
                  </a:lnTo>
                  <a:lnTo>
                    <a:pt x="1190" y="718"/>
                  </a:lnTo>
                  <a:lnTo>
                    <a:pt x="1190" y="718"/>
                  </a:lnTo>
                  <a:lnTo>
                    <a:pt x="1181" y="718"/>
                  </a:lnTo>
                  <a:lnTo>
                    <a:pt x="1170" y="718"/>
                  </a:lnTo>
                  <a:lnTo>
                    <a:pt x="1158" y="720"/>
                  </a:lnTo>
                  <a:lnTo>
                    <a:pt x="1144" y="721"/>
                  </a:lnTo>
                  <a:lnTo>
                    <a:pt x="1129" y="723"/>
                  </a:lnTo>
                  <a:lnTo>
                    <a:pt x="1112" y="726"/>
                  </a:lnTo>
                  <a:lnTo>
                    <a:pt x="1095" y="728"/>
                  </a:lnTo>
                  <a:lnTo>
                    <a:pt x="1076" y="731"/>
                  </a:lnTo>
                  <a:lnTo>
                    <a:pt x="1076" y="740"/>
                  </a:lnTo>
                  <a:lnTo>
                    <a:pt x="1076" y="756"/>
                  </a:lnTo>
                  <a:lnTo>
                    <a:pt x="1076" y="756"/>
                  </a:lnTo>
                  <a:lnTo>
                    <a:pt x="1076" y="763"/>
                  </a:lnTo>
                  <a:lnTo>
                    <a:pt x="1079" y="773"/>
                  </a:lnTo>
                  <a:lnTo>
                    <a:pt x="1084" y="785"/>
                  </a:lnTo>
                  <a:lnTo>
                    <a:pt x="1089" y="797"/>
                  </a:lnTo>
                  <a:lnTo>
                    <a:pt x="1089" y="797"/>
                  </a:lnTo>
                  <a:lnTo>
                    <a:pt x="1092" y="803"/>
                  </a:lnTo>
                  <a:lnTo>
                    <a:pt x="1097" y="807"/>
                  </a:lnTo>
                  <a:lnTo>
                    <a:pt x="1104" y="811"/>
                  </a:lnTo>
                  <a:lnTo>
                    <a:pt x="1111" y="815"/>
                  </a:lnTo>
                  <a:lnTo>
                    <a:pt x="1121" y="817"/>
                  </a:lnTo>
                  <a:lnTo>
                    <a:pt x="1132" y="820"/>
                  </a:lnTo>
                  <a:lnTo>
                    <a:pt x="1145" y="821"/>
                  </a:lnTo>
                  <a:lnTo>
                    <a:pt x="1160" y="821"/>
                  </a:lnTo>
                  <a:lnTo>
                    <a:pt x="1175" y="820"/>
                  </a:lnTo>
                  <a:lnTo>
                    <a:pt x="1188" y="820"/>
                  </a:lnTo>
                  <a:lnTo>
                    <a:pt x="1200" y="817"/>
                  </a:lnTo>
                  <a:lnTo>
                    <a:pt x="1210" y="815"/>
                  </a:lnTo>
                  <a:lnTo>
                    <a:pt x="1219" y="812"/>
                  </a:lnTo>
                  <a:lnTo>
                    <a:pt x="1226" y="808"/>
                  </a:lnTo>
                  <a:lnTo>
                    <a:pt x="1231" y="805"/>
                  </a:lnTo>
                  <a:lnTo>
                    <a:pt x="1236" y="801"/>
                  </a:lnTo>
                  <a:lnTo>
                    <a:pt x="1236" y="801"/>
                  </a:lnTo>
                  <a:lnTo>
                    <a:pt x="1244" y="790"/>
                  </a:lnTo>
                  <a:lnTo>
                    <a:pt x="1250" y="778"/>
                  </a:lnTo>
                  <a:lnTo>
                    <a:pt x="1254" y="766"/>
                  </a:lnTo>
                  <a:lnTo>
                    <a:pt x="1255" y="752"/>
                  </a:lnTo>
                  <a:lnTo>
                    <a:pt x="1255" y="752"/>
                  </a:lnTo>
                  <a:lnTo>
                    <a:pt x="1258" y="723"/>
                  </a:lnTo>
                  <a:close/>
                  <a:moveTo>
                    <a:pt x="1223" y="707"/>
                  </a:moveTo>
                  <a:lnTo>
                    <a:pt x="1233" y="707"/>
                  </a:lnTo>
                  <a:lnTo>
                    <a:pt x="1243" y="708"/>
                  </a:lnTo>
                  <a:lnTo>
                    <a:pt x="1254" y="709"/>
                  </a:lnTo>
                  <a:lnTo>
                    <a:pt x="1265" y="712"/>
                  </a:lnTo>
                  <a:lnTo>
                    <a:pt x="1272" y="712"/>
                  </a:lnTo>
                  <a:lnTo>
                    <a:pt x="1272" y="718"/>
                  </a:lnTo>
                  <a:lnTo>
                    <a:pt x="1269" y="752"/>
                  </a:lnTo>
                  <a:lnTo>
                    <a:pt x="1269" y="752"/>
                  </a:lnTo>
                  <a:lnTo>
                    <a:pt x="1266" y="768"/>
                  </a:lnTo>
                  <a:lnTo>
                    <a:pt x="1261" y="783"/>
                  </a:lnTo>
                  <a:lnTo>
                    <a:pt x="1255" y="797"/>
                  </a:lnTo>
                  <a:lnTo>
                    <a:pt x="1246" y="808"/>
                  </a:lnTo>
                  <a:lnTo>
                    <a:pt x="1240" y="815"/>
                  </a:lnTo>
                  <a:lnTo>
                    <a:pt x="1233" y="820"/>
                  </a:lnTo>
                  <a:lnTo>
                    <a:pt x="1224" y="825"/>
                  </a:lnTo>
                  <a:lnTo>
                    <a:pt x="1214" y="827"/>
                  </a:lnTo>
                  <a:lnTo>
                    <a:pt x="1203" y="830"/>
                  </a:lnTo>
                  <a:lnTo>
                    <a:pt x="1190" y="832"/>
                  </a:lnTo>
                  <a:lnTo>
                    <a:pt x="1175" y="834"/>
                  </a:lnTo>
                  <a:lnTo>
                    <a:pt x="1160" y="834"/>
                  </a:lnTo>
                  <a:lnTo>
                    <a:pt x="1160" y="834"/>
                  </a:lnTo>
                  <a:lnTo>
                    <a:pt x="1144" y="834"/>
                  </a:lnTo>
                  <a:lnTo>
                    <a:pt x="1130" y="832"/>
                  </a:lnTo>
                  <a:lnTo>
                    <a:pt x="1117" y="830"/>
                  </a:lnTo>
                  <a:lnTo>
                    <a:pt x="1107" y="827"/>
                  </a:lnTo>
                  <a:lnTo>
                    <a:pt x="1096" y="822"/>
                  </a:lnTo>
                  <a:lnTo>
                    <a:pt x="1089" y="817"/>
                  </a:lnTo>
                  <a:lnTo>
                    <a:pt x="1082" y="811"/>
                  </a:lnTo>
                  <a:lnTo>
                    <a:pt x="1077" y="803"/>
                  </a:lnTo>
                  <a:lnTo>
                    <a:pt x="1071" y="790"/>
                  </a:lnTo>
                  <a:lnTo>
                    <a:pt x="1066" y="777"/>
                  </a:lnTo>
                  <a:lnTo>
                    <a:pt x="1064" y="766"/>
                  </a:lnTo>
                  <a:lnTo>
                    <a:pt x="1062" y="756"/>
                  </a:lnTo>
                  <a:lnTo>
                    <a:pt x="1062" y="756"/>
                  </a:lnTo>
                  <a:lnTo>
                    <a:pt x="1062" y="747"/>
                  </a:lnTo>
                  <a:lnTo>
                    <a:pt x="1062" y="740"/>
                  </a:lnTo>
                  <a:lnTo>
                    <a:pt x="1062" y="732"/>
                  </a:lnTo>
                  <a:lnTo>
                    <a:pt x="1062" y="725"/>
                  </a:lnTo>
                  <a:lnTo>
                    <a:pt x="1062" y="720"/>
                  </a:lnTo>
                  <a:lnTo>
                    <a:pt x="1069" y="718"/>
                  </a:lnTo>
                  <a:lnTo>
                    <a:pt x="1089" y="716"/>
                  </a:lnTo>
                  <a:lnTo>
                    <a:pt x="1109" y="712"/>
                  </a:lnTo>
                  <a:lnTo>
                    <a:pt x="1126" y="711"/>
                  </a:lnTo>
                  <a:lnTo>
                    <a:pt x="1141" y="708"/>
                  </a:lnTo>
                  <a:lnTo>
                    <a:pt x="1156" y="707"/>
                  </a:lnTo>
                  <a:lnTo>
                    <a:pt x="1170" y="706"/>
                  </a:lnTo>
                  <a:lnTo>
                    <a:pt x="1181" y="704"/>
                  </a:lnTo>
                  <a:lnTo>
                    <a:pt x="1190" y="704"/>
                  </a:lnTo>
                  <a:lnTo>
                    <a:pt x="1190" y="704"/>
                  </a:lnTo>
                  <a:lnTo>
                    <a:pt x="1205" y="706"/>
                  </a:lnTo>
                  <a:lnTo>
                    <a:pt x="1223" y="707"/>
                  </a:lnTo>
                  <a:close/>
                  <a:moveTo>
                    <a:pt x="1201" y="525"/>
                  </a:moveTo>
                  <a:lnTo>
                    <a:pt x="1214" y="524"/>
                  </a:lnTo>
                  <a:lnTo>
                    <a:pt x="1226" y="524"/>
                  </a:lnTo>
                  <a:lnTo>
                    <a:pt x="1226" y="524"/>
                  </a:lnTo>
                  <a:lnTo>
                    <a:pt x="1240" y="523"/>
                  </a:lnTo>
                  <a:lnTo>
                    <a:pt x="1251" y="522"/>
                  </a:lnTo>
                  <a:lnTo>
                    <a:pt x="1251" y="522"/>
                  </a:lnTo>
                  <a:lnTo>
                    <a:pt x="1263" y="519"/>
                  </a:lnTo>
                  <a:lnTo>
                    <a:pt x="1274" y="515"/>
                  </a:lnTo>
                  <a:lnTo>
                    <a:pt x="1284" y="512"/>
                  </a:lnTo>
                  <a:lnTo>
                    <a:pt x="1295" y="507"/>
                  </a:lnTo>
                  <a:lnTo>
                    <a:pt x="1289" y="500"/>
                  </a:lnTo>
                  <a:lnTo>
                    <a:pt x="1284" y="495"/>
                  </a:lnTo>
                  <a:lnTo>
                    <a:pt x="1275" y="489"/>
                  </a:lnTo>
                  <a:lnTo>
                    <a:pt x="1265" y="483"/>
                  </a:lnTo>
                  <a:lnTo>
                    <a:pt x="1265" y="483"/>
                  </a:lnTo>
                  <a:lnTo>
                    <a:pt x="1254" y="478"/>
                  </a:lnTo>
                  <a:lnTo>
                    <a:pt x="1238" y="474"/>
                  </a:lnTo>
                  <a:lnTo>
                    <a:pt x="1221" y="469"/>
                  </a:lnTo>
                  <a:lnTo>
                    <a:pt x="1203" y="465"/>
                  </a:lnTo>
                  <a:lnTo>
                    <a:pt x="1201" y="525"/>
                  </a:lnTo>
                  <a:close/>
                  <a:moveTo>
                    <a:pt x="1226" y="538"/>
                  </a:moveTo>
                  <a:lnTo>
                    <a:pt x="1211" y="538"/>
                  </a:lnTo>
                  <a:lnTo>
                    <a:pt x="1194" y="538"/>
                  </a:lnTo>
                  <a:lnTo>
                    <a:pt x="1188" y="538"/>
                  </a:lnTo>
                  <a:lnTo>
                    <a:pt x="1188" y="532"/>
                  </a:lnTo>
                  <a:lnTo>
                    <a:pt x="1189" y="458"/>
                  </a:lnTo>
                  <a:lnTo>
                    <a:pt x="1189" y="450"/>
                  </a:lnTo>
                  <a:lnTo>
                    <a:pt x="1196" y="451"/>
                  </a:lnTo>
                  <a:lnTo>
                    <a:pt x="1209" y="454"/>
                  </a:lnTo>
                  <a:lnTo>
                    <a:pt x="1221" y="456"/>
                  </a:lnTo>
                  <a:lnTo>
                    <a:pt x="1231" y="458"/>
                  </a:lnTo>
                  <a:lnTo>
                    <a:pt x="1241" y="460"/>
                  </a:lnTo>
                  <a:lnTo>
                    <a:pt x="1258" y="466"/>
                  </a:lnTo>
                  <a:lnTo>
                    <a:pt x="1272" y="471"/>
                  </a:lnTo>
                  <a:lnTo>
                    <a:pt x="1272" y="471"/>
                  </a:lnTo>
                  <a:lnTo>
                    <a:pt x="1283" y="478"/>
                  </a:lnTo>
                  <a:lnTo>
                    <a:pt x="1293" y="485"/>
                  </a:lnTo>
                  <a:lnTo>
                    <a:pt x="1302" y="495"/>
                  </a:lnTo>
                  <a:lnTo>
                    <a:pt x="1310" y="505"/>
                  </a:lnTo>
                  <a:lnTo>
                    <a:pt x="1314" y="512"/>
                  </a:lnTo>
                  <a:lnTo>
                    <a:pt x="1308" y="515"/>
                  </a:lnTo>
                  <a:lnTo>
                    <a:pt x="1293" y="522"/>
                  </a:lnTo>
                  <a:lnTo>
                    <a:pt x="1279" y="528"/>
                  </a:lnTo>
                  <a:lnTo>
                    <a:pt x="1279" y="528"/>
                  </a:lnTo>
                  <a:lnTo>
                    <a:pt x="1266" y="532"/>
                  </a:lnTo>
                  <a:lnTo>
                    <a:pt x="1254" y="535"/>
                  </a:lnTo>
                  <a:lnTo>
                    <a:pt x="1254" y="535"/>
                  </a:lnTo>
                  <a:lnTo>
                    <a:pt x="1241" y="537"/>
                  </a:lnTo>
                  <a:lnTo>
                    <a:pt x="1226" y="538"/>
                  </a:lnTo>
                  <a:close/>
                  <a:moveTo>
                    <a:pt x="1204" y="370"/>
                  </a:moveTo>
                  <a:lnTo>
                    <a:pt x="1204" y="381"/>
                  </a:lnTo>
                  <a:lnTo>
                    <a:pt x="1203" y="386"/>
                  </a:lnTo>
                  <a:lnTo>
                    <a:pt x="1203" y="389"/>
                  </a:lnTo>
                  <a:lnTo>
                    <a:pt x="1203" y="389"/>
                  </a:lnTo>
                  <a:lnTo>
                    <a:pt x="1203" y="411"/>
                  </a:lnTo>
                  <a:lnTo>
                    <a:pt x="1219" y="414"/>
                  </a:lnTo>
                  <a:lnTo>
                    <a:pt x="1235" y="416"/>
                  </a:lnTo>
                  <a:lnTo>
                    <a:pt x="1253" y="420"/>
                  </a:lnTo>
                  <a:lnTo>
                    <a:pt x="1270" y="425"/>
                  </a:lnTo>
                  <a:lnTo>
                    <a:pt x="1285" y="430"/>
                  </a:lnTo>
                  <a:lnTo>
                    <a:pt x="1298" y="436"/>
                  </a:lnTo>
                  <a:lnTo>
                    <a:pt x="1298" y="436"/>
                  </a:lnTo>
                  <a:lnTo>
                    <a:pt x="1308" y="441"/>
                  </a:lnTo>
                  <a:lnTo>
                    <a:pt x="1315" y="448"/>
                  </a:lnTo>
                  <a:lnTo>
                    <a:pt x="1329" y="460"/>
                  </a:lnTo>
                  <a:lnTo>
                    <a:pt x="1330" y="454"/>
                  </a:lnTo>
                  <a:lnTo>
                    <a:pt x="1330" y="454"/>
                  </a:lnTo>
                  <a:lnTo>
                    <a:pt x="1333" y="448"/>
                  </a:lnTo>
                  <a:lnTo>
                    <a:pt x="1334" y="443"/>
                  </a:lnTo>
                  <a:lnTo>
                    <a:pt x="1334" y="441"/>
                  </a:lnTo>
                  <a:lnTo>
                    <a:pt x="1334" y="436"/>
                  </a:lnTo>
                  <a:lnTo>
                    <a:pt x="1335" y="431"/>
                  </a:lnTo>
                  <a:lnTo>
                    <a:pt x="1335" y="431"/>
                  </a:lnTo>
                  <a:lnTo>
                    <a:pt x="1335" y="424"/>
                  </a:lnTo>
                  <a:lnTo>
                    <a:pt x="1335" y="415"/>
                  </a:lnTo>
                  <a:lnTo>
                    <a:pt x="1335" y="415"/>
                  </a:lnTo>
                  <a:lnTo>
                    <a:pt x="1334" y="409"/>
                  </a:lnTo>
                  <a:lnTo>
                    <a:pt x="1332" y="401"/>
                  </a:lnTo>
                  <a:lnTo>
                    <a:pt x="1332" y="401"/>
                  </a:lnTo>
                  <a:lnTo>
                    <a:pt x="1328" y="394"/>
                  </a:lnTo>
                  <a:lnTo>
                    <a:pt x="1322" y="386"/>
                  </a:lnTo>
                  <a:lnTo>
                    <a:pt x="1318" y="383"/>
                  </a:lnTo>
                  <a:lnTo>
                    <a:pt x="1310" y="380"/>
                  </a:lnTo>
                  <a:lnTo>
                    <a:pt x="1299" y="378"/>
                  </a:lnTo>
                  <a:lnTo>
                    <a:pt x="1287" y="375"/>
                  </a:lnTo>
                  <a:lnTo>
                    <a:pt x="1270" y="374"/>
                  </a:lnTo>
                  <a:lnTo>
                    <a:pt x="1250" y="372"/>
                  </a:lnTo>
                  <a:lnTo>
                    <a:pt x="1229" y="371"/>
                  </a:lnTo>
                  <a:lnTo>
                    <a:pt x="1204" y="370"/>
                  </a:lnTo>
                  <a:close/>
                  <a:moveTo>
                    <a:pt x="1190" y="380"/>
                  </a:moveTo>
                  <a:lnTo>
                    <a:pt x="1191" y="362"/>
                  </a:lnTo>
                  <a:lnTo>
                    <a:pt x="1193" y="356"/>
                  </a:lnTo>
                  <a:lnTo>
                    <a:pt x="1198" y="357"/>
                  </a:lnTo>
                  <a:lnTo>
                    <a:pt x="1225" y="357"/>
                  </a:lnTo>
                  <a:lnTo>
                    <a:pt x="1249" y="359"/>
                  </a:lnTo>
                  <a:lnTo>
                    <a:pt x="1270" y="360"/>
                  </a:lnTo>
                  <a:lnTo>
                    <a:pt x="1288" y="362"/>
                  </a:lnTo>
                  <a:lnTo>
                    <a:pt x="1304" y="365"/>
                  </a:lnTo>
                  <a:lnTo>
                    <a:pt x="1317" y="369"/>
                  </a:lnTo>
                  <a:lnTo>
                    <a:pt x="1325" y="372"/>
                  </a:lnTo>
                  <a:lnTo>
                    <a:pt x="1332" y="378"/>
                  </a:lnTo>
                  <a:lnTo>
                    <a:pt x="1332" y="378"/>
                  </a:lnTo>
                  <a:lnTo>
                    <a:pt x="1339" y="386"/>
                  </a:lnTo>
                  <a:lnTo>
                    <a:pt x="1344" y="395"/>
                  </a:lnTo>
                  <a:lnTo>
                    <a:pt x="1347" y="405"/>
                  </a:lnTo>
                  <a:lnTo>
                    <a:pt x="1348" y="415"/>
                  </a:lnTo>
                  <a:lnTo>
                    <a:pt x="1348" y="415"/>
                  </a:lnTo>
                  <a:lnTo>
                    <a:pt x="1348" y="424"/>
                  </a:lnTo>
                  <a:lnTo>
                    <a:pt x="1348" y="431"/>
                  </a:lnTo>
                  <a:lnTo>
                    <a:pt x="1348" y="439"/>
                  </a:lnTo>
                  <a:lnTo>
                    <a:pt x="1347" y="444"/>
                  </a:lnTo>
                  <a:lnTo>
                    <a:pt x="1347" y="445"/>
                  </a:lnTo>
                  <a:lnTo>
                    <a:pt x="1345" y="450"/>
                  </a:lnTo>
                  <a:lnTo>
                    <a:pt x="1343" y="458"/>
                  </a:lnTo>
                  <a:lnTo>
                    <a:pt x="1343" y="458"/>
                  </a:lnTo>
                  <a:lnTo>
                    <a:pt x="1342" y="465"/>
                  </a:lnTo>
                  <a:lnTo>
                    <a:pt x="1339" y="474"/>
                  </a:lnTo>
                  <a:lnTo>
                    <a:pt x="1335" y="484"/>
                  </a:lnTo>
                  <a:lnTo>
                    <a:pt x="1328" y="478"/>
                  </a:lnTo>
                  <a:lnTo>
                    <a:pt x="1307" y="458"/>
                  </a:lnTo>
                  <a:lnTo>
                    <a:pt x="1307" y="458"/>
                  </a:lnTo>
                  <a:lnTo>
                    <a:pt x="1300" y="453"/>
                  </a:lnTo>
                  <a:lnTo>
                    <a:pt x="1292" y="448"/>
                  </a:lnTo>
                  <a:lnTo>
                    <a:pt x="1292" y="448"/>
                  </a:lnTo>
                  <a:lnTo>
                    <a:pt x="1280" y="443"/>
                  </a:lnTo>
                  <a:lnTo>
                    <a:pt x="1266" y="438"/>
                  </a:lnTo>
                  <a:lnTo>
                    <a:pt x="1266" y="438"/>
                  </a:lnTo>
                  <a:lnTo>
                    <a:pt x="1250" y="433"/>
                  </a:lnTo>
                  <a:lnTo>
                    <a:pt x="1233" y="429"/>
                  </a:lnTo>
                  <a:lnTo>
                    <a:pt x="1214" y="426"/>
                  </a:lnTo>
                  <a:lnTo>
                    <a:pt x="1195" y="424"/>
                  </a:lnTo>
                  <a:lnTo>
                    <a:pt x="1189" y="424"/>
                  </a:lnTo>
                  <a:lnTo>
                    <a:pt x="1189" y="418"/>
                  </a:lnTo>
                  <a:lnTo>
                    <a:pt x="1190" y="389"/>
                  </a:lnTo>
                  <a:lnTo>
                    <a:pt x="1190" y="389"/>
                  </a:lnTo>
                  <a:lnTo>
                    <a:pt x="1190" y="386"/>
                  </a:lnTo>
                  <a:lnTo>
                    <a:pt x="1190" y="380"/>
                  </a:lnTo>
                  <a:lnTo>
                    <a:pt x="1190" y="380"/>
                  </a:lnTo>
                  <a:close/>
                  <a:moveTo>
                    <a:pt x="108" y="887"/>
                  </a:moveTo>
                  <a:lnTo>
                    <a:pt x="127" y="864"/>
                  </a:lnTo>
                  <a:lnTo>
                    <a:pt x="144" y="842"/>
                  </a:lnTo>
                  <a:lnTo>
                    <a:pt x="159" y="822"/>
                  </a:lnTo>
                  <a:lnTo>
                    <a:pt x="172" y="805"/>
                  </a:lnTo>
                  <a:lnTo>
                    <a:pt x="184" y="787"/>
                  </a:lnTo>
                  <a:lnTo>
                    <a:pt x="193" y="773"/>
                  </a:lnTo>
                  <a:lnTo>
                    <a:pt x="200" y="762"/>
                  </a:lnTo>
                  <a:lnTo>
                    <a:pt x="205" y="755"/>
                  </a:lnTo>
                  <a:lnTo>
                    <a:pt x="205" y="753"/>
                  </a:lnTo>
                  <a:lnTo>
                    <a:pt x="213" y="740"/>
                  </a:lnTo>
                  <a:lnTo>
                    <a:pt x="221" y="725"/>
                  </a:lnTo>
                  <a:lnTo>
                    <a:pt x="221" y="725"/>
                  </a:lnTo>
                  <a:lnTo>
                    <a:pt x="227" y="711"/>
                  </a:lnTo>
                  <a:lnTo>
                    <a:pt x="233" y="698"/>
                  </a:lnTo>
                  <a:lnTo>
                    <a:pt x="233" y="697"/>
                  </a:lnTo>
                  <a:lnTo>
                    <a:pt x="237" y="684"/>
                  </a:lnTo>
                  <a:lnTo>
                    <a:pt x="241" y="673"/>
                  </a:lnTo>
                  <a:lnTo>
                    <a:pt x="244" y="662"/>
                  </a:lnTo>
                  <a:lnTo>
                    <a:pt x="247" y="652"/>
                  </a:lnTo>
                  <a:lnTo>
                    <a:pt x="247" y="652"/>
                  </a:lnTo>
                  <a:lnTo>
                    <a:pt x="248" y="642"/>
                  </a:lnTo>
                  <a:lnTo>
                    <a:pt x="249" y="628"/>
                  </a:lnTo>
                  <a:lnTo>
                    <a:pt x="249" y="613"/>
                  </a:lnTo>
                  <a:lnTo>
                    <a:pt x="251" y="595"/>
                  </a:lnTo>
                  <a:lnTo>
                    <a:pt x="249" y="461"/>
                  </a:lnTo>
                  <a:lnTo>
                    <a:pt x="249" y="461"/>
                  </a:lnTo>
                  <a:lnTo>
                    <a:pt x="251" y="250"/>
                  </a:lnTo>
                  <a:lnTo>
                    <a:pt x="249" y="225"/>
                  </a:lnTo>
                  <a:lnTo>
                    <a:pt x="249" y="202"/>
                  </a:lnTo>
                  <a:lnTo>
                    <a:pt x="249" y="182"/>
                  </a:lnTo>
                  <a:lnTo>
                    <a:pt x="249" y="165"/>
                  </a:lnTo>
                  <a:lnTo>
                    <a:pt x="248" y="149"/>
                  </a:lnTo>
                  <a:lnTo>
                    <a:pt x="248" y="137"/>
                  </a:lnTo>
                  <a:lnTo>
                    <a:pt x="248" y="128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49" y="114"/>
                  </a:lnTo>
                  <a:lnTo>
                    <a:pt x="249" y="106"/>
                  </a:lnTo>
                  <a:lnTo>
                    <a:pt x="249" y="96"/>
                  </a:lnTo>
                  <a:lnTo>
                    <a:pt x="249" y="87"/>
                  </a:lnTo>
                  <a:lnTo>
                    <a:pt x="249" y="87"/>
                  </a:lnTo>
                  <a:lnTo>
                    <a:pt x="251" y="78"/>
                  </a:lnTo>
                  <a:lnTo>
                    <a:pt x="252" y="71"/>
                  </a:lnTo>
                  <a:lnTo>
                    <a:pt x="256" y="63"/>
                  </a:lnTo>
                  <a:lnTo>
                    <a:pt x="258" y="58"/>
                  </a:lnTo>
                  <a:lnTo>
                    <a:pt x="259" y="57"/>
                  </a:lnTo>
                  <a:lnTo>
                    <a:pt x="263" y="53"/>
                  </a:lnTo>
                  <a:lnTo>
                    <a:pt x="269" y="51"/>
                  </a:lnTo>
                  <a:lnTo>
                    <a:pt x="276" y="49"/>
                  </a:lnTo>
                  <a:lnTo>
                    <a:pt x="282" y="49"/>
                  </a:lnTo>
                  <a:lnTo>
                    <a:pt x="282" y="49"/>
                  </a:lnTo>
                  <a:lnTo>
                    <a:pt x="287" y="49"/>
                  </a:lnTo>
                  <a:lnTo>
                    <a:pt x="291" y="51"/>
                  </a:lnTo>
                  <a:lnTo>
                    <a:pt x="294" y="53"/>
                  </a:lnTo>
                  <a:lnTo>
                    <a:pt x="297" y="56"/>
                  </a:lnTo>
                  <a:lnTo>
                    <a:pt x="299" y="58"/>
                  </a:lnTo>
                  <a:lnTo>
                    <a:pt x="302" y="62"/>
                  </a:lnTo>
                  <a:lnTo>
                    <a:pt x="304" y="66"/>
                  </a:lnTo>
                  <a:lnTo>
                    <a:pt x="304" y="71"/>
                  </a:lnTo>
                  <a:lnTo>
                    <a:pt x="306" y="71"/>
                  </a:lnTo>
                  <a:lnTo>
                    <a:pt x="307" y="79"/>
                  </a:lnTo>
                  <a:lnTo>
                    <a:pt x="307" y="89"/>
                  </a:lnTo>
                  <a:lnTo>
                    <a:pt x="308" y="99"/>
                  </a:lnTo>
                  <a:lnTo>
                    <a:pt x="308" y="111"/>
                  </a:lnTo>
                  <a:lnTo>
                    <a:pt x="307" y="124"/>
                  </a:lnTo>
                  <a:lnTo>
                    <a:pt x="308" y="142"/>
                  </a:lnTo>
                  <a:lnTo>
                    <a:pt x="308" y="152"/>
                  </a:lnTo>
                  <a:lnTo>
                    <a:pt x="308" y="162"/>
                  </a:lnTo>
                  <a:lnTo>
                    <a:pt x="308" y="173"/>
                  </a:lnTo>
                  <a:lnTo>
                    <a:pt x="308" y="186"/>
                  </a:lnTo>
                  <a:lnTo>
                    <a:pt x="308" y="186"/>
                  </a:lnTo>
                  <a:lnTo>
                    <a:pt x="308" y="381"/>
                  </a:lnTo>
                  <a:lnTo>
                    <a:pt x="311" y="494"/>
                  </a:lnTo>
                  <a:lnTo>
                    <a:pt x="311" y="494"/>
                  </a:lnTo>
                  <a:lnTo>
                    <a:pt x="311" y="517"/>
                  </a:lnTo>
                  <a:lnTo>
                    <a:pt x="311" y="537"/>
                  </a:lnTo>
                  <a:lnTo>
                    <a:pt x="311" y="554"/>
                  </a:lnTo>
                  <a:lnTo>
                    <a:pt x="311" y="570"/>
                  </a:lnTo>
                  <a:lnTo>
                    <a:pt x="312" y="584"/>
                  </a:lnTo>
                  <a:lnTo>
                    <a:pt x="312" y="595"/>
                  </a:lnTo>
                  <a:lnTo>
                    <a:pt x="313" y="606"/>
                  </a:lnTo>
                  <a:lnTo>
                    <a:pt x="313" y="613"/>
                  </a:lnTo>
                  <a:lnTo>
                    <a:pt x="316" y="626"/>
                  </a:lnTo>
                  <a:lnTo>
                    <a:pt x="317" y="637"/>
                  </a:lnTo>
                  <a:lnTo>
                    <a:pt x="321" y="649"/>
                  </a:lnTo>
                  <a:lnTo>
                    <a:pt x="323" y="662"/>
                  </a:lnTo>
                  <a:lnTo>
                    <a:pt x="323" y="662"/>
                  </a:lnTo>
                  <a:lnTo>
                    <a:pt x="327" y="673"/>
                  </a:lnTo>
                  <a:lnTo>
                    <a:pt x="332" y="687"/>
                  </a:lnTo>
                  <a:lnTo>
                    <a:pt x="337" y="702"/>
                  </a:lnTo>
                  <a:lnTo>
                    <a:pt x="343" y="717"/>
                  </a:lnTo>
                  <a:lnTo>
                    <a:pt x="343" y="717"/>
                  </a:lnTo>
                  <a:lnTo>
                    <a:pt x="351" y="735"/>
                  </a:lnTo>
                  <a:lnTo>
                    <a:pt x="360" y="750"/>
                  </a:lnTo>
                  <a:lnTo>
                    <a:pt x="367" y="766"/>
                  </a:lnTo>
                  <a:lnTo>
                    <a:pt x="376" y="782"/>
                  </a:lnTo>
                  <a:lnTo>
                    <a:pt x="381" y="791"/>
                  </a:lnTo>
                  <a:lnTo>
                    <a:pt x="388" y="801"/>
                  </a:lnTo>
                  <a:lnTo>
                    <a:pt x="396" y="813"/>
                  </a:lnTo>
                  <a:lnTo>
                    <a:pt x="405" y="826"/>
                  </a:lnTo>
                  <a:lnTo>
                    <a:pt x="415" y="840"/>
                  </a:lnTo>
                  <a:lnTo>
                    <a:pt x="426" y="855"/>
                  </a:lnTo>
                  <a:lnTo>
                    <a:pt x="437" y="871"/>
                  </a:lnTo>
                  <a:lnTo>
                    <a:pt x="450" y="887"/>
                  </a:lnTo>
                  <a:lnTo>
                    <a:pt x="454" y="882"/>
                  </a:lnTo>
                  <a:lnTo>
                    <a:pt x="454" y="882"/>
                  </a:lnTo>
                  <a:lnTo>
                    <a:pt x="459" y="875"/>
                  </a:lnTo>
                  <a:lnTo>
                    <a:pt x="464" y="866"/>
                  </a:lnTo>
                  <a:lnTo>
                    <a:pt x="467" y="856"/>
                  </a:lnTo>
                  <a:lnTo>
                    <a:pt x="471" y="842"/>
                  </a:lnTo>
                  <a:lnTo>
                    <a:pt x="474" y="834"/>
                  </a:lnTo>
                  <a:lnTo>
                    <a:pt x="475" y="825"/>
                  </a:lnTo>
                  <a:lnTo>
                    <a:pt x="477" y="815"/>
                  </a:lnTo>
                  <a:lnTo>
                    <a:pt x="479" y="803"/>
                  </a:lnTo>
                  <a:lnTo>
                    <a:pt x="479" y="803"/>
                  </a:lnTo>
                  <a:lnTo>
                    <a:pt x="481" y="791"/>
                  </a:lnTo>
                  <a:lnTo>
                    <a:pt x="482" y="777"/>
                  </a:lnTo>
                  <a:lnTo>
                    <a:pt x="484" y="762"/>
                  </a:lnTo>
                  <a:lnTo>
                    <a:pt x="485" y="747"/>
                  </a:lnTo>
                  <a:lnTo>
                    <a:pt x="485" y="730"/>
                  </a:lnTo>
                  <a:lnTo>
                    <a:pt x="486" y="712"/>
                  </a:lnTo>
                  <a:lnTo>
                    <a:pt x="486" y="693"/>
                  </a:lnTo>
                  <a:lnTo>
                    <a:pt x="487" y="673"/>
                  </a:lnTo>
                  <a:lnTo>
                    <a:pt x="486" y="673"/>
                  </a:lnTo>
                  <a:lnTo>
                    <a:pt x="486" y="376"/>
                  </a:lnTo>
                  <a:lnTo>
                    <a:pt x="486" y="356"/>
                  </a:lnTo>
                  <a:lnTo>
                    <a:pt x="486" y="339"/>
                  </a:lnTo>
                  <a:lnTo>
                    <a:pt x="486" y="322"/>
                  </a:lnTo>
                  <a:lnTo>
                    <a:pt x="486" y="310"/>
                  </a:lnTo>
                  <a:lnTo>
                    <a:pt x="482" y="211"/>
                  </a:lnTo>
                  <a:lnTo>
                    <a:pt x="482" y="211"/>
                  </a:lnTo>
                  <a:lnTo>
                    <a:pt x="481" y="201"/>
                  </a:lnTo>
                  <a:lnTo>
                    <a:pt x="481" y="191"/>
                  </a:lnTo>
                  <a:lnTo>
                    <a:pt x="480" y="178"/>
                  </a:lnTo>
                  <a:lnTo>
                    <a:pt x="479" y="166"/>
                  </a:lnTo>
                  <a:lnTo>
                    <a:pt x="479" y="153"/>
                  </a:lnTo>
                  <a:lnTo>
                    <a:pt x="479" y="143"/>
                  </a:lnTo>
                  <a:lnTo>
                    <a:pt x="480" y="138"/>
                  </a:lnTo>
                  <a:lnTo>
                    <a:pt x="481" y="134"/>
                  </a:lnTo>
                  <a:lnTo>
                    <a:pt x="484" y="131"/>
                  </a:lnTo>
                  <a:lnTo>
                    <a:pt x="486" y="127"/>
                  </a:lnTo>
                  <a:lnTo>
                    <a:pt x="491" y="123"/>
                  </a:lnTo>
                  <a:lnTo>
                    <a:pt x="496" y="119"/>
                  </a:lnTo>
                  <a:lnTo>
                    <a:pt x="501" y="117"/>
                  </a:lnTo>
                  <a:lnTo>
                    <a:pt x="507" y="116"/>
                  </a:lnTo>
                  <a:lnTo>
                    <a:pt x="507" y="116"/>
                  </a:lnTo>
                  <a:lnTo>
                    <a:pt x="514" y="116"/>
                  </a:lnTo>
                  <a:lnTo>
                    <a:pt x="520" y="118"/>
                  </a:lnTo>
                  <a:lnTo>
                    <a:pt x="525" y="122"/>
                  </a:lnTo>
                  <a:lnTo>
                    <a:pt x="530" y="127"/>
                  </a:lnTo>
                  <a:lnTo>
                    <a:pt x="530" y="127"/>
                  </a:lnTo>
                  <a:lnTo>
                    <a:pt x="531" y="127"/>
                  </a:lnTo>
                  <a:lnTo>
                    <a:pt x="534" y="132"/>
                  </a:lnTo>
                  <a:lnTo>
                    <a:pt x="535" y="138"/>
                  </a:lnTo>
                  <a:lnTo>
                    <a:pt x="536" y="146"/>
                  </a:lnTo>
                  <a:lnTo>
                    <a:pt x="537" y="153"/>
                  </a:lnTo>
                  <a:lnTo>
                    <a:pt x="540" y="183"/>
                  </a:lnTo>
                  <a:lnTo>
                    <a:pt x="540" y="183"/>
                  </a:lnTo>
                  <a:lnTo>
                    <a:pt x="541" y="256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40"/>
                  </a:lnTo>
                  <a:lnTo>
                    <a:pt x="546" y="356"/>
                  </a:lnTo>
                  <a:lnTo>
                    <a:pt x="546" y="375"/>
                  </a:lnTo>
                  <a:lnTo>
                    <a:pt x="546" y="395"/>
                  </a:lnTo>
                  <a:lnTo>
                    <a:pt x="546" y="418"/>
                  </a:lnTo>
                  <a:lnTo>
                    <a:pt x="546" y="443"/>
                  </a:lnTo>
                  <a:lnTo>
                    <a:pt x="546" y="470"/>
                  </a:lnTo>
                  <a:lnTo>
                    <a:pt x="547" y="500"/>
                  </a:lnTo>
                  <a:lnTo>
                    <a:pt x="547" y="500"/>
                  </a:lnTo>
                  <a:lnTo>
                    <a:pt x="547" y="503"/>
                  </a:lnTo>
                  <a:lnTo>
                    <a:pt x="547" y="503"/>
                  </a:lnTo>
                  <a:lnTo>
                    <a:pt x="547" y="559"/>
                  </a:lnTo>
                  <a:lnTo>
                    <a:pt x="547" y="607"/>
                  </a:lnTo>
                  <a:lnTo>
                    <a:pt x="546" y="644"/>
                  </a:lnTo>
                  <a:lnTo>
                    <a:pt x="546" y="672"/>
                  </a:lnTo>
                  <a:lnTo>
                    <a:pt x="546" y="673"/>
                  </a:lnTo>
                  <a:lnTo>
                    <a:pt x="546" y="686"/>
                  </a:lnTo>
                  <a:lnTo>
                    <a:pt x="546" y="701"/>
                  </a:lnTo>
                  <a:lnTo>
                    <a:pt x="545" y="716"/>
                  </a:lnTo>
                  <a:lnTo>
                    <a:pt x="545" y="733"/>
                  </a:lnTo>
                  <a:lnTo>
                    <a:pt x="544" y="750"/>
                  </a:lnTo>
                  <a:lnTo>
                    <a:pt x="542" y="767"/>
                  </a:lnTo>
                  <a:lnTo>
                    <a:pt x="541" y="786"/>
                  </a:lnTo>
                  <a:lnTo>
                    <a:pt x="541" y="806"/>
                  </a:lnTo>
                  <a:lnTo>
                    <a:pt x="539" y="827"/>
                  </a:lnTo>
                  <a:lnTo>
                    <a:pt x="535" y="847"/>
                  </a:lnTo>
                  <a:lnTo>
                    <a:pt x="530" y="866"/>
                  </a:lnTo>
                  <a:lnTo>
                    <a:pt x="524" y="885"/>
                  </a:lnTo>
                  <a:lnTo>
                    <a:pt x="515" y="901"/>
                  </a:lnTo>
                  <a:lnTo>
                    <a:pt x="505" y="916"/>
                  </a:lnTo>
                  <a:lnTo>
                    <a:pt x="494" y="931"/>
                  </a:lnTo>
                  <a:lnTo>
                    <a:pt x="480" y="944"/>
                  </a:lnTo>
                  <a:lnTo>
                    <a:pt x="472" y="950"/>
                  </a:lnTo>
                  <a:lnTo>
                    <a:pt x="465" y="956"/>
                  </a:lnTo>
                  <a:lnTo>
                    <a:pt x="455" y="961"/>
                  </a:lnTo>
                  <a:lnTo>
                    <a:pt x="445" y="966"/>
                  </a:lnTo>
                  <a:lnTo>
                    <a:pt x="433" y="970"/>
                  </a:lnTo>
                  <a:lnTo>
                    <a:pt x="422" y="974"/>
                  </a:lnTo>
                  <a:lnTo>
                    <a:pt x="408" y="978"/>
                  </a:lnTo>
                  <a:lnTo>
                    <a:pt x="395" y="980"/>
                  </a:lnTo>
                  <a:lnTo>
                    <a:pt x="365" y="985"/>
                  </a:lnTo>
                  <a:lnTo>
                    <a:pt x="332" y="988"/>
                  </a:lnTo>
                  <a:lnTo>
                    <a:pt x="294" y="989"/>
                  </a:lnTo>
                  <a:lnTo>
                    <a:pt x="254" y="989"/>
                  </a:lnTo>
                  <a:lnTo>
                    <a:pt x="236" y="988"/>
                  </a:lnTo>
                  <a:lnTo>
                    <a:pt x="219" y="988"/>
                  </a:lnTo>
                  <a:lnTo>
                    <a:pt x="203" y="986"/>
                  </a:lnTo>
                  <a:lnTo>
                    <a:pt x="188" y="985"/>
                  </a:lnTo>
                  <a:lnTo>
                    <a:pt x="188" y="985"/>
                  </a:lnTo>
                  <a:lnTo>
                    <a:pt x="174" y="984"/>
                  </a:lnTo>
                  <a:lnTo>
                    <a:pt x="162" y="983"/>
                  </a:lnTo>
                  <a:lnTo>
                    <a:pt x="150" y="980"/>
                  </a:lnTo>
                  <a:lnTo>
                    <a:pt x="140" y="979"/>
                  </a:lnTo>
                  <a:lnTo>
                    <a:pt x="140" y="979"/>
                  </a:lnTo>
                  <a:lnTo>
                    <a:pt x="120" y="973"/>
                  </a:lnTo>
                  <a:lnTo>
                    <a:pt x="104" y="966"/>
                  </a:lnTo>
                  <a:lnTo>
                    <a:pt x="104" y="966"/>
                  </a:lnTo>
                  <a:lnTo>
                    <a:pt x="96" y="963"/>
                  </a:lnTo>
                  <a:lnTo>
                    <a:pt x="89" y="958"/>
                  </a:lnTo>
                  <a:lnTo>
                    <a:pt x="83" y="953"/>
                  </a:lnTo>
                  <a:lnTo>
                    <a:pt x="76" y="946"/>
                  </a:lnTo>
                  <a:lnTo>
                    <a:pt x="66" y="935"/>
                  </a:lnTo>
                  <a:lnTo>
                    <a:pt x="56" y="921"/>
                  </a:lnTo>
                  <a:lnTo>
                    <a:pt x="46" y="905"/>
                  </a:lnTo>
                  <a:lnTo>
                    <a:pt x="36" y="887"/>
                  </a:lnTo>
                  <a:lnTo>
                    <a:pt x="36" y="886"/>
                  </a:lnTo>
                  <a:lnTo>
                    <a:pt x="31" y="877"/>
                  </a:lnTo>
                  <a:lnTo>
                    <a:pt x="28" y="867"/>
                  </a:lnTo>
                  <a:lnTo>
                    <a:pt x="24" y="856"/>
                  </a:lnTo>
                  <a:lnTo>
                    <a:pt x="20" y="845"/>
                  </a:lnTo>
                  <a:lnTo>
                    <a:pt x="18" y="834"/>
                  </a:lnTo>
                  <a:lnTo>
                    <a:pt x="15" y="822"/>
                  </a:lnTo>
                  <a:lnTo>
                    <a:pt x="13" y="810"/>
                  </a:lnTo>
                  <a:lnTo>
                    <a:pt x="11" y="797"/>
                  </a:lnTo>
                  <a:lnTo>
                    <a:pt x="11" y="797"/>
                  </a:lnTo>
                  <a:lnTo>
                    <a:pt x="10" y="783"/>
                  </a:lnTo>
                  <a:lnTo>
                    <a:pt x="9" y="770"/>
                  </a:lnTo>
                  <a:lnTo>
                    <a:pt x="8" y="756"/>
                  </a:lnTo>
                  <a:lnTo>
                    <a:pt x="6" y="741"/>
                  </a:lnTo>
                  <a:lnTo>
                    <a:pt x="5" y="726"/>
                  </a:lnTo>
                  <a:lnTo>
                    <a:pt x="4" y="711"/>
                  </a:lnTo>
                  <a:lnTo>
                    <a:pt x="4" y="694"/>
                  </a:lnTo>
                  <a:lnTo>
                    <a:pt x="3" y="677"/>
                  </a:lnTo>
                  <a:lnTo>
                    <a:pt x="3" y="661"/>
                  </a:lnTo>
                  <a:lnTo>
                    <a:pt x="3" y="643"/>
                  </a:lnTo>
                  <a:lnTo>
                    <a:pt x="1" y="624"/>
                  </a:lnTo>
                  <a:lnTo>
                    <a:pt x="1" y="606"/>
                  </a:lnTo>
                  <a:lnTo>
                    <a:pt x="1" y="587"/>
                  </a:lnTo>
                  <a:lnTo>
                    <a:pt x="1" y="567"/>
                  </a:lnTo>
                  <a:lnTo>
                    <a:pt x="0" y="548"/>
                  </a:lnTo>
                  <a:lnTo>
                    <a:pt x="0" y="528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1" y="351"/>
                  </a:lnTo>
                  <a:lnTo>
                    <a:pt x="1" y="339"/>
                  </a:lnTo>
                  <a:lnTo>
                    <a:pt x="1" y="326"/>
                  </a:lnTo>
                  <a:lnTo>
                    <a:pt x="1" y="315"/>
                  </a:lnTo>
                  <a:lnTo>
                    <a:pt x="1" y="304"/>
                  </a:lnTo>
                  <a:lnTo>
                    <a:pt x="1" y="295"/>
                  </a:lnTo>
                  <a:lnTo>
                    <a:pt x="1" y="286"/>
                  </a:lnTo>
                  <a:lnTo>
                    <a:pt x="1" y="286"/>
                  </a:lnTo>
                  <a:lnTo>
                    <a:pt x="3" y="275"/>
                  </a:lnTo>
                  <a:lnTo>
                    <a:pt x="3" y="262"/>
                  </a:lnTo>
                  <a:lnTo>
                    <a:pt x="4" y="248"/>
                  </a:lnTo>
                  <a:lnTo>
                    <a:pt x="4" y="236"/>
                  </a:lnTo>
                  <a:lnTo>
                    <a:pt x="5" y="226"/>
                  </a:lnTo>
                  <a:lnTo>
                    <a:pt x="5" y="226"/>
                  </a:lnTo>
                  <a:lnTo>
                    <a:pt x="6" y="210"/>
                  </a:lnTo>
                  <a:lnTo>
                    <a:pt x="6" y="196"/>
                  </a:lnTo>
                  <a:lnTo>
                    <a:pt x="8" y="183"/>
                  </a:lnTo>
                  <a:lnTo>
                    <a:pt x="8" y="173"/>
                  </a:lnTo>
                  <a:lnTo>
                    <a:pt x="8" y="173"/>
                  </a:lnTo>
                  <a:lnTo>
                    <a:pt x="9" y="163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3" y="148"/>
                  </a:lnTo>
                  <a:lnTo>
                    <a:pt x="18" y="143"/>
                  </a:lnTo>
                  <a:lnTo>
                    <a:pt x="18" y="142"/>
                  </a:lnTo>
                  <a:lnTo>
                    <a:pt x="23" y="139"/>
                  </a:lnTo>
                  <a:lnTo>
                    <a:pt x="29" y="136"/>
                  </a:lnTo>
                  <a:lnTo>
                    <a:pt x="35" y="134"/>
                  </a:lnTo>
                  <a:lnTo>
                    <a:pt x="41" y="133"/>
                  </a:lnTo>
                  <a:lnTo>
                    <a:pt x="46" y="133"/>
                  </a:lnTo>
                  <a:lnTo>
                    <a:pt x="50" y="134"/>
                  </a:lnTo>
                  <a:lnTo>
                    <a:pt x="54" y="136"/>
                  </a:lnTo>
                  <a:lnTo>
                    <a:pt x="56" y="138"/>
                  </a:lnTo>
                  <a:lnTo>
                    <a:pt x="56" y="138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63" y="148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5" y="161"/>
                  </a:lnTo>
                  <a:lnTo>
                    <a:pt x="66" y="170"/>
                  </a:lnTo>
                  <a:lnTo>
                    <a:pt x="68" y="177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203"/>
                  </a:lnTo>
                  <a:lnTo>
                    <a:pt x="66" y="203"/>
                  </a:lnTo>
                  <a:lnTo>
                    <a:pt x="65" y="218"/>
                  </a:lnTo>
                  <a:lnTo>
                    <a:pt x="64" y="237"/>
                  </a:lnTo>
                  <a:lnTo>
                    <a:pt x="64" y="257"/>
                  </a:lnTo>
                  <a:lnTo>
                    <a:pt x="63" y="280"/>
                  </a:lnTo>
                  <a:lnTo>
                    <a:pt x="63" y="306"/>
                  </a:lnTo>
                  <a:lnTo>
                    <a:pt x="63" y="334"/>
                  </a:lnTo>
                  <a:lnTo>
                    <a:pt x="63" y="365"/>
                  </a:lnTo>
                  <a:lnTo>
                    <a:pt x="63" y="399"/>
                  </a:lnTo>
                  <a:lnTo>
                    <a:pt x="63" y="399"/>
                  </a:lnTo>
                  <a:lnTo>
                    <a:pt x="63" y="510"/>
                  </a:lnTo>
                  <a:lnTo>
                    <a:pt x="63" y="533"/>
                  </a:lnTo>
                  <a:lnTo>
                    <a:pt x="63" y="555"/>
                  </a:lnTo>
                  <a:lnTo>
                    <a:pt x="63" y="577"/>
                  </a:lnTo>
                  <a:lnTo>
                    <a:pt x="63" y="597"/>
                  </a:lnTo>
                  <a:lnTo>
                    <a:pt x="64" y="616"/>
                  </a:lnTo>
                  <a:lnTo>
                    <a:pt x="64" y="636"/>
                  </a:lnTo>
                  <a:lnTo>
                    <a:pt x="65" y="653"/>
                  </a:lnTo>
                  <a:lnTo>
                    <a:pt x="66" y="671"/>
                  </a:lnTo>
                  <a:lnTo>
                    <a:pt x="66" y="688"/>
                  </a:lnTo>
                  <a:lnTo>
                    <a:pt x="68" y="704"/>
                  </a:lnTo>
                  <a:lnTo>
                    <a:pt x="69" y="720"/>
                  </a:lnTo>
                  <a:lnTo>
                    <a:pt x="70" y="735"/>
                  </a:lnTo>
                  <a:lnTo>
                    <a:pt x="70" y="750"/>
                  </a:lnTo>
                  <a:lnTo>
                    <a:pt x="71" y="765"/>
                  </a:lnTo>
                  <a:lnTo>
                    <a:pt x="73" y="777"/>
                  </a:lnTo>
                  <a:lnTo>
                    <a:pt x="74" y="790"/>
                  </a:lnTo>
                  <a:lnTo>
                    <a:pt x="74" y="790"/>
                  </a:lnTo>
                  <a:lnTo>
                    <a:pt x="75" y="802"/>
                  </a:lnTo>
                  <a:lnTo>
                    <a:pt x="78" y="812"/>
                  </a:lnTo>
                  <a:lnTo>
                    <a:pt x="79" y="822"/>
                  </a:lnTo>
                  <a:lnTo>
                    <a:pt x="80" y="831"/>
                  </a:lnTo>
                  <a:lnTo>
                    <a:pt x="85" y="846"/>
                  </a:lnTo>
                  <a:lnTo>
                    <a:pt x="90" y="856"/>
                  </a:lnTo>
                  <a:lnTo>
                    <a:pt x="90" y="856"/>
                  </a:lnTo>
                  <a:lnTo>
                    <a:pt x="108" y="887"/>
                  </a:lnTo>
                  <a:close/>
                  <a:moveTo>
                    <a:pt x="183" y="812"/>
                  </a:moveTo>
                  <a:lnTo>
                    <a:pt x="168" y="831"/>
                  </a:lnTo>
                  <a:lnTo>
                    <a:pt x="152" y="852"/>
                  </a:lnTo>
                  <a:lnTo>
                    <a:pt x="133" y="876"/>
                  </a:lnTo>
                  <a:lnTo>
                    <a:pt x="113" y="904"/>
                  </a:lnTo>
                  <a:lnTo>
                    <a:pt x="107" y="911"/>
                  </a:lnTo>
                  <a:lnTo>
                    <a:pt x="101" y="902"/>
                  </a:lnTo>
                  <a:lnTo>
                    <a:pt x="79" y="862"/>
                  </a:lnTo>
                  <a:lnTo>
                    <a:pt x="73" y="851"/>
                  </a:lnTo>
                  <a:lnTo>
                    <a:pt x="68" y="835"/>
                  </a:lnTo>
                  <a:lnTo>
                    <a:pt x="66" y="825"/>
                  </a:lnTo>
                  <a:lnTo>
                    <a:pt x="64" y="815"/>
                  </a:lnTo>
                  <a:lnTo>
                    <a:pt x="63" y="803"/>
                  </a:lnTo>
                  <a:lnTo>
                    <a:pt x="61" y="791"/>
                  </a:lnTo>
                  <a:lnTo>
                    <a:pt x="60" y="778"/>
                  </a:lnTo>
                  <a:lnTo>
                    <a:pt x="59" y="765"/>
                  </a:lnTo>
                  <a:lnTo>
                    <a:pt x="58" y="751"/>
                  </a:lnTo>
                  <a:lnTo>
                    <a:pt x="56" y="736"/>
                  </a:lnTo>
                  <a:lnTo>
                    <a:pt x="55" y="721"/>
                  </a:lnTo>
                  <a:lnTo>
                    <a:pt x="55" y="704"/>
                  </a:lnTo>
                  <a:lnTo>
                    <a:pt x="54" y="688"/>
                  </a:lnTo>
                  <a:lnTo>
                    <a:pt x="53" y="672"/>
                  </a:lnTo>
                  <a:lnTo>
                    <a:pt x="51" y="654"/>
                  </a:lnTo>
                  <a:lnTo>
                    <a:pt x="51" y="636"/>
                  </a:lnTo>
                  <a:lnTo>
                    <a:pt x="50" y="617"/>
                  </a:lnTo>
                  <a:lnTo>
                    <a:pt x="50" y="597"/>
                  </a:lnTo>
                  <a:lnTo>
                    <a:pt x="50" y="575"/>
                  </a:lnTo>
                  <a:lnTo>
                    <a:pt x="49" y="554"/>
                  </a:lnTo>
                  <a:lnTo>
                    <a:pt x="49" y="533"/>
                  </a:lnTo>
                  <a:lnTo>
                    <a:pt x="49" y="510"/>
                  </a:lnTo>
                  <a:lnTo>
                    <a:pt x="49" y="399"/>
                  </a:lnTo>
                  <a:lnTo>
                    <a:pt x="49" y="399"/>
                  </a:lnTo>
                  <a:lnTo>
                    <a:pt x="49" y="365"/>
                  </a:lnTo>
                  <a:lnTo>
                    <a:pt x="49" y="334"/>
                  </a:lnTo>
                  <a:lnTo>
                    <a:pt x="49" y="306"/>
                  </a:lnTo>
                  <a:lnTo>
                    <a:pt x="50" y="280"/>
                  </a:lnTo>
                  <a:lnTo>
                    <a:pt x="50" y="256"/>
                  </a:lnTo>
                  <a:lnTo>
                    <a:pt x="51" y="236"/>
                  </a:lnTo>
                  <a:lnTo>
                    <a:pt x="51" y="218"/>
                  </a:lnTo>
                  <a:lnTo>
                    <a:pt x="53" y="203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54" y="177"/>
                  </a:lnTo>
                  <a:lnTo>
                    <a:pt x="54" y="171"/>
                  </a:lnTo>
                  <a:lnTo>
                    <a:pt x="53" y="163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50" y="151"/>
                  </a:lnTo>
                  <a:lnTo>
                    <a:pt x="48" y="148"/>
                  </a:lnTo>
                  <a:lnTo>
                    <a:pt x="45" y="147"/>
                  </a:lnTo>
                  <a:lnTo>
                    <a:pt x="43" y="147"/>
                  </a:lnTo>
                  <a:lnTo>
                    <a:pt x="43" y="147"/>
                  </a:lnTo>
                  <a:lnTo>
                    <a:pt x="38" y="147"/>
                  </a:lnTo>
                  <a:lnTo>
                    <a:pt x="33" y="148"/>
                  </a:lnTo>
                  <a:lnTo>
                    <a:pt x="29" y="149"/>
                  </a:lnTo>
                  <a:lnTo>
                    <a:pt x="26" y="152"/>
                  </a:lnTo>
                  <a:lnTo>
                    <a:pt x="24" y="156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1" y="166"/>
                  </a:lnTo>
                  <a:lnTo>
                    <a:pt x="20" y="173"/>
                  </a:lnTo>
                  <a:lnTo>
                    <a:pt x="20" y="173"/>
                  </a:lnTo>
                  <a:lnTo>
                    <a:pt x="20" y="185"/>
                  </a:lnTo>
                  <a:lnTo>
                    <a:pt x="20" y="196"/>
                  </a:lnTo>
                  <a:lnTo>
                    <a:pt x="19" y="211"/>
                  </a:lnTo>
                  <a:lnTo>
                    <a:pt x="18" y="226"/>
                  </a:lnTo>
                  <a:lnTo>
                    <a:pt x="18" y="236"/>
                  </a:lnTo>
                  <a:lnTo>
                    <a:pt x="16" y="250"/>
                  </a:lnTo>
                  <a:lnTo>
                    <a:pt x="16" y="262"/>
                  </a:lnTo>
                  <a:lnTo>
                    <a:pt x="15" y="275"/>
                  </a:lnTo>
                  <a:lnTo>
                    <a:pt x="15" y="287"/>
                  </a:lnTo>
                  <a:lnTo>
                    <a:pt x="15" y="295"/>
                  </a:lnTo>
                  <a:lnTo>
                    <a:pt x="15" y="305"/>
                  </a:lnTo>
                  <a:lnTo>
                    <a:pt x="14" y="315"/>
                  </a:lnTo>
                  <a:lnTo>
                    <a:pt x="14" y="326"/>
                  </a:lnTo>
                  <a:lnTo>
                    <a:pt x="14" y="337"/>
                  </a:lnTo>
                  <a:lnTo>
                    <a:pt x="14" y="350"/>
                  </a:lnTo>
                  <a:lnTo>
                    <a:pt x="14" y="364"/>
                  </a:lnTo>
                  <a:lnTo>
                    <a:pt x="14" y="379"/>
                  </a:lnTo>
                  <a:lnTo>
                    <a:pt x="14" y="528"/>
                  </a:lnTo>
                  <a:lnTo>
                    <a:pt x="14" y="548"/>
                  </a:lnTo>
                  <a:lnTo>
                    <a:pt x="14" y="568"/>
                  </a:lnTo>
                  <a:lnTo>
                    <a:pt x="14" y="587"/>
                  </a:lnTo>
                  <a:lnTo>
                    <a:pt x="14" y="606"/>
                  </a:lnTo>
                  <a:lnTo>
                    <a:pt x="15" y="624"/>
                  </a:lnTo>
                  <a:lnTo>
                    <a:pt x="15" y="642"/>
                  </a:lnTo>
                  <a:lnTo>
                    <a:pt x="15" y="659"/>
                  </a:lnTo>
                  <a:lnTo>
                    <a:pt x="16" y="677"/>
                  </a:lnTo>
                  <a:lnTo>
                    <a:pt x="16" y="693"/>
                  </a:lnTo>
                  <a:lnTo>
                    <a:pt x="18" y="709"/>
                  </a:lnTo>
                  <a:lnTo>
                    <a:pt x="19" y="725"/>
                  </a:lnTo>
                  <a:lnTo>
                    <a:pt x="19" y="740"/>
                  </a:lnTo>
                  <a:lnTo>
                    <a:pt x="20" y="755"/>
                  </a:lnTo>
                  <a:lnTo>
                    <a:pt x="21" y="768"/>
                  </a:lnTo>
                  <a:lnTo>
                    <a:pt x="23" y="782"/>
                  </a:lnTo>
                  <a:lnTo>
                    <a:pt x="24" y="795"/>
                  </a:lnTo>
                  <a:lnTo>
                    <a:pt x="26" y="807"/>
                  </a:lnTo>
                  <a:lnTo>
                    <a:pt x="28" y="820"/>
                  </a:lnTo>
                  <a:lnTo>
                    <a:pt x="30" y="831"/>
                  </a:lnTo>
                  <a:lnTo>
                    <a:pt x="33" y="841"/>
                  </a:lnTo>
                  <a:lnTo>
                    <a:pt x="36" y="852"/>
                  </a:lnTo>
                  <a:lnTo>
                    <a:pt x="40" y="862"/>
                  </a:lnTo>
                  <a:lnTo>
                    <a:pt x="44" y="871"/>
                  </a:lnTo>
                  <a:lnTo>
                    <a:pt x="48" y="881"/>
                  </a:lnTo>
                  <a:lnTo>
                    <a:pt x="58" y="899"/>
                  </a:lnTo>
                  <a:lnTo>
                    <a:pt x="68" y="914"/>
                  </a:lnTo>
                  <a:lnTo>
                    <a:pt x="76" y="926"/>
                  </a:lnTo>
                  <a:lnTo>
                    <a:pt x="86" y="937"/>
                  </a:lnTo>
                  <a:lnTo>
                    <a:pt x="86" y="937"/>
                  </a:lnTo>
                  <a:lnTo>
                    <a:pt x="96" y="946"/>
                  </a:lnTo>
                  <a:lnTo>
                    <a:pt x="110" y="954"/>
                  </a:lnTo>
                  <a:lnTo>
                    <a:pt x="110" y="954"/>
                  </a:lnTo>
                  <a:lnTo>
                    <a:pt x="125" y="960"/>
                  </a:lnTo>
                  <a:lnTo>
                    <a:pt x="143" y="965"/>
                  </a:lnTo>
                  <a:lnTo>
                    <a:pt x="153" y="968"/>
                  </a:lnTo>
                  <a:lnTo>
                    <a:pt x="164" y="969"/>
                  </a:lnTo>
                  <a:lnTo>
                    <a:pt x="177" y="971"/>
                  </a:lnTo>
                  <a:lnTo>
                    <a:pt x="189" y="973"/>
                  </a:lnTo>
                  <a:lnTo>
                    <a:pt x="189" y="973"/>
                  </a:lnTo>
                  <a:lnTo>
                    <a:pt x="204" y="973"/>
                  </a:lnTo>
                  <a:lnTo>
                    <a:pt x="219" y="974"/>
                  </a:lnTo>
                  <a:lnTo>
                    <a:pt x="237" y="975"/>
                  </a:lnTo>
                  <a:lnTo>
                    <a:pt x="254" y="975"/>
                  </a:lnTo>
                  <a:lnTo>
                    <a:pt x="254" y="975"/>
                  </a:lnTo>
                  <a:lnTo>
                    <a:pt x="294" y="976"/>
                  </a:lnTo>
                  <a:lnTo>
                    <a:pt x="331" y="975"/>
                  </a:lnTo>
                  <a:lnTo>
                    <a:pt x="363" y="973"/>
                  </a:lnTo>
                  <a:lnTo>
                    <a:pt x="392" y="968"/>
                  </a:lnTo>
                  <a:lnTo>
                    <a:pt x="406" y="965"/>
                  </a:lnTo>
                  <a:lnTo>
                    <a:pt x="417" y="961"/>
                  </a:lnTo>
                  <a:lnTo>
                    <a:pt x="428" y="959"/>
                  </a:lnTo>
                  <a:lnTo>
                    <a:pt x="438" y="954"/>
                  </a:lnTo>
                  <a:lnTo>
                    <a:pt x="448" y="950"/>
                  </a:lnTo>
                  <a:lnTo>
                    <a:pt x="457" y="945"/>
                  </a:lnTo>
                  <a:lnTo>
                    <a:pt x="465" y="940"/>
                  </a:lnTo>
                  <a:lnTo>
                    <a:pt x="471" y="935"/>
                  </a:lnTo>
                  <a:lnTo>
                    <a:pt x="484" y="922"/>
                  </a:lnTo>
                  <a:lnTo>
                    <a:pt x="495" y="909"/>
                  </a:lnTo>
                  <a:lnTo>
                    <a:pt x="504" y="895"/>
                  </a:lnTo>
                  <a:lnTo>
                    <a:pt x="511" y="879"/>
                  </a:lnTo>
                  <a:lnTo>
                    <a:pt x="517" y="862"/>
                  </a:lnTo>
                  <a:lnTo>
                    <a:pt x="522" y="845"/>
                  </a:lnTo>
                  <a:lnTo>
                    <a:pt x="526" y="826"/>
                  </a:lnTo>
                  <a:lnTo>
                    <a:pt x="527" y="805"/>
                  </a:lnTo>
                  <a:lnTo>
                    <a:pt x="529" y="786"/>
                  </a:lnTo>
                  <a:lnTo>
                    <a:pt x="530" y="767"/>
                  </a:lnTo>
                  <a:lnTo>
                    <a:pt x="531" y="748"/>
                  </a:lnTo>
                  <a:lnTo>
                    <a:pt x="531" y="732"/>
                  </a:lnTo>
                  <a:lnTo>
                    <a:pt x="532" y="716"/>
                  </a:lnTo>
                  <a:lnTo>
                    <a:pt x="532" y="699"/>
                  </a:lnTo>
                  <a:lnTo>
                    <a:pt x="534" y="686"/>
                  </a:lnTo>
                  <a:lnTo>
                    <a:pt x="534" y="672"/>
                  </a:lnTo>
                  <a:lnTo>
                    <a:pt x="534" y="644"/>
                  </a:lnTo>
                  <a:lnTo>
                    <a:pt x="534" y="607"/>
                  </a:lnTo>
                  <a:lnTo>
                    <a:pt x="534" y="559"/>
                  </a:lnTo>
                  <a:lnTo>
                    <a:pt x="534" y="503"/>
                  </a:lnTo>
                  <a:lnTo>
                    <a:pt x="534" y="503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34" y="470"/>
                  </a:lnTo>
                  <a:lnTo>
                    <a:pt x="534" y="443"/>
                  </a:lnTo>
                  <a:lnTo>
                    <a:pt x="534" y="418"/>
                  </a:lnTo>
                  <a:lnTo>
                    <a:pt x="534" y="395"/>
                  </a:lnTo>
                  <a:lnTo>
                    <a:pt x="532" y="375"/>
                  </a:lnTo>
                  <a:lnTo>
                    <a:pt x="532" y="356"/>
                  </a:lnTo>
                  <a:lnTo>
                    <a:pt x="532" y="341"/>
                  </a:lnTo>
                  <a:lnTo>
                    <a:pt x="531" y="327"/>
                  </a:lnTo>
                  <a:lnTo>
                    <a:pt x="529" y="256"/>
                  </a:lnTo>
                  <a:lnTo>
                    <a:pt x="529" y="256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5" y="155"/>
                  </a:lnTo>
                  <a:lnTo>
                    <a:pt x="525" y="155"/>
                  </a:lnTo>
                  <a:lnTo>
                    <a:pt x="524" y="147"/>
                  </a:lnTo>
                  <a:lnTo>
                    <a:pt x="522" y="142"/>
                  </a:lnTo>
                  <a:lnTo>
                    <a:pt x="521" y="138"/>
                  </a:lnTo>
                  <a:lnTo>
                    <a:pt x="520" y="134"/>
                  </a:lnTo>
                  <a:lnTo>
                    <a:pt x="517" y="132"/>
                  </a:lnTo>
                  <a:lnTo>
                    <a:pt x="514" y="129"/>
                  </a:lnTo>
                  <a:lnTo>
                    <a:pt x="514" y="129"/>
                  </a:lnTo>
                  <a:lnTo>
                    <a:pt x="511" y="129"/>
                  </a:lnTo>
                  <a:lnTo>
                    <a:pt x="509" y="129"/>
                  </a:lnTo>
                  <a:lnTo>
                    <a:pt x="505" y="129"/>
                  </a:lnTo>
                  <a:lnTo>
                    <a:pt x="502" y="131"/>
                  </a:lnTo>
                  <a:lnTo>
                    <a:pt x="499" y="133"/>
                  </a:lnTo>
                  <a:lnTo>
                    <a:pt x="496" y="136"/>
                  </a:lnTo>
                  <a:lnTo>
                    <a:pt x="495" y="136"/>
                  </a:lnTo>
                  <a:lnTo>
                    <a:pt x="494" y="139"/>
                  </a:lnTo>
                  <a:lnTo>
                    <a:pt x="492" y="144"/>
                  </a:lnTo>
                  <a:lnTo>
                    <a:pt x="491" y="155"/>
                  </a:lnTo>
                  <a:lnTo>
                    <a:pt x="492" y="165"/>
                  </a:lnTo>
                  <a:lnTo>
                    <a:pt x="494" y="178"/>
                  </a:lnTo>
                  <a:lnTo>
                    <a:pt x="494" y="190"/>
                  </a:lnTo>
                  <a:lnTo>
                    <a:pt x="495" y="201"/>
                  </a:lnTo>
                  <a:lnTo>
                    <a:pt x="495" y="211"/>
                  </a:lnTo>
                  <a:lnTo>
                    <a:pt x="500" y="309"/>
                  </a:lnTo>
                  <a:lnTo>
                    <a:pt x="500" y="309"/>
                  </a:lnTo>
                  <a:lnTo>
                    <a:pt x="500" y="322"/>
                  </a:lnTo>
                  <a:lnTo>
                    <a:pt x="500" y="339"/>
                  </a:lnTo>
                  <a:lnTo>
                    <a:pt x="500" y="357"/>
                  </a:lnTo>
                  <a:lnTo>
                    <a:pt x="500" y="376"/>
                  </a:lnTo>
                  <a:lnTo>
                    <a:pt x="500" y="673"/>
                  </a:lnTo>
                  <a:lnTo>
                    <a:pt x="500" y="673"/>
                  </a:lnTo>
                  <a:lnTo>
                    <a:pt x="500" y="693"/>
                  </a:lnTo>
                  <a:lnTo>
                    <a:pt x="499" y="712"/>
                  </a:lnTo>
                  <a:lnTo>
                    <a:pt x="499" y="731"/>
                  </a:lnTo>
                  <a:lnTo>
                    <a:pt x="497" y="747"/>
                  </a:lnTo>
                  <a:lnTo>
                    <a:pt x="496" y="763"/>
                  </a:lnTo>
                  <a:lnTo>
                    <a:pt x="495" y="778"/>
                  </a:lnTo>
                  <a:lnTo>
                    <a:pt x="494" y="792"/>
                  </a:lnTo>
                  <a:lnTo>
                    <a:pt x="492" y="805"/>
                  </a:lnTo>
                  <a:lnTo>
                    <a:pt x="490" y="816"/>
                  </a:lnTo>
                  <a:lnTo>
                    <a:pt x="489" y="827"/>
                  </a:lnTo>
                  <a:lnTo>
                    <a:pt x="486" y="837"/>
                  </a:lnTo>
                  <a:lnTo>
                    <a:pt x="485" y="846"/>
                  </a:lnTo>
                  <a:lnTo>
                    <a:pt x="480" y="861"/>
                  </a:lnTo>
                  <a:lnTo>
                    <a:pt x="475" y="872"/>
                  </a:lnTo>
                  <a:lnTo>
                    <a:pt x="470" y="881"/>
                  </a:lnTo>
                  <a:lnTo>
                    <a:pt x="465" y="889"/>
                  </a:lnTo>
                  <a:lnTo>
                    <a:pt x="465" y="889"/>
                  </a:lnTo>
                  <a:lnTo>
                    <a:pt x="460" y="896"/>
                  </a:lnTo>
                  <a:lnTo>
                    <a:pt x="456" y="902"/>
                  </a:lnTo>
                  <a:lnTo>
                    <a:pt x="450" y="910"/>
                  </a:lnTo>
                  <a:lnTo>
                    <a:pt x="445" y="902"/>
                  </a:lnTo>
                  <a:lnTo>
                    <a:pt x="431" y="884"/>
                  </a:lnTo>
                  <a:lnTo>
                    <a:pt x="417" y="866"/>
                  </a:lnTo>
                  <a:lnTo>
                    <a:pt x="405" y="849"/>
                  </a:lnTo>
                  <a:lnTo>
                    <a:pt x="395" y="834"/>
                  </a:lnTo>
                  <a:lnTo>
                    <a:pt x="385" y="821"/>
                  </a:lnTo>
                  <a:lnTo>
                    <a:pt x="377" y="808"/>
                  </a:lnTo>
                  <a:lnTo>
                    <a:pt x="371" y="798"/>
                  </a:lnTo>
                  <a:lnTo>
                    <a:pt x="365" y="788"/>
                  </a:lnTo>
                  <a:lnTo>
                    <a:pt x="356" y="772"/>
                  </a:lnTo>
                  <a:lnTo>
                    <a:pt x="347" y="756"/>
                  </a:lnTo>
                  <a:lnTo>
                    <a:pt x="340" y="740"/>
                  </a:lnTo>
                  <a:lnTo>
                    <a:pt x="332" y="722"/>
                  </a:lnTo>
                  <a:lnTo>
                    <a:pt x="324" y="707"/>
                  </a:lnTo>
                  <a:lnTo>
                    <a:pt x="319" y="692"/>
                  </a:lnTo>
                  <a:lnTo>
                    <a:pt x="314" y="678"/>
                  </a:lnTo>
                  <a:lnTo>
                    <a:pt x="311" y="664"/>
                  </a:lnTo>
                  <a:lnTo>
                    <a:pt x="311" y="664"/>
                  </a:lnTo>
                  <a:lnTo>
                    <a:pt x="307" y="653"/>
                  </a:lnTo>
                  <a:lnTo>
                    <a:pt x="304" y="641"/>
                  </a:lnTo>
                  <a:lnTo>
                    <a:pt x="302" y="627"/>
                  </a:lnTo>
                  <a:lnTo>
                    <a:pt x="301" y="614"/>
                  </a:lnTo>
                  <a:lnTo>
                    <a:pt x="301" y="614"/>
                  </a:lnTo>
                  <a:lnTo>
                    <a:pt x="299" y="607"/>
                  </a:lnTo>
                  <a:lnTo>
                    <a:pt x="299" y="597"/>
                  </a:lnTo>
                  <a:lnTo>
                    <a:pt x="298" y="584"/>
                  </a:lnTo>
                  <a:lnTo>
                    <a:pt x="298" y="570"/>
                  </a:lnTo>
                  <a:lnTo>
                    <a:pt x="298" y="554"/>
                  </a:lnTo>
                  <a:lnTo>
                    <a:pt x="297" y="537"/>
                  </a:lnTo>
                  <a:lnTo>
                    <a:pt x="297" y="517"/>
                  </a:lnTo>
                  <a:lnTo>
                    <a:pt x="297" y="494"/>
                  </a:lnTo>
                  <a:lnTo>
                    <a:pt x="297" y="494"/>
                  </a:lnTo>
                  <a:lnTo>
                    <a:pt x="296" y="381"/>
                  </a:lnTo>
                  <a:lnTo>
                    <a:pt x="296" y="381"/>
                  </a:lnTo>
                  <a:lnTo>
                    <a:pt x="296" y="187"/>
                  </a:lnTo>
                  <a:lnTo>
                    <a:pt x="296" y="175"/>
                  </a:lnTo>
                  <a:lnTo>
                    <a:pt x="294" y="163"/>
                  </a:lnTo>
                  <a:lnTo>
                    <a:pt x="294" y="152"/>
                  </a:lnTo>
                  <a:lnTo>
                    <a:pt x="294" y="142"/>
                  </a:lnTo>
                  <a:lnTo>
                    <a:pt x="294" y="124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4" y="99"/>
                  </a:lnTo>
                  <a:lnTo>
                    <a:pt x="294" y="89"/>
                  </a:lnTo>
                  <a:lnTo>
                    <a:pt x="293" y="81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1" y="68"/>
                  </a:lnTo>
                  <a:lnTo>
                    <a:pt x="288" y="64"/>
                  </a:lnTo>
                  <a:lnTo>
                    <a:pt x="286" y="63"/>
                  </a:lnTo>
                  <a:lnTo>
                    <a:pt x="282" y="62"/>
                  </a:lnTo>
                  <a:lnTo>
                    <a:pt x="282" y="62"/>
                  </a:lnTo>
                  <a:lnTo>
                    <a:pt x="277" y="62"/>
                  </a:lnTo>
                  <a:lnTo>
                    <a:pt x="273" y="63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7" y="69"/>
                  </a:lnTo>
                  <a:lnTo>
                    <a:pt x="266" y="74"/>
                  </a:lnTo>
                  <a:lnTo>
                    <a:pt x="263" y="81"/>
                  </a:lnTo>
                  <a:lnTo>
                    <a:pt x="263" y="88"/>
                  </a:lnTo>
                  <a:lnTo>
                    <a:pt x="263" y="97"/>
                  </a:lnTo>
                  <a:lnTo>
                    <a:pt x="262" y="106"/>
                  </a:lnTo>
                  <a:lnTo>
                    <a:pt x="262" y="106"/>
                  </a:lnTo>
                  <a:lnTo>
                    <a:pt x="262" y="114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8"/>
                  </a:lnTo>
                  <a:lnTo>
                    <a:pt x="262" y="137"/>
                  </a:lnTo>
                  <a:lnTo>
                    <a:pt x="262" y="149"/>
                  </a:lnTo>
                  <a:lnTo>
                    <a:pt x="262" y="165"/>
                  </a:lnTo>
                  <a:lnTo>
                    <a:pt x="262" y="182"/>
                  </a:lnTo>
                  <a:lnTo>
                    <a:pt x="263" y="201"/>
                  </a:lnTo>
                  <a:lnTo>
                    <a:pt x="263" y="223"/>
                  </a:lnTo>
                  <a:lnTo>
                    <a:pt x="263" y="250"/>
                  </a:lnTo>
                  <a:lnTo>
                    <a:pt x="263" y="250"/>
                  </a:lnTo>
                  <a:lnTo>
                    <a:pt x="263" y="461"/>
                  </a:lnTo>
                  <a:lnTo>
                    <a:pt x="263" y="594"/>
                  </a:lnTo>
                  <a:lnTo>
                    <a:pt x="263" y="595"/>
                  </a:lnTo>
                  <a:lnTo>
                    <a:pt x="263" y="613"/>
                  </a:lnTo>
                  <a:lnTo>
                    <a:pt x="262" y="629"/>
                  </a:lnTo>
                  <a:lnTo>
                    <a:pt x="261" y="643"/>
                  </a:lnTo>
                  <a:lnTo>
                    <a:pt x="259" y="654"/>
                  </a:lnTo>
                  <a:lnTo>
                    <a:pt x="257" y="666"/>
                  </a:lnTo>
                  <a:lnTo>
                    <a:pt x="254" y="677"/>
                  </a:lnTo>
                  <a:lnTo>
                    <a:pt x="249" y="689"/>
                  </a:lnTo>
                  <a:lnTo>
                    <a:pt x="244" y="702"/>
                  </a:lnTo>
                  <a:lnTo>
                    <a:pt x="239" y="716"/>
                  </a:lnTo>
                  <a:lnTo>
                    <a:pt x="232" y="731"/>
                  </a:lnTo>
                  <a:lnTo>
                    <a:pt x="233" y="731"/>
                  </a:lnTo>
                  <a:lnTo>
                    <a:pt x="226" y="745"/>
                  </a:lnTo>
                  <a:lnTo>
                    <a:pt x="217" y="761"/>
                  </a:lnTo>
                  <a:lnTo>
                    <a:pt x="212" y="770"/>
                  </a:lnTo>
                  <a:lnTo>
                    <a:pt x="204" y="781"/>
                  </a:lnTo>
                  <a:lnTo>
                    <a:pt x="194" y="795"/>
                  </a:lnTo>
                  <a:lnTo>
                    <a:pt x="183" y="812"/>
                  </a:lnTo>
                  <a:close/>
                  <a:moveTo>
                    <a:pt x="398" y="915"/>
                  </a:moveTo>
                  <a:lnTo>
                    <a:pt x="386" y="899"/>
                  </a:lnTo>
                  <a:lnTo>
                    <a:pt x="373" y="884"/>
                  </a:lnTo>
                  <a:lnTo>
                    <a:pt x="363" y="869"/>
                  </a:lnTo>
                  <a:lnTo>
                    <a:pt x="353" y="855"/>
                  </a:lnTo>
                  <a:lnTo>
                    <a:pt x="343" y="841"/>
                  </a:lnTo>
                  <a:lnTo>
                    <a:pt x="334" y="829"/>
                  </a:lnTo>
                  <a:lnTo>
                    <a:pt x="327" y="816"/>
                  </a:lnTo>
                  <a:lnTo>
                    <a:pt x="321" y="806"/>
                  </a:lnTo>
                  <a:lnTo>
                    <a:pt x="314" y="796"/>
                  </a:lnTo>
                  <a:lnTo>
                    <a:pt x="309" y="786"/>
                  </a:lnTo>
                  <a:lnTo>
                    <a:pt x="304" y="776"/>
                  </a:lnTo>
                  <a:lnTo>
                    <a:pt x="298" y="765"/>
                  </a:lnTo>
                  <a:lnTo>
                    <a:pt x="298" y="765"/>
                  </a:lnTo>
                  <a:lnTo>
                    <a:pt x="292" y="750"/>
                  </a:lnTo>
                  <a:lnTo>
                    <a:pt x="284" y="733"/>
                  </a:lnTo>
                  <a:lnTo>
                    <a:pt x="278" y="746"/>
                  </a:lnTo>
                  <a:lnTo>
                    <a:pt x="273" y="758"/>
                  </a:lnTo>
                  <a:lnTo>
                    <a:pt x="273" y="758"/>
                  </a:lnTo>
                  <a:lnTo>
                    <a:pt x="263" y="776"/>
                  </a:lnTo>
                  <a:lnTo>
                    <a:pt x="253" y="793"/>
                  </a:lnTo>
                  <a:lnTo>
                    <a:pt x="247" y="803"/>
                  </a:lnTo>
                  <a:lnTo>
                    <a:pt x="239" y="815"/>
                  </a:lnTo>
                  <a:lnTo>
                    <a:pt x="229" y="829"/>
                  </a:lnTo>
                  <a:lnTo>
                    <a:pt x="218" y="845"/>
                  </a:lnTo>
                  <a:lnTo>
                    <a:pt x="207" y="860"/>
                  </a:lnTo>
                  <a:lnTo>
                    <a:pt x="193" y="877"/>
                  </a:lnTo>
                  <a:lnTo>
                    <a:pt x="178" y="897"/>
                  </a:lnTo>
                  <a:lnTo>
                    <a:pt x="162" y="917"/>
                  </a:lnTo>
                  <a:lnTo>
                    <a:pt x="169" y="920"/>
                  </a:lnTo>
                  <a:lnTo>
                    <a:pt x="177" y="922"/>
                  </a:lnTo>
                  <a:lnTo>
                    <a:pt x="185" y="925"/>
                  </a:lnTo>
                  <a:lnTo>
                    <a:pt x="185" y="925"/>
                  </a:lnTo>
                  <a:lnTo>
                    <a:pt x="197" y="926"/>
                  </a:lnTo>
                  <a:lnTo>
                    <a:pt x="215" y="927"/>
                  </a:lnTo>
                  <a:lnTo>
                    <a:pt x="228" y="929"/>
                  </a:lnTo>
                  <a:lnTo>
                    <a:pt x="242" y="929"/>
                  </a:lnTo>
                  <a:lnTo>
                    <a:pt x="258" y="929"/>
                  </a:lnTo>
                  <a:lnTo>
                    <a:pt x="274" y="930"/>
                  </a:lnTo>
                  <a:lnTo>
                    <a:pt x="292" y="930"/>
                  </a:lnTo>
                  <a:lnTo>
                    <a:pt x="309" y="929"/>
                  </a:lnTo>
                  <a:lnTo>
                    <a:pt x="327" y="927"/>
                  </a:lnTo>
                  <a:lnTo>
                    <a:pt x="345" y="926"/>
                  </a:lnTo>
                  <a:lnTo>
                    <a:pt x="358" y="924"/>
                  </a:lnTo>
                  <a:lnTo>
                    <a:pt x="372" y="921"/>
                  </a:lnTo>
                  <a:lnTo>
                    <a:pt x="386" y="919"/>
                  </a:lnTo>
                  <a:lnTo>
                    <a:pt x="398" y="915"/>
                  </a:lnTo>
                  <a:close/>
                  <a:moveTo>
                    <a:pt x="363" y="847"/>
                  </a:moveTo>
                  <a:lnTo>
                    <a:pt x="375" y="862"/>
                  </a:lnTo>
                  <a:lnTo>
                    <a:pt x="387" y="879"/>
                  </a:lnTo>
                  <a:lnTo>
                    <a:pt x="401" y="896"/>
                  </a:lnTo>
                  <a:lnTo>
                    <a:pt x="415" y="915"/>
                  </a:lnTo>
                  <a:lnTo>
                    <a:pt x="421" y="922"/>
                  </a:lnTo>
                  <a:lnTo>
                    <a:pt x="412" y="925"/>
                  </a:lnTo>
                  <a:lnTo>
                    <a:pt x="396" y="930"/>
                  </a:lnTo>
                  <a:lnTo>
                    <a:pt x="380" y="934"/>
                  </a:lnTo>
                  <a:lnTo>
                    <a:pt x="363" y="936"/>
                  </a:lnTo>
                  <a:lnTo>
                    <a:pt x="346" y="939"/>
                  </a:lnTo>
                  <a:lnTo>
                    <a:pt x="328" y="941"/>
                  </a:lnTo>
                  <a:lnTo>
                    <a:pt x="311" y="943"/>
                  </a:lnTo>
                  <a:lnTo>
                    <a:pt x="293" y="943"/>
                  </a:lnTo>
                  <a:lnTo>
                    <a:pt x="274" y="943"/>
                  </a:lnTo>
                  <a:lnTo>
                    <a:pt x="257" y="943"/>
                  </a:lnTo>
                  <a:lnTo>
                    <a:pt x="241" y="941"/>
                  </a:lnTo>
                  <a:lnTo>
                    <a:pt x="227" y="941"/>
                  </a:lnTo>
                  <a:lnTo>
                    <a:pt x="215" y="940"/>
                  </a:lnTo>
                  <a:lnTo>
                    <a:pt x="195" y="939"/>
                  </a:lnTo>
                  <a:lnTo>
                    <a:pt x="183" y="937"/>
                  </a:lnTo>
                  <a:lnTo>
                    <a:pt x="183" y="937"/>
                  </a:lnTo>
                  <a:lnTo>
                    <a:pt x="174" y="935"/>
                  </a:lnTo>
                  <a:lnTo>
                    <a:pt x="165" y="932"/>
                  </a:lnTo>
                  <a:lnTo>
                    <a:pt x="165" y="932"/>
                  </a:lnTo>
                  <a:lnTo>
                    <a:pt x="157" y="930"/>
                  </a:lnTo>
                  <a:lnTo>
                    <a:pt x="148" y="927"/>
                  </a:lnTo>
                  <a:lnTo>
                    <a:pt x="139" y="924"/>
                  </a:lnTo>
                  <a:lnTo>
                    <a:pt x="145" y="917"/>
                  </a:lnTo>
                  <a:lnTo>
                    <a:pt x="163" y="894"/>
                  </a:lnTo>
                  <a:lnTo>
                    <a:pt x="180" y="872"/>
                  </a:lnTo>
                  <a:lnTo>
                    <a:pt x="195" y="854"/>
                  </a:lnTo>
                  <a:lnTo>
                    <a:pt x="208" y="836"/>
                  </a:lnTo>
                  <a:lnTo>
                    <a:pt x="219" y="821"/>
                  </a:lnTo>
                  <a:lnTo>
                    <a:pt x="228" y="808"/>
                  </a:lnTo>
                  <a:lnTo>
                    <a:pt x="236" y="796"/>
                  </a:lnTo>
                  <a:lnTo>
                    <a:pt x="242" y="787"/>
                  </a:lnTo>
                  <a:lnTo>
                    <a:pt x="242" y="787"/>
                  </a:lnTo>
                  <a:lnTo>
                    <a:pt x="252" y="770"/>
                  </a:lnTo>
                  <a:lnTo>
                    <a:pt x="261" y="752"/>
                  </a:lnTo>
                  <a:lnTo>
                    <a:pt x="261" y="752"/>
                  </a:lnTo>
                  <a:lnTo>
                    <a:pt x="271" y="733"/>
                  </a:lnTo>
                  <a:lnTo>
                    <a:pt x="279" y="715"/>
                  </a:lnTo>
                  <a:lnTo>
                    <a:pt x="286" y="701"/>
                  </a:lnTo>
                  <a:lnTo>
                    <a:pt x="292" y="715"/>
                  </a:lnTo>
                  <a:lnTo>
                    <a:pt x="296" y="727"/>
                  </a:lnTo>
                  <a:lnTo>
                    <a:pt x="301" y="738"/>
                  </a:lnTo>
                  <a:lnTo>
                    <a:pt x="306" y="748"/>
                  </a:lnTo>
                  <a:lnTo>
                    <a:pt x="311" y="760"/>
                  </a:lnTo>
                  <a:lnTo>
                    <a:pt x="311" y="760"/>
                  </a:lnTo>
                  <a:lnTo>
                    <a:pt x="316" y="770"/>
                  </a:lnTo>
                  <a:lnTo>
                    <a:pt x="321" y="780"/>
                  </a:lnTo>
                  <a:lnTo>
                    <a:pt x="326" y="790"/>
                  </a:lnTo>
                  <a:lnTo>
                    <a:pt x="332" y="800"/>
                  </a:lnTo>
                  <a:lnTo>
                    <a:pt x="332" y="800"/>
                  </a:lnTo>
                  <a:lnTo>
                    <a:pt x="338" y="810"/>
                  </a:lnTo>
                  <a:lnTo>
                    <a:pt x="345" y="821"/>
                  </a:lnTo>
                  <a:lnTo>
                    <a:pt x="353" y="834"/>
                  </a:lnTo>
                  <a:lnTo>
                    <a:pt x="363" y="8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379719D-2D6D-4CFF-B593-6D6E7D1941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151" y="6245148"/>
              <a:ext cx="395287" cy="1571625"/>
            </a:xfrm>
            <a:custGeom>
              <a:avLst/>
              <a:gdLst>
                <a:gd name="T0" fmla="*/ 163 w 747"/>
                <a:gd name="T1" fmla="*/ 350 h 2970"/>
                <a:gd name="T2" fmla="*/ 35 w 747"/>
                <a:gd name="T3" fmla="*/ 551 h 2970"/>
                <a:gd name="T4" fmla="*/ 7 w 747"/>
                <a:gd name="T5" fmla="*/ 482 h 2970"/>
                <a:gd name="T6" fmla="*/ 222 w 747"/>
                <a:gd name="T7" fmla="*/ 228 h 2970"/>
                <a:gd name="T8" fmla="*/ 342 w 747"/>
                <a:gd name="T9" fmla="*/ 72 h 2970"/>
                <a:gd name="T10" fmla="*/ 386 w 747"/>
                <a:gd name="T11" fmla="*/ 0 h 2970"/>
                <a:gd name="T12" fmla="*/ 436 w 747"/>
                <a:gd name="T13" fmla="*/ 187 h 2970"/>
                <a:gd name="T14" fmla="*/ 651 w 747"/>
                <a:gd name="T15" fmla="*/ 333 h 2970"/>
                <a:gd name="T16" fmla="*/ 742 w 747"/>
                <a:gd name="T17" fmla="*/ 504 h 2970"/>
                <a:gd name="T18" fmla="*/ 724 w 747"/>
                <a:gd name="T19" fmla="*/ 568 h 2970"/>
                <a:gd name="T20" fmla="*/ 633 w 747"/>
                <a:gd name="T21" fmla="*/ 417 h 2970"/>
                <a:gd name="T22" fmla="*/ 475 w 747"/>
                <a:gd name="T23" fmla="*/ 265 h 2970"/>
                <a:gd name="T24" fmla="*/ 508 w 747"/>
                <a:gd name="T25" fmla="*/ 443 h 2970"/>
                <a:gd name="T26" fmla="*/ 534 w 747"/>
                <a:gd name="T27" fmla="*/ 602 h 2970"/>
                <a:gd name="T28" fmla="*/ 438 w 747"/>
                <a:gd name="T29" fmla="*/ 735 h 2970"/>
                <a:gd name="T30" fmla="*/ 578 w 747"/>
                <a:gd name="T31" fmla="*/ 1088 h 2970"/>
                <a:gd name="T32" fmla="*/ 607 w 747"/>
                <a:gd name="T33" fmla="*/ 1389 h 2970"/>
                <a:gd name="T34" fmla="*/ 548 w 747"/>
                <a:gd name="T35" fmla="*/ 1365 h 2970"/>
                <a:gd name="T36" fmla="*/ 495 w 747"/>
                <a:gd name="T37" fmla="*/ 1018 h 2970"/>
                <a:gd name="T38" fmla="*/ 400 w 747"/>
                <a:gd name="T39" fmla="*/ 790 h 2970"/>
                <a:gd name="T40" fmla="*/ 226 w 747"/>
                <a:gd name="T41" fmla="*/ 1004 h 2970"/>
                <a:gd name="T42" fmla="*/ 193 w 747"/>
                <a:gd name="T43" fmla="*/ 1292 h 2970"/>
                <a:gd name="T44" fmla="*/ 156 w 747"/>
                <a:gd name="T45" fmla="*/ 1399 h 2970"/>
                <a:gd name="T46" fmla="*/ 127 w 747"/>
                <a:gd name="T47" fmla="*/ 1191 h 2970"/>
                <a:gd name="T48" fmla="*/ 220 w 747"/>
                <a:gd name="T49" fmla="*/ 838 h 2970"/>
                <a:gd name="T50" fmla="*/ 201 w 747"/>
                <a:gd name="T51" fmla="*/ 649 h 2970"/>
                <a:gd name="T52" fmla="*/ 188 w 747"/>
                <a:gd name="T53" fmla="*/ 506 h 2970"/>
                <a:gd name="T54" fmla="*/ 340 w 747"/>
                <a:gd name="T55" fmla="*/ 365 h 2970"/>
                <a:gd name="T56" fmla="*/ 466 w 747"/>
                <a:gd name="T57" fmla="*/ 598 h 2970"/>
                <a:gd name="T58" fmla="*/ 428 w 747"/>
                <a:gd name="T59" fmla="*/ 451 h 2970"/>
                <a:gd name="T60" fmla="*/ 268 w 747"/>
                <a:gd name="T61" fmla="*/ 478 h 2970"/>
                <a:gd name="T62" fmla="*/ 265 w 747"/>
                <a:gd name="T63" fmla="*/ 630 h 2970"/>
                <a:gd name="T64" fmla="*/ 281 w 747"/>
                <a:gd name="T65" fmla="*/ 2002 h 2970"/>
                <a:gd name="T66" fmla="*/ 139 w 747"/>
                <a:gd name="T67" fmla="*/ 2129 h 2970"/>
                <a:gd name="T68" fmla="*/ 69 w 747"/>
                <a:gd name="T69" fmla="*/ 2429 h 2970"/>
                <a:gd name="T70" fmla="*/ 25 w 747"/>
                <a:gd name="T71" fmla="*/ 2466 h 2970"/>
                <a:gd name="T72" fmla="*/ 15 w 747"/>
                <a:gd name="T73" fmla="*/ 2369 h 2970"/>
                <a:gd name="T74" fmla="*/ 81 w 747"/>
                <a:gd name="T75" fmla="*/ 2102 h 2970"/>
                <a:gd name="T76" fmla="*/ 246 w 747"/>
                <a:gd name="T77" fmla="*/ 1948 h 2970"/>
                <a:gd name="T78" fmla="*/ 337 w 747"/>
                <a:gd name="T79" fmla="*/ 1785 h 2970"/>
                <a:gd name="T80" fmla="*/ 369 w 747"/>
                <a:gd name="T81" fmla="*/ 1619 h 2970"/>
                <a:gd name="T82" fmla="*/ 429 w 747"/>
                <a:gd name="T83" fmla="*/ 1925 h 2970"/>
                <a:gd name="T84" fmla="*/ 614 w 747"/>
                <a:gd name="T85" fmla="*/ 2024 h 2970"/>
                <a:gd name="T86" fmla="*/ 737 w 747"/>
                <a:gd name="T87" fmla="*/ 2375 h 2970"/>
                <a:gd name="T88" fmla="*/ 703 w 747"/>
                <a:gd name="T89" fmla="*/ 2493 h 2970"/>
                <a:gd name="T90" fmla="*/ 672 w 747"/>
                <a:gd name="T91" fmla="*/ 2325 h 2970"/>
                <a:gd name="T92" fmla="*/ 580 w 747"/>
                <a:gd name="T93" fmla="*/ 2073 h 2970"/>
                <a:gd name="T94" fmla="*/ 396 w 747"/>
                <a:gd name="T95" fmla="*/ 1976 h 2970"/>
                <a:gd name="T96" fmla="*/ 415 w 747"/>
                <a:gd name="T97" fmla="*/ 2307 h 2970"/>
                <a:gd name="T98" fmla="*/ 558 w 747"/>
                <a:gd name="T99" fmla="*/ 2721 h 2970"/>
                <a:gd name="T100" fmla="*/ 681 w 747"/>
                <a:gd name="T101" fmla="*/ 2912 h 2970"/>
                <a:gd name="T102" fmla="*/ 648 w 747"/>
                <a:gd name="T103" fmla="*/ 2962 h 2970"/>
                <a:gd name="T104" fmla="*/ 446 w 747"/>
                <a:gd name="T105" fmla="*/ 2640 h 2970"/>
                <a:gd name="T106" fmla="*/ 292 w 747"/>
                <a:gd name="T107" fmla="*/ 2637 h 2970"/>
                <a:gd name="T108" fmla="*/ 132 w 747"/>
                <a:gd name="T109" fmla="*/ 2899 h 2970"/>
                <a:gd name="T110" fmla="*/ 37 w 747"/>
                <a:gd name="T111" fmla="*/ 2951 h 2970"/>
                <a:gd name="T112" fmla="*/ 91 w 747"/>
                <a:gd name="T113" fmla="*/ 2850 h 2970"/>
                <a:gd name="T114" fmla="*/ 275 w 747"/>
                <a:gd name="T115" fmla="*/ 2526 h 2970"/>
                <a:gd name="T116" fmla="*/ 337 w 747"/>
                <a:gd name="T117" fmla="*/ 2121 h 2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7" h="2970">
                  <a:moveTo>
                    <a:pt x="340" y="365"/>
                  </a:moveTo>
                  <a:lnTo>
                    <a:pt x="342" y="241"/>
                  </a:lnTo>
                  <a:lnTo>
                    <a:pt x="320" y="248"/>
                  </a:lnTo>
                  <a:lnTo>
                    <a:pt x="299" y="256"/>
                  </a:lnTo>
                  <a:lnTo>
                    <a:pt x="279" y="264"/>
                  </a:lnTo>
                  <a:lnTo>
                    <a:pt x="261" y="273"/>
                  </a:lnTo>
                  <a:lnTo>
                    <a:pt x="245" y="281"/>
                  </a:lnTo>
                  <a:lnTo>
                    <a:pt x="230" y="290"/>
                  </a:lnTo>
                  <a:lnTo>
                    <a:pt x="216" y="299"/>
                  </a:lnTo>
                  <a:lnTo>
                    <a:pt x="205" y="309"/>
                  </a:lnTo>
                  <a:lnTo>
                    <a:pt x="183" y="330"/>
                  </a:lnTo>
                  <a:lnTo>
                    <a:pt x="163" y="350"/>
                  </a:lnTo>
                  <a:lnTo>
                    <a:pt x="146" y="373"/>
                  </a:lnTo>
                  <a:lnTo>
                    <a:pt x="128" y="394"/>
                  </a:lnTo>
                  <a:lnTo>
                    <a:pt x="112" y="417"/>
                  </a:lnTo>
                  <a:lnTo>
                    <a:pt x="98" y="439"/>
                  </a:lnTo>
                  <a:lnTo>
                    <a:pt x="84" y="463"/>
                  </a:lnTo>
                  <a:lnTo>
                    <a:pt x="74" y="486"/>
                  </a:lnTo>
                  <a:lnTo>
                    <a:pt x="64" y="507"/>
                  </a:lnTo>
                  <a:lnTo>
                    <a:pt x="57" y="523"/>
                  </a:lnTo>
                  <a:lnTo>
                    <a:pt x="51" y="536"/>
                  </a:lnTo>
                  <a:lnTo>
                    <a:pt x="46" y="542"/>
                  </a:lnTo>
                  <a:lnTo>
                    <a:pt x="40" y="547"/>
                  </a:lnTo>
                  <a:lnTo>
                    <a:pt x="35" y="551"/>
                  </a:lnTo>
                  <a:lnTo>
                    <a:pt x="29" y="552"/>
                  </a:lnTo>
                  <a:lnTo>
                    <a:pt x="23" y="553"/>
                  </a:lnTo>
                  <a:lnTo>
                    <a:pt x="19" y="553"/>
                  </a:lnTo>
                  <a:lnTo>
                    <a:pt x="17" y="551"/>
                  </a:lnTo>
                  <a:lnTo>
                    <a:pt x="13" y="548"/>
                  </a:lnTo>
                  <a:lnTo>
                    <a:pt x="10" y="546"/>
                  </a:lnTo>
                  <a:lnTo>
                    <a:pt x="5" y="535"/>
                  </a:lnTo>
                  <a:lnTo>
                    <a:pt x="2" y="521"/>
                  </a:lnTo>
                  <a:lnTo>
                    <a:pt x="0" y="512"/>
                  </a:lnTo>
                  <a:lnTo>
                    <a:pt x="2" y="502"/>
                  </a:lnTo>
                  <a:lnTo>
                    <a:pt x="3" y="492"/>
                  </a:lnTo>
                  <a:lnTo>
                    <a:pt x="7" y="482"/>
                  </a:lnTo>
                  <a:lnTo>
                    <a:pt x="10" y="471"/>
                  </a:lnTo>
                  <a:lnTo>
                    <a:pt x="17" y="458"/>
                  </a:lnTo>
                  <a:lnTo>
                    <a:pt x="23" y="446"/>
                  </a:lnTo>
                  <a:lnTo>
                    <a:pt x="32" y="432"/>
                  </a:lnTo>
                  <a:lnTo>
                    <a:pt x="78" y="359"/>
                  </a:lnTo>
                  <a:lnTo>
                    <a:pt x="93" y="339"/>
                  </a:lnTo>
                  <a:lnTo>
                    <a:pt x="112" y="318"/>
                  </a:lnTo>
                  <a:lnTo>
                    <a:pt x="133" y="296"/>
                  </a:lnTo>
                  <a:lnTo>
                    <a:pt x="158" y="273"/>
                  </a:lnTo>
                  <a:lnTo>
                    <a:pt x="185" y="251"/>
                  </a:lnTo>
                  <a:lnTo>
                    <a:pt x="210" y="235"/>
                  </a:lnTo>
                  <a:lnTo>
                    <a:pt x="222" y="228"/>
                  </a:lnTo>
                  <a:lnTo>
                    <a:pt x="233" y="221"/>
                  </a:lnTo>
                  <a:lnTo>
                    <a:pt x="246" y="216"/>
                  </a:lnTo>
                  <a:lnTo>
                    <a:pt x="256" y="211"/>
                  </a:lnTo>
                  <a:lnTo>
                    <a:pt x="342" y="180"/>
                  </a:lnTo>
                  <a:lnTo>
                    <a:pt x="342" y="170"/>
                  </a:lnTo>
                  <a:lnTo>
                    <a:pt x="342" y="157"/>
                  </a:lnTo>
                  <a:lnTo>
                    <a:pt x="341" y="144"/>
                  </a:lnTo>
                  <a:lnTo>
                    <a:pt x="342" y="129"/>
                  </a:lnTo>
                  <a:lnTo>
                    <a:pt x="342" y="112"/>
                  </a:lnTo>
                  <a:lnTo>
                    <a:pt x="342" y="97"/>
                  </a:lnTo>
                  <a:lnTo>
                    <a:pt x="342" y="84"/>
                  </a:lnTo>
                  <a:lnTo>
                    <a:pt x="342" y="72"/>
                  </a:lnTo>
                  <a:lnTo>
                    <a:pt x="342" y="61"/>
                  </a:lnTo>
                  <a:lnTo>
                    <a:pt x="342" y="51"/>
                  </a:lnTo>
                  <a:lnTo>
                    <a:pt x="344" y="41"/>
                  </a:lnTo>
                  <a:lnTo>
                    <a:pt x="345" y="33"/>
                  </a:lnTo>
                  <a:lnTo>
                    <a:pt x="347" y="25"/>
                  </a:lnTo>
                  <a:lnTo>
                    <a:pt x="350" y="17"/>
                  </a:lnTo>
                  <a:lnTo>
                    <a:pt x="354" y="11"/>
                  </a:lnTo>
                  <a:lnTo>
                    <a:pt x="357" y="7"/>
                  </a:lnTo>
                  <a:lnTo>
                    <a:pt x="362" y="3"/>
                  </a:lnTo>
                  <a:lnTo>
                    <a:pt x="369" y="1"/>
                  </a:lnTo>
                  <a:lnTo>
                    <a:pt x="377" y="0"/>
                  </a:lnTo>
                  <a:lnTo>
                    <a:pt x="386" y="0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6"/>
                  </a:lnTo>
                  <a:lnTo>
                    <a:pt x="400" y="11"/>
                  </a:lnTo>
                  <a:lnTo>
                    <a:pt x="403" y="17"/>
                  </a:lnTo>
                  <a:lnTo>
                    <a:pt x="404" y="25"/>
                  </a:lnTo>
                  <a:lnTo>
                    <a:pt x="405" y="33"/>
                  </a:lnTo>
                  <a:lnTo>
                    <a:pt x="405" y="43"/>
                  </a:lnTo>
                  <a:lnTo>
                    <a:pt x="405" y="106"/>
                  </a:lnTo>
                  <a:lnTo>
                    <a:pt x="405" y="180"/>
                  </a:lnTo>
                  <a:lnTo>
                    <a:pt x="420" y="184"/>
                  </a:lnTo>
                  <a:lnTo>
                    <a:pt x="436" y="187"/>
                  </a:lnTo>
                  <a:lnTo>
                    <a:pt x="454" y="192"/>
                  </a:lnTo>
                  <a:lnTo>
                    <a:pt x="470" y="198"/>
                  </a:lnTo>
                  <a:lnTo>
                    <a:pt x="489" y="204"/>
                  </a:lnTo>
                  <a:lnTo>
                    <a:pt x="509" y="214"/>
                  </a:lnTo>
                  <a:lnTo>
                    <a:pt x="530" y="226"/>
                  </a:lnTo>
                  <a:lnTo>
                    <a:pt x="554" y="241"/>
                  </a:lnTo>
                  <a:lnTo>
                    <a:pt x="577" y="258"/>
                  </a:lnTo>
                  <a:lnTo>
                    <a:pt x="597" y="274"/>
                  </a:lnTo>
                  <a:lnTo>
                    <a:pt x="613" y="288"/>
                  </a:lnTo>
                  <a:lnTo>
                    <a:pt x="626" y="301"/>
                  </a:lnTo>
                  <a:lnTo>
                    <a:pt x="638" y="315"/>
                  </a:lnTo>
                  <a:lnTo>
                    <a:pt x="651" y="333"/>
                  </a:lnTo>
                  <a:lnTo>
                    <a:pt x="664" y="352"/>
                  </a:lnTo>
                  <a:lnTo>
                    <a:pt x="679" y="373"/>
                  </a:lnTo>
                  <a:lnTo>
                    <a:pt x="693" y="394"/>
                  </a:lnTo>
                  <a:lnTo>
                    <a:pt x="704" y="412"/>
                  </a:lnTo>
                  <a:lnTo>
                    <a:pt x="713" y="426"/>
                  </a:lnTo>
                  <a:lnTo>
                    <a:pt x="718" y="437"/>
                  </a:lnTo>
                  <a:lnTo>
                    <a:pt x="723" y="447"/>
                  </a:lnTo>
                  <a:lnTo>
                    <a:pt x="727" y="458"/>
                  </a:lnTo>
                  <a:lnTo>
                    <a:pt x="732" y="469"/>
                  </a:lnTo>
                  <a:lnTo>
                    <a:pt x="736" y="482"/>
                  </a:lnTo>
                  <a:lnTo>
                    <a:pt x="739" y="493"/>
                  </a:lnTo>
                  <a:lnTo>
                    <a:pt x="742" y="504"/>
                  </a:lnTo>
                  <a:lnTo>
                    <a:pt x="745" y="513"/>
                  </a:lnTo>
                  <a:lnTo>
                    <a:pt x="746" y="519"/>
                  </a:lnTo>
                  <a:lnTo>
                    <a:pt x="747" y="532"/>
                  </a:lnTo>
                  <a:lnTo>
                    <a:pt x="747" y="541"/>
                  </a:lnTo>
                  <a:lnTo>
                    <a:pt x="747" y="546"/>
                  </a:lnTo>
                  <a:lnTo>
                    <a:pt x="746" y="550"/>
                  </a:lnTo>
                  <a:lnTo>
                    <a:pt x="745" y="555"/>
                  </a:lnTo>
                  <a:lnTo>
                    <a:pt x="742" y="558"/>
                  </a:lnTo>
                  <a:lnTo>
                    <a:pt x="738" y="562"/>
                  </a:lnTo>
                  <a:lnTo>
                    <a:pt x="734" y="566"/>
                  </a:lnTo>
                  <a:lnTo>
                    <a:pt x="731" y="567"/>
                  </a:lnTo>
                  <a:lnTo>
                    <a:pt x="724" y="568"/>
                  </a:lnTo>
                  <a:lnTo>
                    <a:pt x="719" y="567"/>
                  </a:lnTo>
                  <a:lnTo>
                    <a:pt x="714" y="567"/>
                  </a:lnTo>
                  <a:lnTo>
                    <a:pt x="711" y="566"/>
                  </a:lnTo>
                  <a:lnTo>
                    <a:pt x="707" y="563"/>
                  </a:lnTo>
                  <a:lnTo>
                    <a:pt x="703" y="560"/>
                  </a:lnTo>
                  <a:lnTo>
                    <a:pt x="699" y="556"/>
                  </a:lnTo>
                  <a:lnTo>
                    <a:pt x="696" y="551"/>
                  </a:lnTo>
                  <a:lnTo>
                    <a:pt x="693" y="545"/>
                  </a:lnTo>
                  <a:lnTo>
                    <a:pt x="657" y="454"/>
                  </a:lnTo>
                  <a:lnTo>
                    <a:pt x="651" y="444"/>
                  </a:lnTo>
                  <a:lnTo>
                    <a:pt x="643" y="432"/>
                  </a:lnTo>
                  <a:lnTo>
                    <a:pt x="633" y="417"/>
                  </a:lnTo>
                  <a:lnTo>
                    <a:pt x="622" y="398"/>
                  </a:lnTo>
                  <a:lnTo>
                    <a:pt x="608" y="380"/>
                  </a:lnTo>
                  <a:lnTo>
                    <a:pt x="595" y="363"/>
                  </a:lnTo>
                  <a:lnTo>
                    <a:pt x="583" y="348"/>
                  </a:lnTo>
                  <a:lnTo>
                    <a:pt x="570" y="334"/>
                  </a:lnTo>
                  <a:lnTo>
                    <a:pt x="557" y="320"/>
                  </a:lnTo>
                  <a:lnTo>
                    <a:pt x="542" y="307"/>
                  </a:lnTo>
                  <a:lnTo>
                    <a:pt x="525" y="294"/>
                  </a:lnTo>
                  <a:lnTo>
                    <a:pt x="506" y="281"/>
                  </a:lnTo>
                  <a:lnTo>
                    <a:pt x="498" y="276"/>
                  </a:lnTo>
                  <a:lnTo>
                    <a:pt x="486" y="270"/>
                  </a:lnTo>
                  <a:lnTo>
                    <a:pt x="475" y="265"/>
                  </a:lnTo>
                  <a:lnTo>
                    <a:pt x="463" y="259"/>
                  </a:lnTo>
                  <a:lnTo>
                    <a:pt x="435" y="250"/>
                  </a:lnTo>
                  <a:lnTo>
                    <a:pt x="405" y="241"/>
                  </a:lnTo>
                  <a:lnTo>
                    <a:pt x="406" y="363"/>
                  </a:lnTo>
                  <a:lnTo>
                    <a:pt x="420" y="369"/>
                  </a:lnTo>
                  <a:lnTo>
                    <a:pt x="433" y="375"/>
                  </a:lnTo>
                  <a:lnTo>
                    <a:pt x="444" y="382"/>
                  </a:lnTo>
                  <a:lnTo>
                    <a:pt x="455" y="388"/>
                  </a:lnTo>
                  <a:lnTo>
                    <a:pt x="466" y="397"/>
                  </a:lnTo>
                  <a:lnTo>
                    <a:pt x="479" y="408"/>
                  </a:lnTo>
                  <a:lnTo>
                    <a:pt x="493" y="424"/>
                  </a:lnTo>
                  <a:lnTo>
                    <a:pt x="508" y="443"/>
                  </a:lnTo>
                  <a:lnTo>
                    <a:pt x="514" y="453"/>
                  </a:lnTo>
                  <a:lnTo>
                    <a:pt x="520" y="464"/>
                  </a:lnTo>
                  <a:lnTo>
                    <a:pt x="527" y="477"/>
                  </a:lnTo>
                  <a:lnTo>
                    <a:pt x="530" y="489"/>
                  </a:lnTo>
                  <a:lnTo>
                    <a:pt x="534" y="503"/>
                  </a:lnTo>
                  <a:lnTo>
                    <a:pt x="537" y="517"/>
                  </a:lnTo>
                  <a:lnTo>
                    <a:pt x="538" y="531"/>
                  </a:lnTo>
                  <a:lnTo>
                    <a:pt x="538" y="546"/>
                  </a:lnTo>
                  <a:lnTo>
                    <a:pt x="538" y="561"/>
                  </a:lnTo>
                  <a:lnTo>
                    <a:pt x="538" y="576"/>
                  </a:lnTo>
                  <a:lnTo>
                    <a:pt x="535" y="590"/>
                  </a:lnTo>
                  <a:lnTo>
                    <a:pt x="534" y="602"/>
                  </a:lnTo>
                  <a:lnTo>
                    <a:pt x="530" y="615"/>
                  </a:lnTo>
                  <a:lnTo>
                    <a:pt x="528" y="627"/>
                  </a:lnTo>
                  <a:lnTo>
                    <a:pt x="523" y="638"/>
                  </a:lnTo>
                  <a:lnTo>
                    <a:pt x="519" y="649"/>
                  </a:lnTo>
                  <a:lnTo>
                    <a:pt x="513" y="659"/>
                  </a:lnTo>
                  <a:lnTo>
                    <a:pt x="506" y="670"/>
                  </a:lnTo>
                  <a:lnTo>
                    <a:pt x="498" y="680"/>
                  </a:lnTo>
                  <a:lnTo>
                    <a:pt x="489" y="691"/>
                  </a:lnTo>
                  <a:lnTo>
                    <a:pt x="478" y="701"/>
                  </a:lnTo>
                  <a:lnTo>
                    <a:pt x="465" y="712"/>
                  </a:lnTo>
                  <a:lnTo>
                    <a:pt x="453" y="724"/>
                  </a:lnTo>
                  <a:lnTo>
                    <a:pt x="438" y="735"/>
                  </a:lnTo>
                  <a:lnTo>
                    <a:pt x="459" y="766"/>
                  </a:lnTo>
                  <a:lnTo>
                    <a:pt x="476" y="795"/>
                  </a:lnTo>
                  <a:lnTo>
                    <a:pt x="491" y="820"/>
                  </a:lnTo>
                  <a:lnTo>
                    <a:pt x="503" y="843"/>
                  </a:lnTo>
                  <a:lnTo>
                    <a:pt x="514" y="865"/>
                  </a:lnTo>
                  <a:lnTo>
                    <a:pt x="524" y="889"/>
                  </a:lnTo>
                  <a:lnTo>
                    <a:pt x="533" y="915"/>
                  </a:lnTo>
                  <a:lnTo>
                    <a:pt x="543" y="944"/>
                  </a:lnTo>
                  <a:lnTo>
                    <a:pt x="552" y="974"/>
                  </a:lnTo>
                  <a:lnTo>
                    <a:pt x="560" y="1009"/>
                  </a:lnTo>
                  <a:lnTo>
                    <a:pt x="569" y="1047"/>
                  </a:lnTo>
                  <a:lnTo>
                    <a:pt x="578" y="1088"/>
                  </a:lnTo>
                  <a:lnTo>
                    <a:pt x="587" y="1130"/>
                  </a:lnTo>
                  <a:lnTo>
                    <a:pt x="594" y="1167"/>
                  </a:lnTo>
                  <a:lnTo>
                    <a:pt x="600" y="1202"/>
                  </a:lnTo>
                  <a:lnTo>
                    <a:pt x="605" y="1235"/>
                  </a:lnTo>
                  <a:lnTo>
                    <a:pt x="609" y="1264"/>
                  </a:lnTo>
                  <a:lnTo>
                    <a:pt x="612" y="1290"/>
                  </a:lnTo>
                  <a:lnTo>
                    <a:pt x="613" y="1314"/>
                  </a:lnTo>
                  <a:lnTo>
                    <a:pt x="614" y="1334"/>
                  </a:lnTo>
                  <a:lnTo>
                    <a:pt x="614" y="1351"/>
                  </a:lnTo>
                  <a:lnTo>
                    <a:pt x="613" y="1366"/>
                  </a:lnTo>
                  <a:lnTo>
                    <a:pt x="610" y="1379"/>
                  </a:lnTo>
                  <a:lnTo>
                    <a:pt x="607" y="1389"/>
                  </a:lnTo>
                  <a:lnTo>
                    <a:pt x="603" y="1396"/>
                  </a:lnTo>
                  <a:lnTo>
                    <a:pt x="598" y="1401"/>
                  </a:lnTo>
                  <a:lnTo>
                    <a:pt x="593" y="1404"/>
                  </a:lnTo>
                  <a:lnTo>
                    <a:pt x="587" y="1405"/>
                  </a:lnTo>
                  <a:lnTo>
                    <a:pt x="580" y="1404"/>
                  </a:lnTo>
                  <a:lnTo>
                    <a:pt x="574" y="1401"/>
                  </a:lnTo>
                  <a:lnTo>
                    <a:pt x="568" y="1398"/>
                  </a:lnTo>
                  <a:lnTo>
                    <a:pt x="562" y="1394"/>
                  </a:lnTo>
                  <a:lnTo>
                    <a:pt x="557" y="1388"/>
                  </a:lnTo>
                  <a:lnTo>
                    <a:pt x="552" y="1381"/>
                  </a:lnTo>
                  <a:lnTo>
                    <a:pt x="549" y="1374"/>
                  </a:lnTo>
                  <a:lnTo>
                    <a:pt x="548" y="1365"/>
                  </a:lnTo>
                  <a:lnTo>
                    <a:pt x="545" y="1355"/>
                  </a:lnTo>
                  <a:lnTo>
                    <a:pt x="544" y="1341"/>
                  </a:lnTo>
                  <a:lnTo>
                    <a:pt x="542" y="1323"/>
                  </a:lnTo>
                  <a:lnTo>
                    <a:pt x="539" y="1301"/>
                  </a:lnTo>
                  <a:lnTo>
                    <a:pt x="535" y="1274"/>
                  </a:lnTo>
                  <a:lnTo>
                    <a:pt x="532" y="1240"/>
                  </a:lnTo>
                  <a:lnTo>
                    <a:pt x="525" y="1201"/>
                  </a:lnTo>
                  <a:lnTo>
                    <a:pt x="518" y="1155"/>
                  </a:lnTo>
                  <a:lnTo>
                    <a:pt x="512" y="1108"/>
                  </a:lnTo>
                  <a:lnTo>
                    <a:pt x="505" y="1071"/>
                  </a:lnTo>
                  <a:lnTo>
                    <a:pt x="500" y="1041"/>
                  </a:lnTo>
                  <a:lnTo>
                    <a:pt x="495" y="1018"/>
                  </a:lnTo>
                  <a:lnTo>
                    <a:pt x="491" y="999"/>
                  </a:lnTo>
                  <a:lnTo>
                    <a:pt x="486" y="980"/>
                  </a:lnTo>
                  <a:lnTo>
                    <a:pt x="481" y="963"/>
                  </a:lnTo>
                  <a:lnTo>
                    <a:pt x="476" y="944"/>
                  </a:lnTo>
                  <a:lnTo>
                    <a:pt x="469" y="924"/>
                  </a:lnTo>
                  <a:lnTo>
                    <a:pt x="461" y="903"/>
                  </a:lnTo>
                  <a:lnTo>
                    <a:pt x="451" y="880"/>
                  </a:lnTo>
                  <a:lnTo>
                    <a:pt x="439" y="855"/>
                  </a:lnTo>
                  <a:lnTo>
                    <a:pt x="428" y="831"/>
                  </a:lnTo>
                  <a:lnTo>
                    <a:pt x="418" y="814"/>
                  </a:lnTo>
                  <a:lnTo>
                    <a:pt x="408" y="800"/>
                  </a:lnTo>
                  <a:lnTo>
                    <a:pt x="400" y="790"/>
                  </a:lnTo>
                  <a:lnTo>
                    <a:pt x="366" y="759"/>
                  </a:lnTo>
                  <a:lnTo>
                    <a:pt x="342" y="783"/>
                  </a:lnTo>
                  <a:lnTo>
                    <a:pt x="322" y="804"/>
                  </a:lnTo>
                  <a:lnTo>
                    <a:pt x="305" y="824"/>
                  </a:lnTo>
                  <a:lnTo>
                    <a:pt x="292" y="840"/>
                  </a:lnTo>
                  <a:lnTo>
                    <a:pt x="281" y="858"/>
                  </a:lnTo>
                  <a:lnTo>
                    <a:pt x="270" y="878"/>
                  </a:lnTo>
                  <a:lnTo>
                    <a:pt x="260" y="902"/>
                  </a:lnTo>
                  <a:lnTo>
                    <a:pt x="250" y="928"/>
                  </a:lnTo>
                  <a:lnTo>
                    <a:pt x="240" y="954"/>
                  </a:lnTo>
                  <a:lnTo>
                    <a:pt x="232" y="980"/>
                  </a:lnTo>
                  <a:lnTo>
                    <a:pt x="226" y="1004"/>
                  </a:lnTo>
                  <a:lnTo>
                    <a:pt x="220" y="1028"/>
                  </a:lnTo>
                  <a:lnTo>
                    <a:pt x="216" y="1053"/>
                  </a:lnTo>
                  <a:lnTo>
                    <a:pt x="211" y="1082"/>
                  </a:lnTo>
                  <a:lnTo>
                    <a:pt x="206" y="1115"/>
                  </a:lnTo>
                  <a:lnTo>
                    <a:pt x="202" y="1151"/>
                  </a:lnTo>
                  <a:lnTo>
                    <a:pt x="198" y="1186"/>
                  </a:lnTo>
                  <a:lnTo>
                    <a:pt x="195" y="1215"/>
                  </a:lnTo>
                  <a:lnTo>
                    <a:pt x="193" y="1236"/>
                  </a:lnTo>
                  <a:lnTo>
                    <a:pt x="193" y="1251"/>
                  </a:lnTo>
                  <a:lnTo>
                    <a:pt x="193" y="1262"/>
                  </a:lnTo>
                  <a:lnTo>
                    <a:pt x="193" y="1277"/>
                  </a:lnTo>
                  <a:lnTo>
                    <a:pt x="193" y="1292"/>
                  </a:lnTo>
                  <a:lnTo>
                    <a:pt x="195" y="1310"/>
                  </a:lnTo>
                  <a:lnTo>
                    <a:pt x="195" y="1329"/>
                  </a:lnTo>
                  <a:lnTo>
                    <a:pt x="193" y="1345"/>
                  </a:lnTo>
                  <a:lnTo>
                    <a:pt x="191" y="1360"/>
                  </a:lnTo>
                  <a:lnTo>
                    <a:pt x="188" y="1374"/>
                  </a:lnTo>
                  <a:lnTo>
                    <a:pt x="183" y="1385"/>
                  </a:lnTo>
                  <a:lnTo>
                    <a:pt x="178" y="1394"/>
                  </a:lnTo>
                  <a:lnTo>
                    <a:pt x="175" y="1396"/>
                  </a:lnTo>
                  <a:lnTo>
                    <a:pt x="171" y="1398"/>
                  </a:lnTo>
                  <a:lnTo>
                    <a:pt x="167" y="1399"/>
                  </a:lnTo>
                  <a:lnTo>
                    <a:pt x="163" y="1400"/>
                  </a:lnTo>
                  <a:lnTo>
                    <a:pt x="156" y="1399"/>
                  </a:lnTo>
                  <a:lnTo>
                    <a:pt x="147" y="1396"/>
                  </a:lnTo>
                  <a:lnTo>
                    <a:pt x="139" y="1393"/>
                  </a:lnTo>
                  <a:lnTo>
                    <a:pt x="133" y="1389"/>
                  </a:lnTo>
                  <a:lnTo>
                    <a:pt x="129" y="1384"/>
                  </a:lnTo>
                  <a:lnTo>
                    <a:pt x="127" y="1378"/>
                  </a:lnTo>
                  <a:lnTo>
                    <a:pt x="124" y="1366"/>
                  </a:lnTo>
                  <a:lnTo>
                    <a:pt x="123" y="1354"/>
                  </a:lnTo>
                  <a:lnTo>
                    <a:pt x="122" y="1317"/>
                  </a:lnTo>
                  <a:lnTo>
                    <a:pt x="123" y="1270"/>
                  </a:lnTo>
                  <a:lnTo>
                    <a:pt x="123" y="1244"/>
                  </a:lnTo>
                  <a:lnTo>
                    <a:pt x="126" y="1217"/>
                  </a:lnTo>
                  <a:lnTo>
                    <a:pt x="127" y="1191"/>
                  </a:lnTo>
                  <a:lnTo>
                    <a:pt x="129" y="1166"/>
                  </a:lnTo>
                  <a:lnTo>
                    <a:pt x="132" y="1142"/>
                  </a:lnTo>
                  <a:lnTo>
                    <a:pt x="136" y="1118"/>
                  </a:lnTo>
                  <a:lnTo>
                    <a:pt x="139" y="1096"/>
                  </a:lnTo>
                  <a:lnTo>
                    <a:pt x="143" y="1073"/>
                  </a:lnTo>
                  <a:lnTo>
                    <a:pt x="153" y="1029"/>
                  </a:lnTo>
                  <a:lnTo>
                    <a:pt x="163" y="988"/>
                  </a:lnTo>
                  <a:lnTo>
                    <a:pt x="175" y="949"/>
                  </a:lnTo>
                  <a:lnTo>
                    <a:pt x="187" y="913"/>
                  </a:lnTo>
                  <a:lnTo>
                    <a:pt x="200" y="879"/>
                  </a:lnTo>
                  <a:lnTo>
                    <a:pt x="212" y="850"/>
                  </a:lnTo>
                  <a:lnTo>
                    <a:pt x="220" y="838"/>
                  </a:lnTo>
                  <a:lnTo>
                    <a:pt x="226" y="826"/>
                  </a:lnTo>
                  <a:lnTo>
                    <a:pt x="232" y="816"/>
                  </a:lnTo>
                  <a:lnTo>
                    <a:pt x="238" y="808"/>
                  </a:lnTo>
                  <a:lnTo>
                    <a:pt x="297" y="730"/>
                  </a:lnTo>
                  <a:lnTo>
                    <a:pt x="282" y="724"/>
                  </a:lnTo>
                  <a:lnTo>
                    <a:pt x="268" y="716"/>
                  </a:lnTo>
                  <a:lnTo>
                    <a:pt x="255" y="709"/>
                  </a:lnTo>
                  <a:lnTo>
                    <a:pt x="243" y="700"/>
                  </a:lnTo>
                  <a:lnTo>
                    <a:pt x="232" y="691"/>
                  </a:lnTo>
                  <a:lnTo>
                    <a:pt x="221" y="680"/>
                  </a:lnTo>
                  <a:lnTo>
                    <a:pt x="211" y="665"/>
                  </a:lnTo>
                  <a:lnTo>
                    <a:pt x="201" y="649"/>
                  </a:lnTo>
                  <a:lnTo>
                    <a:pt x="197" y="640"/>
                  </a:lnTo>
                  <a:lnTo>
                    <a:pt x="193" y="630"/>
                  </a:lnTo>
                  <a:lnTo>
                    <a:pt x="190" y="620"/>
                  </a:lnTo>
                  <a:lnTo>
                    <a:pt x="187" y="608"/>
                  </a:lnTo>
                  <a:lnTo>
                    <a:pt x="185" y="597"/>
                  </a:lnTo>
                  <a:lnTo>
                    <a:pt x="183" y="586"/>
                  </a:lnTo>
                  <a:lnTo>
                    <a:pt x="182" y="573"/>
                  </a:lnTo>
                  <a:lnTo>
                    <a:pt x="182" y="560"/>
                  </a:lnTo>
                  <a:lnTo>
                    <a:pt x="182" y="546"/>
                  </a:lnTo>
                  <a:lnTo>
                    <a:pt x="183" y="532"/>
                  </a:lnTo>
                  <a:lnTo>
                    <a:pt x="186" y="519"/>
                  </a:lnTo>
                  <a:lnTo>
                    <a:pt x="188" y="506"/>
                  </a:lnTo>
                  <a:lnTo>
                    <a:pt x="192" y="493"/>
                  </a:lnTo>
                  <a:lnTo>
                    <a:pt x="197" y="481"/>
                  </a:lnTo>
                  <a:lnTo>
                    <a:pt x="202" y="468"/>
                  </a:lnTo>
                  <a:lnTo>
                    <a:pt x="208" y="454"/>
                  </a:lnTo>
                  <a:lnTo>
                    <a:pt x="216" y="443"/>
                  </a:lnTo>
                  <a:lnTo>
                    <a:pt x="226" y="431"/>
                  </a:lnTo>
                  <a:lnTo>
                    <a:pt x="240" y="419"/>
                  </a:lnTo>
                  <a:lnTo>
                    <a:pt x="255" y="408"/>
                  </a:lnTo>
                  <a:lnTo>
                    <a:pt x="272" y="397"/>
                  </a:lnTo>
                  <a:lnTo>
                    <a:pt x="292" y="385"/>
                  </a:lnTo>
                  <a:lnTo>
                    <a:pt x="315" y="375"/>
                  </a:lnTo>
                  <a:lnTo>
                    <a:pt x="340" y="365"/>
                  </a:lnTo>
                  <a:close/>
                  <a:moveTo>
                    <a:pt x="366" y="696"/>
                  </a:moveTo>
                  <a:lnTo>
                    <a:pt x="381" y="690"/>
                  </a:lnTo>
                  <a:lnTo>
                    <a:pt x="394" y="682"/>
                  </a:lnTo>
                  <a:lnTo>
                    <a:pt x="406" y="675"/>
                  </a:lnTo>
                  <a:lnTo>
                    <a:pt x="416" y="667"/>
                  </a:lnTo>
                  <a:lnTo>
                    <a:pt x="426" y="660"/>
                  </a:lnTo>
                  <a:lnTo>
                    <a:pt x="436" y="650"/>
                  </a:lnTo>
                  <a:lnTo>
                    <a:pt x="445" y="637"/>
                  </a:lnTo>
                  <a:lnTo>
                    <a:pt x="455" y="623"/>
                  </a:lnTo>
                  <a:lnTo>
                    <a:pt x="460" y="615"/>
                  </a:lnTo>
                  <a:lnTo>
                    <a:pt x="464" y="607"/>
                  </a:lnTo>
                  <a:lnTo>
                    <a:pt x="466" y="598"/>
                  </a:lnTo>
                  <a:lnTo>
                    <a:pt x="469" y="588"/>
                  </a:lnTo>
                  <a:lnTo>
                    <a:pt x="471" y="580"/>
                  </a:lnTo>
                  <a:lnTo>
                    <a:pt x="473" y="570"/>
                  </a:lnTo>
                  <a:lnTo>
                    <a:pt x="474" y="560"/>
                  </a:lnTo>
                  <a:lnTo>
                    <a:pt x="474" y="550"/>
                  </a:lnTo>
                  <a:lnTo>
                    <a:pt x="473" y="531"/>
                  </a:lnTo>
                  <a:lnTo>
                    <a:pt x="470" y="513"/>
                  </a:lnTo>
                  <a:lnTo>
                    <a:pt x="465" y="498"/>
                  </a:lnTo>
                  <a:lnTo>
                    <a:pt x="458" y="486"/>
                  </a:lnTo>
                  <a:lnTo>
                    <a:pt x="450" y="473"/>
                  </a:lnTo>
                  <a:lnTo>
                    <a:pt x="439" y="462"/>
                  </a:lnTo>
                  <a:lnTo>
                    <a:pt x="428" y="451"/>
                  </a:lnTo>
                  <a:lnTo>
                    <a:pt x="414" y="439"/>
                  </a:lnTo>
                  <a:lnTo>
                    <a:pt x="401" y="431"/>
                  </a:lnTo>
                  <a:lnTo>
                    <a:pt x="389" y="424"/>
                  </a:lnTo>
                  <a:lnTo>
                    <a:pt x="379" y="421"/>
                  </a:lnTo>
                  <a:lnTo>
                    <a:pt x="370" y="418"/>
                  </a:lnTo>
                  <a:lnTo>
                    <a:pt x="359" y="421"/>
                  </a:lnTo>
                  <a:lnTo>
                    <a:pt x="346" y="424"/>
                  </a:lnTo>
                  <a:lnTo>
                    <a:pt x="331" y="432"/>
                  </a:lnTo>
                  <a:lnTo>
                    <a:pt x="314" y="443"/>
                  </a:lnTo>
                  <a:lnTo>
                    <a:pt x="295" y="454"/>
                  </a:lnTo>
                  <a:lnTo>
                    <a:pt x="280" y="467"/>
                  </a:lnTo>
                  <a:lnTo>
                    <a:pt x="268" y="478"/>
                  </a:lnTo>
                  <a:lnTo>
                    <a:pt x="258" y="489"/>
                  </a:lnTo>
                  <a:lnTo>
                    <a:pt x="252" y="502"/>
                  </a:lnTo>
                  <a:lnTo>
                    <a:pt x="246" y="517"/>
                  </a:lnTo>
                  <a:lnTo>
                    <a:pt x="243" y="533"/>
                  </a:lnTo>
                  <a:lnTo>
                    <a:pt x="241" y="551"/>
                  </a:lnTo>
                  <a:lnTo>
                    <a:pt x="242" y="570"/>
                  </a:lnTo>
                  <a:lnTo>
                    <a:pt x="245" y="587"/>
                  </a:lnTo>
                  <a:lnTo>
                    <a:pt x="247" y="596"/>
                  </a:lnTo>
                  <a:lnTo>
                    <a:pt x="251" y="603"/>
                  </a:lnTo>
                  <a:lnTo>
                    <a:pt x="255" y="612"/>
                  </a:lnTo>
                  <a:lnTo>
                    <a:pt x="258" y="620"/>
                  </a:lnTo>
                  <a:lnTo>
                    <a:pt x="265" y="630"/>
                  </a:lnTo>
                  <a:lnTo>
                    <a:pt x="270" y="637"/>
                  </a:lnTo>
                  <a:lnTo>
                    <a:pt x="276" y="646"/>
                  </a:lnTo>
                  <a:lnTo>
                    <a:pt x="282" y="652"/>
                  </a:lnTo>
                  <a:lnTo>
                    <a:pt x="289" y="659"/>
                  </a:lnTo>
                  <a:lnTo>
                    <a:pt x="296" y="664"/>
                  </a:lnTo>
                  <a:lnTo>
                    <a:pt x="302" y="667"/>
                  </a:lnTo>
                  <a:lnTo>
                    <a:pt x="310" y="670"/>
                  </a:lnTo>
                  <a:lnTo>
                    <a:pt x="366" y="696"/>
                  </a:lnTo>
                  <a:close/>
                  <a:moveTo>
                    <a:pt x="339" y="1979"/>
                  </a:moveTo>
                  <a:lnTo>
                    <a:pt x="319" y="1985"/>
                  </a:lnTo>
                  <a:lnTo>
                    <a:pt x="300" y="1993"/>
                  </a:lnTo>
                  <a:lnTo>
                    <a:pt x="281" y="2002"/>
                  </a:lnTo>
                  <a:lnTo>
                    <a:pt x="265" y="2009"/>
                  </a:lnTo>
                  <a:lnTo>
                    <a:pt x="248" y="2018"/>
                  </a:lnTo>
                  <a:lnTo>
                    <a:pt x="235" y="2027"/>
                  </a:lnTo>
                  <a:lnTo>
                    <a:pt x="221" y="2035"/>
                  </a:lnTo>
                  <a:lnTo>
                    <a:pt x="208" y="2045"/>
                  </a:lnTo>
                  <a:lnTo>
                    <a:pt x="196" y="2055"/>
                  </a:lnTo>
                  <a:lnTo>
                    <a:pt x="185" y="2065"/>
                  </a:lnTo>
                  <a:lnTo>
                    <a:pt x="175" y="2077"/>
                  </a:lnTo>
                  <a:lnTo>
                    <a:pt x="165" y="2089"/>
                  </a:lnTo>
                  <a:lnTo>
                    <a:pt x="156" y="2102"/>
                  </a:lnTo>
                  <a:lnTo>
                    <a:pt x="147" y="2114"/>
                  </a:lnTo>
                  <a:lnTo>
                    <a:pt x="139" y="2129"/>
                  </a:lnTo>
                  <a:lnTo>
                    <a:pt x="132" y="2143"/>
                  </a:lnTo>
                  <a:lnTo>
                    <a:pt x="119" y="2173"/>
                  </a:lnTo>
                  <a:lnTo>
                    <a:pt x="108" y="2199"/>
                  </a:lnTo>
                  <a:lnTo>
                    <a:pt x="101" y="2223"/>
                  </a:lnTo>
                  <a:lnTo>
                    <a:pt x="94" y="2246"/>
                  </a:lnTo>
                  <a:lnTo>
                    <a:pt x="89" y="2267"/>
                  </a:lnTo>
                  <a:lnTo>
                    <a:pt x="86" y="2292"/>
                  </a:lnTo>
                  <a:lnTo>
                    <a:pt x="82" y="2321"/>
                  </a:lnTo>
                  <a:lnTo>
                    <a:pt x="78" y="2351"/>
                  </a:lnTo>
                  <a:lnTo>
                    <a:pt x="74" y="2382"/>
                  </a:lnTo>
                  <a:lnTo>
                    <a:pt x="72" y="2407"/>
                  </a:lnTo>
                  <a:lnTo>
                    <a:pt x="69" y="2429"/>
                  </a:lnTo>
                  <a:lnTo>
                    <a:pt x="67" y="2445"/>
                  </a:lnTo>
                  <a:lnTo>
                    <a:pt x="66" y="2451"/>
                  </a:lnTo>
                  <a:lnTo>
                    <a:pt x="63" y="2458"/>
                  </a:lnTo>
                  <a:lnTo>
                    <a:pt x="62" y="2461"/>
                  </a:lnTo>
                  <a:lnTo>
                    <a:pt x="59" y="2466"/>
                  </a:lnTo>
                  <a:lnTo>
                    <a:pt x="56" y="2469"/>
                  </a:lnTo>
                  <a:lnTo>
                    <a:pt x="52" y="2471"/>
                  </a:lnTo>
                  <a:lnTo>
                    <a:pt x="48" y="2473"/>
                  </a:lnTo>
                  <a:lnTo>
                    <a:pt x="44" y="2473"/>
                  </a:lnTo>
                  <a:lnTo>
                    <a:pt x="35" y="2473"/>
                  </a:lnTo>
                  <a:lnTo>
                    <a:pt x="28" y="2469"/>
                  </a:lnTo>
                  <a:lnTo>
                    <a:pt x="25" y="2466"/>
                  </a:lnTo>
                  <a:lnTo>
                    <a:pt x="23" y="2464"/>
                  </a:lnTo>
                  <a:lnTo>
                    <a:pt x="20" y="2460"/>
                  </a:lnTo>
                  <a:lnTo>
                    <a:pt x="19" y="2456"/>
                  </a:lnTo>
                  <a:lnTo>
                    <a:pt x="17" y="2448"/>
                  </a:lnTo>
                  <a:lnTo>
                    <a:pt x="14" y="2437"/>
                  </a:lnTo>
                  <a:lnTo>
                    <a:pt x="13" y="2427"/>
                  </a:lnTo>
                  <a:lnTo>
                    <a:pt x="13" y="2417"/>
                  </a:lnTo>
                  <a:lnTo>
                    <a:pt x="13" y="2406"/>
                  </a:lnTo>
                  <a:lnTo>
                    <a:pt x="13" y="2396"/>
                  </a:lnTo>
                  <a:lnTo>
                    <a:pt x="13" y="2386"/>
                  </a:lnTo>
                  <a:lnTo>
                    <a:pt x="14" y="2379"/>
                  </a:lnTo>
                  <a:lnTo>
                    <a:pt x="15" y="2369"/>
                  </a:lnTo>
                  <a:lnTo>
                    <a:pt x="17" y="2356"/>
                  </a:lnTo>
                  <a:lnTo>
                    <a:pt x="19" y="2339"/>
                  </a:lnTo>
                  <a:lnTo>
                    <a:pt x="23" y="2317"/>
                  </a:lnTo>
                  <a:lnTo>
                    <a:pt x="27" y="2292"/>
                  </a:lnTo>
                  <a:lnTo>
                    <a:pt x="33" y="2263"/>
                  </a:lnTo>
                  <a:lnTo>
                    <a:pt x="39" y="2231"/>
                  </a:lnTo>
                  <a:lnTo>
                    <a:pt x="47" y="2193"/>
                  </a:lnTo>
                  <a:lnTo>
                    <a:pt x="51" y="2174"/>
                  </a:lnTo>
                  <a:lnTo>
                    <a:pt x="57" y="2156"/>
                  </a:lnTo>
                  <a:lnTo>
                    <a:pt x="63" y="2137"/>
                  </a:lnTo>
                  <a:lnTo>
                    <a:pt x="72" y="2119"/>
                  </a:lnTo>
                  <a:lnTo>
                    <a:pt x="81" y="2102"/>
                  </a:lnTo>
                  <a:lnTo>
                    <a:pt x="91" y="2085"/>
                  </a:lnTo>
                  <a:lnTo>
                    <a:pt x="102" y="2069"/>
                  </a:lnTo>
                  <a:lnTo>
                    <a:pt x="114" y="2054"/>
                  </a:lnTo>
                  <a:lnTo>
                    <a:pt x="139" y="2027"/>
                  </a:lnTo>
                  <a:lnTo>
                    <a:pt x="163" y="2003"/>
                  </a:lnTo>
                  <a:lnTo>
                    <a:pt x="175" y="1991"/>
                  </a:lnTo>
                  <a:lnTo>
                    <a:pt x="186" y="1983"/>
                  </a:lnTo>
                  <a:lnTo>
                    <a:pt x="197" y="1974"/>
                  </a:lnTo>
                  <a:lnTo>
                    <a:pt x="208" y="1968"/>
                  </a:lnTo>
                  <a:lnTo>
                    <a:pt x="220" y="1960"/>
                  </a:lnTo>
                  <a:lnTo>
                    <a:pt x="232" y="1954"/>
                  </a:lnTo>
                  <a:lnTo>
                    <a:pt x="246" y="1948"/>
                  </a:lnTo>
                  <a:lnTo>
                    <a:pt x="261" y="1941"/>
                  </a:lnTo>
                  <a:lnTo>
                    <a:pt x="297" y="1928"/>
                  </a:lnTo>
                  <a:lnTo>
                    <a:pt x="339" y="1915"/>
                  </a:lnTo>
                  <a:lnTo>
                    <a:pt x="339" y="1898"/>
                  </a:lnTo>
                  <a:lnTo>
                    <a:pt x="339" y="1882"/>
                  </a:lnTo>
                  <a:lnTo>
                    <a:pt x="339" y="1870"/>
                  </a:lnTo>
                  <a:lnTo>
                    <a:pt x="339" y="1860"/>
                  </a:lnTo>
                  <a:lnTo>
                    <a:pt x="339" y="1849"/>
                  </a:lnTo>
                  <a:lnTo>
                    <a:pt x="339" y="1836"/>
                  </a:lnTo>
                  <a:lnTo>
                    <a:pt x="339" y="1821"/>
                  </a:lnTo>
                  <a:lnTo>
                    <a:pt x="337" y="1805"/>
                  </a:lnTo>
                  <a:lnTo>
                    <a:pt x="337" y="1785"/>
                  </a:lnTo>
                  <a:lnTo>
                    <a:pt x="337" y="1762"/>
                  </a:lnTo>
                  <a:lnTo>
                    <a:pt x="336" y="1737"/>
                  </a:lnTo>
                  <a:lnTo>
                    <a:pt x="336" y="1708"/>
                  </a:lnTo>
                  <a:lnTo>
                    <a:pt x="336" y="1681"/>
                  </a:lnTo>
                  <a:lnTo>
                    <a:pt x="337" y="1660"/>
                  </a:lnTo>
                  <a:lnTo>
                    <a:pt x="339" y="1651"/>
                  </a:lnTo>
                  <a:lnTo>
                    <a:pt x="341" y="1643"/>
                  </a:lnTo>
                  <a:lnTo>
                    <a:pt x="344" y="1637"/>
                  </a:lnTo>
                  <a:lnTo>
                    <a:pt x="346" y="1633"/>
                  </a:lnTo>
                  <a:lnTo>
                    <a:pt x="352" y="1627"/>
                  </a:lnTo>
                  <a:lnTo>
                    <a:pt x="360" y="1622"/>
                  </a:lnTo>
                  <a:lnTo>
                    <a:pt x="369" y="1619"/>
                  </a:lnTo>
                  <a:lnTo>
                    <a:pt x="377" y="1619"/>
                  </a:lnTo>
                  <a:lnTo>
                    <a:pt x="382" y="1619"/>
                  </a:lnTo>
                  <a:lnTo>
                    <a:pt x="386" y="1623"/>
                  </a:lnTo>
                  <a:lnTo>
                    <a:pt x="390" y="1627"/>
                  </a:lnTo>
                  <a:lnTo>
                    <a:pt x="393" y="1633"/>
                  </a:lnTo>
                  <a:lnTo>
                    <a:pt x="394" y="1641"/>
                  </a:lnTo>
                  <a:lnTo>
                    <a:pt x="395" y="1651"/>
                  </a:lnTo>
                  <a:lnTo>
                    <a:pt x="395" y="1662"/>
                  </a:lnTo>
                  <a:lnTo>
                    <a:pt x="395" y="1675"/>
                  </a:lnTo>
                  <a:lnTo>
                    <a:pt x="396" y="1860"/>
                  </a:lnTo>
                  <a:lnTo>
                    <a:pt x="396" y="1921"/>
                  </a:lnTo>
                  <a:lnTo>
                    <a:pt x="429" y="1925"/>
                  </a:lnTo>
                  <a:lnTo>
                    <a:pt x="460" y="1931"/>
                  </a:lnTo>
                  <a:lnTo>
                    <a:pt x="488" y="1939"/>
                  </a:lnTo>
                  <a:lnTo>
                    <a:pt x="514" y="1949"/>
                  </a:lnTo>
                  <a:lnTo>
                    <a:pt x="527" y="1954"/>
                  </a:lnTo>
                  <a:lnTo>
                    <a:pt x="538" y="1960"/>
                  </a:lnTo>
                  <a:lnTo>
                    <a:pt x="549" y="1966"/>
                  </a:lnTo>
                  <a:lnTo>
                    <a:pt x="560" y="1974"/>
                  </a:lnTo>
                  <a:lnTo>
                    <a:pt x="570" y="1981"/>
                  </a:lnTo>
                  <a:lnTo>
                    <a:pt x="580" y="1989"/>
                  </a:lnTo>
                  <a:lnTo>
                    <a:pt x="589" y="1997"/>
                  </a:lnTo>
                  <a:lnTo>
                    <a:pt x="598" y="2005"/>
                  </a:lnTo>
                  <a:lnTo>
                    <a:pt x="614" y="2024"/>
                  </a:lnTo>
                  <a:lnTo>
                    <a:pt x="631" y="2044"/>
                  </a:lnTo>
                  <a:lnTo>
                    <a:pt x="644" y="2065"/>
                  </a:lnTo>
                  <a:lnTo>
                    <a:pt x="657" y="2088"/>
                  </a:lnTo>
                  <a:lnTo>
                    <a:pt x="669" y="2112"/>
                  </a:lnTo>
                  <a:lnTo>
                    <a:pt x="681" y="2137"/>
                  </a:lnTo>
                  <a:lnTo>
                    <a:pt x="691" y="2164"/>
                  </a:lnTo>
                  <a:lnTo>
                    <a:pt x="698" y="2192"/>
                  </a:lnTo>
                  <a:lnTo>
                    <a:pt x="713" y="2246"/>
                  </a:lnTo>
                  <a:lnTo>
                    <a:pt x="724" y="2290"/>
                  </a:lnTo>
                  <a:lnTo>
                    <a:pt x="732" y="2326"/>
                  </a:lnTo>
                  <a:lnTo>
                    <a:pt x="736" y="2354"/>
                  </a:lnTo>
                  <a:lnTo>
                    <a:pt x="737" y="2375"/>
                  </a:lnTo>
                  <a:lnTo>
                    <a:pt x="738" y="2392"/>
                  </a:lnTo>
                  <a:lnTo>
                    <a:pt x="739" y="2406"/>
                  </a:lnTo>
                  <a:lnTo>
                    <a:pt x="739" y="2415"/>
                  </a:lnTo>
                  <a:lnTo>
                    <a:pt x="738" y="2437"/>
                  </a:lnTo>
                  <a:lnTo>
                    <a:pt x="737" y="2455"/>
                  </a:lnTo>
                  <a:lnTo>
                    <a:pt x="733" y="2469"/>
                  </a:lnTo>
                  <a:lnTo>
                    <a:pt x="731" y="2478"/>
                  </a:lnTo>
                  <a:lnTo>
                    <a:pt x="726" y="2484"/>
                  </a:lnTo>
                  <a:lnTo>
                    <a:pt x="719" y="2489"/>
                  </a:lnTo>
                  <a:lnTo>
                    <a:pt x="714" y="2491"/>
                  </a:lnTo>
                  <a:lnTo>
                    <a:pt x="707" y="2493"/>
                  </a:lnTo>
                  <a:lnTo>
                    <a:pt x="703" y="2493"/>
                  </a:lnTo>
                  <a:lnTo>
                    <a:pt x="701" y="2491"/>
                  </a:lnTo>
                  <a:lnTo>
                    <a:pt x="697" y="2489"/>
                  </a:lnTo>
                  <a:lnTo>
                    <a:pt x="694" y="2484"/>
                  </a:lnTo>
                  <a:lnTo>
                    <a:pt x="688" y="2473"/>
                  </a:lnTo>
                  <a:lnTo>
                    <a:pt x="682" y="2456"/>
                  </a:lnTo>
                  <a:lnTo>
                    <a:pt x="681" y="2448"/>
                  </a:lnTo>
                  <a:lnTo>
                    <a:pt x="679" y="2435"/>
                  </a:lnTo>
                  <a:lnTo>
                    <a:pt x="678" y="2420"/>
                  </a:lnTo>
                  <a:lnTo>
                    <a:pt x="678" y="2401"/>
                  </a:lnTo>
                  <a:lnTo>
                    <a:pt x="678" y="2379"/>
                  </a:lnTo>
                  <a:lnTo>
                    <a:pt x="676" y="2354"/>
                  </a:lnTo>
                  <a:lnTo>
                    <a:pt x="672" y="2325"/>
                  </a:lnTo>
                  <a:lnTo>
                    <a:pt x="666" y="2291"/>
                  </a:lnTo>
                  <a:lnTo>
                    <a:pt x="659" y="2261"/>
                  </a:lnTo>
                  <a:lnTo>
                    <a:pt x="652" y="2232"/>
                  </a:lnTo>
                  <a:lnTo>
                    <a:pt x="644" y="2206"/>
                  </a:lnTo>
                  <a:lnTo>
                    <a:pt x="637" y="2181"/>
                  </a:lnTo>
                  <a:lnTo>
                    <a:pt x="629" y="2159"/>
                  </a:lnTo>
                  <a:lnTo>
                    <a:pt x="622" y="2141"/>
                  </a:lnTo>
                  <a:lnTo>
                    <a:pt x="614" y="2123"/>
                  </a:lnTo>
                  <a:lnTo>
                    <a:pt x="605" y="2109"/>
                  </a:lnTo>
                  <a:lnTo>
                    <a:pt x="598" y="2097"/>
                  </a:lnTo>
                  <a:lnTo>
                    <a:pt x="589" y="2084"/>
                  </a:lnTo>
                  <a:lnTo>
                    <a:pt x="580" y="2073"/>
                  </a:lnTo>
                  <a:lnTo>
                    <a:pt x="570" y="2062"/>
                  </a:lnTo>
                  <a:lnTo>
                    <a:pt x="560" y="2052"/>
                  </a:lnTo>
                  <a:lnTo>
                    <a:pt x="550" y="2042"/>
                  </a:lnTo>
                  <a:lnTo>
                    <a:pt x="539" y="2033"/>
                  </a:lnTo>
                  <a:lnTo>
                    <a:pt x="529" y="2024"/>
                  </a:lnTo>
                  <a:lnTo>
                    <a:pt x="506" y="2010"/>
                  </a:lnTo>
                  <a:lnTo>
                    <a:pt x="486" y="1999"/>
                  </a:lnTo>
                  <a:lnTo>
                    <a:pt x="476" y="1995"/>
                  </a:lnTo>
                  <a:lnTo>
                    <a:pt x="468" y="1991"/>
                  </a:lnTo>
                  <a:lnTo>
                    <a:pt x="458" y="1989"/>
                  </a:lnTo>
                  <a:lnTo>
                    <a:pt x="449" y="1988"/>
                  </a:lnTo>
                  <a:lnTo>
                    <a:pt x="396" y="1976"/>
                  </a:lnTo>
                  <a:lnTo>
                    <a:pt x="398" y="2010"/>
                  </a:lnTo>
                  <a:lnTo>
                    <a:pt x="399" y="2042"/>
                  </a:lnTo>
                  <a:lnTo>
                    <a:pt x="399" y="2068"/>
                  </a:lnTo>
                  <a:lnTo>
                    <a:pt x="400" y="2090"/>
                  </a:lnTo>
                  <a:lnTo>
                    <a:pt x="401" y="2113"/>
                  </a:lnTo>
                  <a:lnTo>
                    <a:pt x="403" y="2138"/>
                  </a:lnTo>
                  <a:lnTo>
                    <a:pt x="404" y="2166"/>
                  </a:lnTo>
                  <a:lnTo>
                    <a:pt x="405" y="2194"/>
                  </a:lnTo>
                  <a:lnTo>
                    <a:pt x="408" y="2226"/>
                  </a:lnTo>
                  <a:lnTo>
                    <a:pt x="409" y="2255"/>
                  </a:lnTo>
                  <a:lnTo>
                    <a:pt x="413" y="2282"/>
                  </a:lnTo>
                  <a:lnTo>
                    <a:pt x="415" y="2307"/>
                  </a:lnTo>
                  <a:lnTo>
                    <a:pt x="419" y="2335"/>
                  </a:lnTo>
                  <a:lnTo>
                    <a:pt x="425" y="2366"/>
                  </a:lnTo>
                  <a:lnTo>
                    <a:pt x="431" y="2400"/>
                  </a:lnTo>
                  <a:lnTo>
                    <a:pt x="440" y="2439"/>
                  </a:lnTo>
                  <a:lnTo>
                    <a:pt x="451" y="2478"/>
                  </a:lnTo>
                  <a:lnTo>
                    <a:pt x="464" y="2516"/>
                  </a:lnTo>
                  <a:lnTo>
                    <a:pt x="479" y="2555"/>
                  </a:lnTo>
                  <a:lnTo>
                    <a:pt x="495" y="2593"/>
                  </a:lnTo>
                  <a:lnTo>
                    <a:pt x="513" y="2629"/>
                  </a:lnTo>
                  <a:lnTo>
                    <a:pt x="528" y="2662"/>
                  </a:lnTo>
                  <a:lnTo>
                    <a:pt x="544" y="2693"/>
                  </a:lnTo>
                  <a:lnTo>
                    <a:pt x="558" y="2721"/>
                  </a:lnTo>
                  <a:lnTo>
                    <a:pt x="572" y="2744"/>
                  </a:lnTo>
                  <a:lnTo>
                    <a:pt x="583" y="2766"/>
                  </a:lnTo>
                  <a:lnTo>
                    <a:pt x="593" y="2783"/>
                  </a:lnTo>
                  <a:lnTo>
                    <a:pt x="602" y="2797"/>
                  </a:lnTo>
                  <a:lnTo>
                    <a:pt x="609" y="2808"/>
                  </a:lnTo>
                  <a:lnTo>
                    <a:pt x="619" y="2823"/>
                  </a:lnTo>
                  <a:lnTo>
                    <a:pt x="632" y="2840"/>
                  </a:lnTo>
                  <a:lnTo>
                    <a:pt x="646" y="2858"/>
                  </a:lnTo>
                  <a:lnTo>
                    <a:pt x="658" y="2876"/>
                  </a:lnTo>
                  <a:lnTo>
                    <a:pt x="668" y="2891"/>
                  </a:lnTo>
                  <a:lnTo>
                    <a:pt x="676" y="2904"/>
                  </a:lnTo>
                  <a:lnTo>
                    <a:pt x="681" y="2912"/>
                  </a:lnTo>
                  <a:lnTo>
                    <a:pt x="684" y="2921"/>
                  </a:lnTo>
                  <a:lnTo>
                    <a:pt x="686" y="2929"/>
                  </a:lnTo>
                  <a:lnTo>
                    <a:pt x="687" y="2936"/>
                  </a:lnTo>
                  <a:lnTo>
                    <a:pt x="688" y="2944"/>
                  </a:lnTo>
                  <a:lnTo>
                    <a:pt x="687" y="2951"/>
                  </a:lnTo>
                  <a:lnTo>
                    <a:pt x="684" y="2957"/>
                  </a:lnTo>
                  <a:lnTo>
                    <a:pt x="681" y="2962"/>
                  </a:lnTo>
                  <a:lnTo>
                    <a:pt x="676" y="2967"/>
                  </a:lnTo>
                  <a:lnTo>
                    <a:pt x="669" y="2969"/>
                  </a:lnTo>
                  <a:lnTo>
                    <a:pt x="663" y="2970"/>
                  </a:lnTo>
                  <a:lnTo>
                    <a:pt x="656" y="2967"/>
                  </a:lnTo>
                  <a:lnTo>
                    <a:pt x="648" y="2962"/>
                  </a:lnTo>
                  <a:lnTo>
                    <a:pt x="637" y="2951"/>
                  </a:lnTo>
                  <a:lnTo>
                    <a:pt x="619" y="2929"/>
                  </a:lnTo>
                  <a:lnTo>
                    <a:pt x="594" y="2896"/>
                  </a:lnTo>
                  <a:lnTo>
                    <a:pt x="562" y="2853"/>
                  </a:lnTo>
                  <a:lnTo>
                    <a:pt x="545" y="2828"/>
                  </a:lnTo>
                  <a:lnTo>
                    <a:pt x="529" y="2803"/>
                  </a:lnTo>
                  <a:lnTo>
                    <a:pt x="513" y="2778"/>
                  </a:lnTo>
                  <a:lnTo>
                    <a:pt x="498" y="2752"/>
                  </a:lnTo>
                  <a:lnTo>
                    <a:pt x="484" y="2724"/>
                  </a:lnTo>
                  <a:lnTo>
                    <a:pt x="470" y="2698"/>
                  </a:lnTo>
                  <a:lnTo>
                    <a:pt x="458" y="2669"/>
                  </a:lnTo>
                  <a:lnTo>
                    <a:pt x="446" y="2640"/>
                  </a:lnTo>
                  <a:lnTo>
                    <a:pt x="426" y="2588"/>
                  </a:lnTo>
                  <a:lnTo>
                    <a:pt x="411" y="2546"/>
                  </a:lnTo>
                  <a:lnTo>
                    <a:pt x="400" y="2514"/>
                  </a:lnTo>
                  <a:lnTo>
                    <a:pt x="395" y="2493"/>
                  </a:lnTo>
                  <a:lnTo>
                    <a:pt x="375" y="2406"/>
                  </a:lnTo>
                  <a:lnTo>
                    <a:pt x="360" y="2456"/>
                  </a:lnTo>
                  <a:lnTo>
                    <a:pt x="346" y="2499"/>
                  </a:lnTo>
                  <a:lnTo>
                    <a:pt x="335" y="2534"/>
                  </a:lnTo>
                  <a:lnTo>
                    <a:pt x="326" y="2562"/>
                  </a:lnTo>
                  <a:lnTo>
                    <a:pt x="316" y="2584"/>
                  </a:lnTo>
                  <a:lnTo>
                    <a:pt x="305" y="2610"/>
                  </a:lnTo>
                  <a:lnTo>
                    <a:pt x="292" y="2637"/>
                  </a:lnTo>
                  <a:lnTo>
                    <a:pt x="280" y="2665"/>
                  </a:lnTo>
                  <a:lnTo>
                    <a:pt x="266" y="2694"/>
                  </a:lnTo>
                  <a:lnTo>
                    <a:pt x="252" y="2721"/>
                  </a:lnTo>
                  <a:lnTo>
                    <a:pt x="240" y="2744"/>
                  </a:lnTo>
                  <a:lnTo>
                    <a:pt x="227" y="2766"/>
                  </a:lnTo>
                  <a:lnTo>
                    <a:pt x="215" y="2786"/>
                  </a:lnTo>
                  <a:lnTo>
                    <a:pt x="202" y="2806"/>
                  </a:lnTo>
                  <a:lnTo>
                    <a:pt x="188" y="2825"/>
                  </a:lnTo>
                  <a:lnTo>
                    <a:pt x="175" y="2845"/>
                  </a:lnTo>
                  <a:lnTo>
                    <a:pt x="161" y="2863"/>
                  </a:lnTo>
                  <a:lnTo>
                    <a:pt x="147" y="2881"/>
                  </a:lnTo>
                  <a:lnTo>
                    <a:pt x="132" y="2899"/>
                  </a:lnTo>
                  <a:lnTo>
                    <a:pt x="119" y="2915"/>
                  </a:lnTo>
                  <a:lnTo>
                    <a:pt x="107" y="2930"/>
                  </a:lnTo>
                  <a:lnTo>
                    <a:pt x="94" y="2941"/>
                  </a:lnTo>
                  <a:lnTo>
                    <a:pt x="86" y="2950"/>
                  </a:lnTo>
                  <a:lnTo>
                    <a:pt x="77" y="2955"/>
                  </a:lnTo>
                  <a:lnTo>
                    <a:pt x="63" y="2959"/>
                  </a:lnTo>
                  <a:lnTo>
                    <a:pt x="53" y="2961"/>
                  </a:lnTo>
                  <a:lnTo>
                    <a:pt x="49" y="2960"/>
                  </a:lnTo>
                  <a:lnTo>
                    <a:pt x="46" y="2959"/>
                  </a:lnTo>
                  <a:lnTo>
                    <a:pt x="42" y="2957"/>
                  </a:lnTo>
                  <a:lnTo>
                    <a:pt x="39" y="2955"/>
                  </a:lnTo>
                  <a:lnTo>
                    <a:pt x="37" y="2951"/>
                  </a:lnTo>
                  <a:lnTo>
                    <a:pt x="35" y="2947"/>
                  </a:lnTo>
                  <a:lnTo>
                    <a:pt x="35" y="2942"/>
                  </a:lnTo>
                  <a:lnTo>
                    <a:pt x="35" y="2937"/>
                  </a:lnTo>
                  <a:lnTo>
                    <a:pt x="35" y="2931"/>
                  </a:lnTo>
                  <a:lnTo>
                    <a:pt x="37" y="2926"/>
                  </a:lnTo>
                  <a:lnTo>
                    <a:pt x="39" y="2920"/>
                  </a:lnTo>
                  <a:lnTo>
                    <a:pt x="42" y="2912"/>
                  </a:lnTo>
                  <a:lnTo>
                    <a:pt x="47" y="2905"/>
                  </a:lnTo>
                  <a:lnTo>
                    <a:pt x="54" y="2895"/>
                  </a:lnTo>
                  <a:lnTo>
                    <a:pt x="64" y="2882"/>
                  </a:lnTo>
                  <a:lnTo>
                    <a:pt x="77" y="2867"/>
                  </a:lnTo>
                  <a:lnTo>
                    <a:pt x="91" y="2850"/>
                  </a:lnTo>
                  <a:lnTo>
                    <a:pt x="106" y="2830"/>
                  </a:lnTo>
                  <a:lnTo>
                    <a:pt x="123" y="2806"/>
                  </a:lnTo>
                  <a:lnTo>
                    <a:pt x="141" y="2779"/>
                  </a:lnTo>
                  <a:lnTo>
                    <a:pt x="160" y="2752"/>
                  </a:lnTo>
                  <a:lnTo>
                    <a:pt x="177" y="2724"/>
                  </a:lnTo>
                  <a:lnTo>
                    <a:pt x="192" y="2698"/>
                  </a:lnTo>
                  <a:lnTo>
                    <a:pt x="207" y="2672"/>
                  </a:lnTo>
                  <a:lnTo>
                    <a:pt x="221" y="2645"/>
                  </a:lnTo>
                  <a:lnTo>
                    <a:pt x="235" y="2618"/>
                  </a:lnTo>
                  <a:lnTo>
                    <a:pt x="248" y="2588"/>
                  </a:lnTo>
                  <a:lnTo>
                    <a:pt x="262" y="2558"/>
                  </a:lnTo>
                  <a:lnTo>
                    <a:pt x="275" y="2526"/>
                  </a:lnTo>
                  <a:lnTo>
                    <a:pt x="286" y="2495"/>
                  </a:lnTo>
                  <a:lnTo>
                    <a:pt x="296" y="2465"/>
                  </a:lnTo>
                  <a:lnTo>
                    <a:pt x="305" y="2436"/>
                  </a:lnTo>
                  <a:lnTo>
                    <a:pt x="314" y="2406"/>
                  </a:lnTo>
                  <a:lnTo>
                    <a:pt x="320" y="2375"/>
                  </a:lnTo>
                  <a:lnTo>
                    <a:pt x="325" y="2342"/>
                  </a:lnTo>
                  <a:lnTo>
                    <a:pt x="329" y="2308"/>
                  </a:lnTo>
                  <a:lnTo>
                    <a:pt x="331" y="2273"/>
                  </a:lnTo>
                  <a:lnTo>
                    <a:pt x="334" y="2236"/>
                  </a:lnTo>
                  <a:lnTo>
                    <a:pt x="335" y="2198"/>
                  </a:lnTo>
                  <a:lnTo>
                    <a:pt x="336" y="2158"/>
                  </a:lnTo>
                  <a:lnTo>
                    <a:pt x="337" y="2121"/>
                  </a:lnTo>
                  <a:lnTo>
                    <a:pt x="337" y="2088"/>
                  </a:lnTo>
                  <a:lnTo>
                    <a:pt x="339" y="2060"/>
                  </a:lnTo>
                  <a:lnTo>
                    <a:pt x="339" y="2037"/>
                  </a:lnTo>
                  <a:lnTo>
                    <a:pt x="339" y="19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C009DF7-3205-4A1E-9F59-FC1FEECC42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7976" y="6240386"/>
              <a:ext cx="401637" cy="1579563"/>
            </a:xfrm>
            <a:custGeom>
              <a:avLst/>
              <a:gdLst>
                <a:gd name="T0" fmla="*/ 57 w 759"/>
                <a:gd name="T1" fmla="*/ 555 h 2984"/>
                <a:gd name="T2" fmla="*/ 148 w 759"/>
                <a:gd name="T3" fmla="*/ 288 h 2984"/>
                <a:gd name="T4" fmla="*/ 373 w 759"/>
                <a:gd name="T5" fmla="*/ 3 h 2984"/>
                <a:gd name="T6" fmla="*/ 624 w 759"/>
                <a:gd name="T7" fmla="*/ 292 h 2984"/>
                <a:gd name="T8" fmla="*/ 758 w 759"/>
                <a:gd name="T9" fmla="*/ 560 h 2984"/>
                <a:gd name="T10" fmla="*/ 526 w 759"/>
                <a:gd name="T11" fmla="*/ 307 h 2984"/>
                <a:gd name="T12" fmla="*/ 543 w 759"/>
                <a:gd name="T13" fmla="*/ 625 h 2984"/>
                <a:gd name="T14" fmla="*/ 573 w 759"/>
                <a:gd name="T15" fmla="*/ 1016 h 2984"/>
                <a:gd name="T16" fmla="*/ 600 w 759"/>
                <a:gd name="T17" fmla="*/ 1418 h 2984"/>
                <a:gd name="T18" fmla="*/ 501 w 759"/>
                <a:gd name="T19" fmla="*/ 1064 h 2984"/>
                <a:gd name="T20" fmla="*/ 277 w 759"/>
                <a:gd name="T21" fmla="*/ 901 h 2984"/>
                <a:gd name="T22" fmla="*/ 206 w 759"/>
                <a:gd name="T23" fmla="*/ 1353 h 2984"/>
                <a:gd name="T24" fmla="*/ 139 w 759"/>
                <a:gd name="T25" fmla="*/ 1102 h 2984"/>
                <a:gd name="T26" fmla="*/ 183 w 759"/>
                <a:gd name="T27" fmla="*/ 594 h 2984"/>
                <a:gd name="T28" fmla="*/ 214 w 759"/>
                <a:gd name="T29" fmla="*/ 479 h 2984"/>
                <a:gd name="T30" fmla="*/ 224 w 759"/>
                <a:gd name="T31" fmla="*/ 862 h 2984"/>
                <a:gd name="T32" fmla="*/ 163 w 759"/>
                <a:gd name="T33" fmla="*/ 1401 h 2984"/>
                <a:gd name="T34" fmla="*/ 222 w 759"/>
                <a:gd name="T35" fmla="*/ 1024 h 2984"/>
                <a:gd name="T36" fmla="*/ 462 w 759"/>
                <a:gd name="T37" fmla="*/ 885 h 2984"/>
                <a:gd name="T38" fmla="*/ 554 w 759"/>
                <a:gd name="T39" fmla="*/ 1331 h 2984"/>
                <a:gd name="T40" fmla="*/ 599 w 759"/>
                <a:gd name="T41" fmla="*/ 1211 h 2984"/>
                <a:gd name="T42" fmla="*/ 440 w 759"/>
                <a:gd name="T43" fmla="*/ 738 h 2984"/>
                <a:gd name="T44" fmla="*/ 422 w 759"/>
                <a:gd name="T45" fmla="*/ 383 h 2984"/>
                <a:gd name="T46" fmla="*/ 708 w 759"/>
                <a:gd name="T47" fmla="*/ 555 h 2984"/>
                <a:gd name="T48" fmla="*/ 732 w 759"/>
                <a:gd name="T49" fmla="*/ 480 h 2984"/>
                <a:gd name="T50" fmla="*/ 441 w 759"/>
                <a:gd name="T51" fmla="*/ 203 h 2984"/>
                <a:gd name="T52" fmla="*/ 355 w 759"/>
                <a:gd name="T53" fmla="*/ 80 h 2984"/>
                <a:gd name="T54" fmla="*/ 19 w 759"/>
                <a:gd name="T55" fmla="*/ 491 h 2984"/>
                <a:gd name="T56" fmla="*/ 174 w 759"/>
                <a:gd name="T57" fmla="*/ 343 h 2984"/>
                <a:gd name="T58" fmla="*/ 472 w 759"/>
                <a:gd name="T59" fmla="*/ 540 h 2984"/>
                <a:gd name="T60" fmla="*/ 276 w 759"/>
                <a:gd name="T61" fmla="*/ 634 h 2984"/>
                <a:gd name="T62" fmla="*/ 241 w 759"/>
                <a:gd name="T63" fmla="*/ 569 h 2984"/>
                <a:gd name="T64" fmla="*/ 482 w 759"/>
                <a:gd name="T65" fmla="*/ 520 h 2984"/>
                <a:gd name="T66" fmla="*/ 176 w 759"/>
                <a:gd name="T67" fmla="*/ 2101 h 2984"/>
                <a:gd name="T68" fmla="*/ 70 w 759"/>
                <a:gd name="T69" fmla="*/ 2478 h 2984"/>
                <a:gd name="T70" fmla="*/ 31 w 759"/>
                <a:gd name="T71" fmla="*/ 2270 h 2984"/>
                <a:gd name="T72" fmla="*/ 338 w 759"/>
                <a:gd name="T73" fmla="*/ 1857 h 2984"/>
                <a:gd name="T74" fmla="*/ 409 w 759"/>
                <a:gd name="T75" fmla="*/ 1676 h 2984"/>
                <a:gd name="T76" fmla="*/ 747 w 759"/>
                <a:gd name="T77" fmla="*/ 2348 h 2984"/>
                <a:gd name="T78" fmla="*/ 678 w 759"/>
                <a:gd name="T79" fmla="*/ 2399 h 2984"/>
                <a:gd name="T80" fmla="*/ 455 w 759"/>
                <a:gd name="T81" fmla="*/ 2002 h 2984"/>
                <a:gd name="T82" fmla="*/ 454 w 759"/>
                <a:gd name="T83" fmla="*/ 2445 h 2984"/>
                <a:gd name="T84" fmla="*/ 693 w 759"/>
                <a:gd name="T85" fmla="*/ 2918 h 2984"/>
                <a:gd name="T86" fmla="*/ 471 w 759"/>
                <a:gd name="T87" fmla="*/ 2709 h 2984"/>
                <a:gd name="T88" fmla="*/ 258 w 759"/>
                <a:gd name="T89" fmla="*/ 2742 h 2984"/>
                <a:gd name="T90" fmla="*/ 38 w 759"/>
                <a:gd name="T91" fmla="*/ 2962 h 2984"/>
                <a:gd name="T92" fmla="*/ 214 w 759"/>
                <a:gd name="T93" fmla="*/ 2663 h 2984"/>
                <a:gd name="T94" fmla="*/ 336 w 759"/>
                <a:gd name="T95" fmla="*/ 2186 h 2984"/>
                <a:gd name="T96" fmla="*/ 343 w 759"/>
                <a:gd name="T97" fmla="*/ 2281 h 2984"/>
                <a:gd name="T98" fmla="*/ 179 w 759"/>
                <a:gd name="T99" fmla="*/ 2750 h 2984"/>
                <a:gd name="T100" fmla="*/ 57 w 759"/>
                <a:gd name="T101" fmla="*/ 2962 h 2984"/>
                <a:gd name="T102" fmla="*/ 287 w 759"/>
                <a:gd name="T103" fmla="*/ 2656 h 2984"/>
                <a:gd name="T104" fmla="*/ 525 w 759"/>
                <a:gd name="T105" fmla="*/ 2782 h 2984"/>
                <a:gd name="T106" fmla="*/ 632 w 759"/>
                <a:gd name="T107" fmla="*/ 2851 h 2984"/>
                <a:gd name="T108" fmla="*/ 416 w 759"/>
                <a:gd name="T109" fmla="*/ 2330 h 2984"/>
                <a:gd name="T110" fmla="*/ 495 w 759"/>
                <a:gd name="T111" fmla="*/ 2002 h 2984"/>
                <a:gd name="T112" fmla="*/ 693 w 759"/>
                <a:gd name="T113" fmla="*/ 2454 h 2984"/>
                <a:gd name="T114" fmla="*/ 707 w 759"/>
                <a:gd name="T115" fmla="*/ 2230 h 2984"/>
                <a:gd name="T116" fmla="*/ 391 w 759"/>
                <a:gd name="T117" fmla="*/ 1642 h 2984"/>
                <a:gd name="T118" fmla="*/ 351 w 759"/>
                <a:gd name="T119" fmla="*/ 1923 h 2984"/>
                <a:gd name="T120" fmla="*/ 45 w 759"/>
                <a:gd name="T121" fmla="*/ 2273 h 2984"/>
                <a:gd name="T122" fmla="*/ 72 w 759"/>
                <a:gd name="T123" fmla="*/ 2415 h 2984"/>
                <a:gd name="T124" fmla="*/ 252 w 759"/>
                <a:gd name="T125" fmla="*/ 2020 h 2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9" h="2984">
                  <a:moveTo>
                    <a:pt x="340" y="370"/>
                  </a:moveTo>
                  <a:lnTo>
                    <a:pt x="342" y="258"/>
                  </a:lnTo>
                  <a:lnTo>
                    <a:pt x="322" y="264"/>
                  </a:lnTo>
                  <a:lnTo>
                    <a:pt x="303" y="272"/>
                  </a:lnTo>
                  <a:lnTo>
                    <a:pt x="286" y="278"/>
                  </a:lnTo>
                  <a:lnTo>
                    <a:pt x="269" y="286"/>
                  </a:lnTo>
                  <a:lnTo>
                    <a:pt x="254" y="294"/>
                  </a:lnTo>
                  <a:lnTo>
                    <a:pt x="239" y="303"/>
                  </a:lnTo>
                  <a:lnTo>
                    <a:pt x="227" y="313"/>
                  </a:lnTo>
                  <a:lnTo>
                    <a:pt x="216" y="322"/>
                  </a:lnTo>
                  <a:lnTo>
                    <a:pt x="204" y="332"/>
                  </a:lnTo>
                  <a:lnTo>
                    <a:pt x="194" y="342"/>
                  </a:lnTo>
                  <a:lnTo>
                    <a:pt x="184" y="353"/>
                  </a:lnTo>
                  <a:lnTo>
                    <a:pt x="174" y="363"/>
                  </a:lnTo>
                  <a:lnTo>
                    <a:pt x="166" y="373"/>
                  </a:lnTo>
                  <a:lnTo>
                    <a:pt x="157" y="385"/>
                  </a:lnTo>
                  <a:lnTo>
                    <a:pt x="148" y="396"/>
                  </a:lnTo>
                  <a:lnTo>
                    <a:pt x="139" y="406"/>
                  </a:lnTo>
                  <a:lnTo>
                    <a:pt x="139" y="406"/>
                  </a:lnTo>
                  <a:lnTo>
                    <a:pt x="130" y="417"/>
                  </a:lnTo>
                  <a:lnTo>
                    <a:pt x="123" y="429"/>
                  </a:lnTo>
                  <a:lnTo>
                    <a:pt x="117" y="440"/>
                  </a:lnTo>
                  <a:lnTo>
                    <a:pt x="109" y="451"/>
                  </a:lnTo>
                  <a:lnTo>
                    <a:pt x="103" y="462"/>
                  </a:lnTo>
                  <a:lnTo>
                    <a:pt x="97" y="474"/>
                  </a:lnTo>
                  <a:lnTo>
                    <a:pt x="92" y="485"/>
                  </a:lnTo>
                  <a:lnTo>
                    <a:pt x="85" y="496"/>
                  </a:lnTo>
                  <a:lnTo>
                    <a:pt x="80" y="507"/>
                  </a:lnTo>
                  <a:lnTo>
                    <a:pt x="77" y="517"/>
                  </a:lnTo>
                  <a:lnTo>
                    <a:pt x="72" y="526"/>
                  </a:lnTo>
                  <a:lnTo>
                    <a:pt x="68" y="534"/>
                  </a:lnTo>
                  <a:lnTo>
                    <a:pt x="62" y="546"/>
                  </a:lnTo>
                  <a:lnTo>
                    <a:pt x="57" y="555"/>
                  </a:lnTo>
                  <a:lnTo>
                    <a:pt x="57" y="555"/>
                  </a:lnTo>
                  <a:lnTo>
                    <a:pt x="52" y="560"/>
                  </a:lnTo>
                  <a:lnTo>
                    <a:pt x="45" y="564"/>
                  </a:lnTo>
                  <a:lnTo>
                    <a:pt x="38" y="566"/>
                  </a:lnTo>
                  <a:lnTo>
                    <a:pt x="29" y="568"/>
                  </a:lnTo>
                  <a:lnTo>
                    <a:pt x="29" y="568"/>
                  </a:lnTo>
                  <a:lnTo>
                    <a:pt x="24" y="568"/>
                  </a:lnTo>
                  <a:lnTo>
                    <a:pt x="19" y="565"/>
                  </a:lnTo>
                  <a:lnTo>
                    <a:pt x="15" y="561"/>
                  </a:lnTo>
                  <a:lnTo>
                    <a:pt x="11" y="556"/>
                  </a:lnTo>
                  <a:lnTo>
                    <a:pt x="8" y="551"/>
                  </a:lnTo>
                  <a:lnTo>
                    <a:pt x="5" y="545"/>
                  </a:lnTo>
                  <a:lnTo>
                    <a:pt x="4" y="537"/>
                  </a:lnTo>
                  <a:lnTo>
                    <a:pt x="1" y="530"/>
                  </a:lnTo>
                  <a:lnTo>
                    <a:pt x="1" y="530"/>
                  </a:lnTo>
                  <a:lnTo>
                    <a:pt x="0" y="520"/>
                  </a:lnTo>
                  <a:lnTo>
                    <a:pt x="1" y="510"/>
                  </a:lnTo>
                  <a:lnTo>
                    <a:pt x="3" y="499"/>
                  </a:lnTo>
                  <a:lnTo>
                    <a:pt x="6" y="487"/>
                  </a:lnTo>
                  <a:lnTo>
                    <a:pt x="10" y="475"/>
                  </a:lnTo>
                  <a:lnTo>
                    <a:pt x="16" y="464"/>
                  </a:lnTo>
                  <a:lnTo>
                    <a:pt x="24" y="450"/>
                  </a:lnTo>
                  <a:lnTo>
                    <a:pt x="33" y="436"/>
                  </a:lnTo>
                  <a:lnTo>
                    <a:pt x="33" y="436"/>
                  </a:lnTo>
                  <a:lnTo>
                    <a:pt x="78" y="363"/>
                  </a:lnTo>
                  <a:lnTo>
                    <a:pt x="78" y="363"/>
                  </a:lnTo>
                  <a:lnTo>
                    <a:pt x="85" y="353"/>
                  </a:lnTo>
                  <a:lnTo>
                    <a:pt x="94" y="343"/>
                  </a:lnTo>
                  <a:lnTo>
                    <a:pt x="103" y="332"/>
                  </a:lnTo>
                  <a:lnTo>
                    <a:pt x="113" y="321"/>
                  </a:lnTo>
                  <a:lnTo>
                    <a:pt x="124" y="311"/>
                  </a:lnTo>
                  <a:lnTo>
                    <a:pt x="135" y="299"/>
                  </a:lnTo>
                  <a:lnTo>
                    <a:pt x="148" y="288"/>
                  </a:lnTo>
                  <a:lnTo>
                    <a:pt x="160" y="276"/>
                  </a:lnTo>
                  <a:lnTo>
                    <a:pt x="160" y="276"/>
                  </a:lnTo>
                  <a:lnTo>
                    <a:pt x="174" y="264"/>
                  </a:lnTo>
                  <a:lnTo>
                    <a:pt x="187" y="254"/>
                  </a:lnTo>
                  <a:lnTo>
                    <a:pt x="201" y="246"/>
                  </a:lnTo>
                  <a:lnTo>
                    <a:pt x="213" y="237"/>
                  </a:lnTo>
                  <a:lnTo>
                    <a:pt x="224" y="229"/>
                  </a:lnTo>
                  <a:lnTo>
                    <a:pt x="237" y="223"/>
                  </a:lnTo>
                  <a:lnTo>
                    <a:pt x="248" y="218"/>
                  </a:lnTo>
                  <a:lnTo>
                    <a:pt x="261" y="213"/>
                  </a:lnTo>
                  <a:lnTo>
                    <a:pt x="261" y="213"/>
                  </a:lnTo>
                  <a:lnTo>
                    <a:pt x="342" y="184"/>
                  </a:lnTo>
                  <a:lnTo>
                    <a:pt x="341" y="175"/>
                  </a:lnTo>
                  <a:lnTo>
                    <a:pt x="341" y="167"/>
                  </a:lnTo>
                  <a:lnTo>
                    <a:pt x="341" y="152"/>
                  </a:lnTo>
                  <a:lnTo>
                    <a:pt x="341" y="137"/>
                  </a:lnTo>
                  <a:lnTo>
                    <a:pt x="341" y="137"/>
                  </a:lnTo>
                  <a:lnTo>
                    <a:pt x="341" y="105"/>
                  </a:lnTo>
                  <a:lnTo>
                    <a:pt x="341" y="80"/>
                  </a:lnTo>
                  <a:lnTo>
                    <a:pt x="341" y="80"/>
                  </a:lnTo>
                  <a:lnTo>
                    <a:pt x="341" y="69"/>
                  </a:lnTo>
                  <a:lnTo>
                    <a:pt x="342" y="59"/>
                  </a:lnTo>
                  <a:lnTo>
                    <a:pt x="343" y="49"/>
                  </a:lnTo>
                  <a:lnTo>
                    <a:pt x="345" y="40"/>
                  </a:lnTo>
                  <a:lnTo>
                    <a:pt x="345" y="40"/>
                  </a:lnTo>
                  <a:lnTo>
                    <a:pt x="347" y="30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5" y="15"/>
                  </a:lnTo>
                  <a:lnTo>
                    <a:pt x="360" y="10"/>
                  </a:lnTo>
                  <a:lnTo>
                    <a:pt x="360" y="10"/>
                  </a:lnTo>
                  <a:lnTo>
                    <a:pt x="366" y="5"/>
                  </a:lnTo>
                  <a:lnTo>
                    <a:pt x="373" y="3"/>
                  </a:lnTo>
                  <a:lnTo>
                    <a:pt x="382" y="1"/>
                  </a:lnTo>
                  <a:lnTo>
                    <a:pt x="392" y="0"/>
                  </a:lnTo>
                  <a:lnTo>
                    <a:pt x="399" y="1"/>
                  </a:lnTo>
                  <a:lnTo>
                    <a:pt x="404" y="5"/>
                  </a:lnTo>
                  <a:lnTo>
                    <a:pt x="409" y="9"/>
                  </a:lnTo>
                  <a:lnTo>
                    <a:pt x="412" y="16"/>
                  </a:lnTo>
                  <a:lnTo>
                    <a:pt x="412" y="16"/>
                  </a:lnTo>
                  <a:lnTo>
                    <a:pt x="415" y="23"/>
                  </a:lnTo>
                  <a:lnTo>
                    <a:pt x="416" y="31"/>
                  </a:lnTo>
                  <a:lnTo>
                    <a:pt x="417" y="40"/>
                  </a:lnTo>
                  <a:lnTo>
                    <a:pt x="419" y="51"/>
                  </a:lnTo>
                  <a:lnTo>
                    <a:pt x="419" y="114"/>
                  </a:lnTo>
                  <a:lnTo>
                    <a:pt x="419" y="114"/>
                  </a:lnTo>
                  <a:lnTo>
                    <a:pt x="417" y="183"/>
                  </a:lnTo>
                  <a:lnTo>
                    <a:pt x="431" y="187"/>
                  </a:lnTo>
                  <a:lnTo>
                    <a:pt x="445" y="189"/>
                  </a:lnTo>
                  <a:lnTo>
                    <a:pt x="445" y="189"/>
                  </a:lnTo>
                  <a:lnTo>
                    <a:pt x="461" y="194"/>
                  </a:lnTo>
                  <a:lnTo>
                    <a:pt x="479" y="199"/>
                  </a:lnTo>
                  <a:lnTo>
                    <a:pt x="479" y="199"/>
                  </a:lnTo>
                  <a:lnTo>
                    <a:pt x="487" y="203"/>
                  </a:lnTo>
                  <a:lnTo>
                    <a:pt x="497" y="207"/>
                  </a:lnTo>
                  <a:lnTo>
                    <a:pt x="507" y="211"/>
                  </a:lnTo>
                  <a:lnTo>
                    <a:pt x="518" y="216"/>
                  </a:lnTo>
                  <a:lnTo>
                    <a:pt x="529" y="222"/>
                  </a:lnTo>
                  <a:lnTo>
                    <a:pt x="540" y="229"/>
                  </a:lnTo>
                  <a:lnTo>
                    <a:pt x="551" y="237"/>
                  </a:lnTo>
                  <a:lnTo>
                    <a:pt x="564" y="244"/>
                  </a:lnTo>
                  <a:lnTo>
                    <a:pt x="575" y="253"/>
                  </a:lnTo>
                  <a:lnTo>
                    <a:pt x="586" y="261"/>
                  </a:lnTo>
                  <a:lnTo>
                    <a:pt x="598" y="269"/>
                  </a:lnTo>
                  <a:lnTo>
                    <a:pt x="606" y="277"/>
                  </a:lnTo>
                  <a:lnTo>
                    <a:pt x="624" y="292"/>
                  </a:lnTo>
                  <a:lnTo>
                    <a:pt x="637" y="306"/>
                  </a:lnTo>
                  <a:lnTo>
                    <a:pt x="649" y="320"/>
                  </a:lnTo>
                  <a:lnTo>
                    <a:pt x="662" y="337"/>
                  </a:lnTo>
                  <a:lnTo>
                    <a:pt x="669" y="346"/>
                  </a:lnTo>
                  <a:lnTo>
                    <a:pt x="675" y="356"/>
                  </a:lnTo>
                  <a:lnTo>
                    <a:pt x="683" y="366"/>
                  </a:lnTo>
                  <a:lnTo>
                    <a:pt x="690" y="377"/>
                  </a:lnTo>
                  <a:lnTo>
                    <a:pt x="690" y="377"/>
                  </a:lnTo>
                  <a:lnTo>
                    <a:pt x="698" y="387"/>
                  </a:lnTo>
                  <a:lnTo>
                    <a:pt x="704" y="397"/>
                  </a:lnTo>
                  <a:lnTo>
                    <a:pt x="710" y="407"/>
                  </a:lnTo>
                  <a:lnTo>
                    <a:pt x="715" y="416"/>
                  </a:lnTo>
                  <a:lnTo>
                    <a:pt x="724" y="430"/>
                  </a:lnTo>
                  <a:lnTo>
                    <a:pt x="730" y="442"/>
                  </a:lnTo>
                  <a:lnTo>
                    <a:pt x="730" y="442"/>
                  </a:lnTo>
                  <a:lnTo>
                    <a:pt x="735" y="452"/>
                  </a:lnTo>
                  <a:lnTo>
                    <a:pt x="739" y="464"/>
                  </a:lnTo>
                  <a:lnTo>
                    <a:pt x="739" y="464"/>
                  </a:lnTo>
                  <a:lnTo>
                    <a:pt x="744" y="475"/>
                  </a:lnTo>
                  <a:lnTo>
                    <a:pt x="748" y="487"/>
                  </a:lnTo>
                  <a:lnTo>
                    <a:pt x="748" y="487"/>
                  </a:lnTo>
                  <a:lnTo>
                    <a:pt x="752" y="500"/>
                  </a:lnTo>
                  <a:lnTo>
                    <a:pt x="754" y="510"/>
                  </a:lnTo>
                  <a:lnTo>
                    <a:pt x="757" y="520"/>
                  </a:lnTo>
                  <a:lnTo>
                    <a:pt x="758" y="527"/>
                  </a:lnTo>
                  <a:lnTo>
                    <a:pt x="758" y="527"/>
                  </a:lnTo>
                  <a:lnTo>
                    <a:pt x="759" y="539"/>
                  </a:lnTo>
                  <a:lnTo>
                    <a:pt x="759" y="539"/>
                  </a:lnTo>
                  <a:lnTo>
                    <a:pt x="759" y="544"/>
                  </a:lnTo>
                  <a:lnTo>
                    <a:pt x="759" y="549"/>
                  </a:lnTo>
                  <a:lnTo>
                    <a:pt x="759" y="549"/>
                  </a:lnTo>
                  <a:lnTo>
                    <a:pt x="759" y="554"/>
                  </a:lnTo>
                  <a:lnTo>
                    <a:pt x="758" y="560"/>
                  </a:lnTo>
                  <a:lnTo>
                    <a:pt x="758" y="560"/>
                  </a:lnTo>
                  <a:lnTo>
                    <a:pt x="757" y="565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49" y="575"/>
                  </a:lnTo>
                  <a:lnTo>
                    <a:pt x="744" y="579"/>
                  </a:lnTo>
                  <a:lnTo>
                    <a:pt x="744" y="579"/>
                  </a:lnTo>
                  <a:lnTo>
                    <a:pt x="738" y="581"/>
                  </a:lnTo>
                  <a:lnTo>
                    <a:pt x="732" y="583"/>
                  </a:lnTo>
                  <a:lnTo>
                    <a:pt x="732" y="583"/>
                  </a:lnTo>
                  <a:lnTo>
                    <a:pt x="725" y="583"/>
                  </a:lnTo>
                  <a:lnTo>
                    <a:pt x="719" y="581"/>
                  </a:lnTo>
                  <a:lnTo>
                    <a:pt x="714" y="579"/>
                  </a:lnTo>
                  <a:lnTo>
                    <a:pt x="709" y="576"/>
                  </a:lnTo>
                  <a:lnTo>
                    <a:pt x="704" y="573"/>
                  </a:lnTo>
                  <a:lnTo>
                    <a:pt x="700" y="568"/>
                  </a:lnTo>
                  <a:lnTo>
                    <a:pt x="700" y="568"/>
                  </a:lnTo>
                  <a:lnTo>
                    <a:pt x="697" y="561"/>
                  </a:lnTo>
                  <a:lnTo>
                    <a:pt x="693" y="555"/>
                  </a:lnTo>
                  <a:lnTo>
                    <a:pt x="693" y="555"/>
                  </a:lnTo>
                  <a:lnTo>
                    <a:pt x="657" y="466"/>
                  </a:lnTo>
                  <a:lnTo>
                    <a:pt x="650" y="455"/>
                  </a:lnTo>
                  <a:lnTo>
                    <a:pt x="643" y="441"/>
                  </a:lnTo>
                  <a:lnTo>
                    <a:pt x="633" y="427"/>
                  </a:lnTo>
                  <a:lnTo>
                    <a:pt x="621" y="410"/>
                  </a:lnTo>
                  <a:lnTo>
                    <a:pt x="621" y="410"/>
                  </a:lnTo>
                  <a:lnTo>
                    <a:pt x="609" y="392"/>
                  </a:lnTo>
                  <a:lnTo>
                    <a:pt x="596" y="376"/>
                  </a:lnTo>
                  <a:lnTo>
                    <a:pt x="584" y="360"/>
                  </a:lnTo>
                  <a:lnTo>
                    <a:pt x="571" y="346"/>
                  </a:lnTo>
                  <a:lnTo>
                    <a:pt x="558" y="333"/>
                  </a:lnTo>
                  <a:lnTo>
                    <a:pt x="543" y="320"/>
                  </a:lnTo>
                  <a:lnTo>
                    <a:pt x="526" y="307"/>
                  </a:lnTo>
                  <a:lnTo>
                    <a:pt x="509" y="296"/>
                  </a:lnTo>
                  <a:lnTo>
                    <a:pt x="509" y="296"/>
                  </a:lnTo>
                  <a:lnTo>
                    <a:pt x="500" y="289"/>
                  </a:lnTo>
                  <a:lnTo>
                    <a:pt x="490" y="284"/>
                  </a:lnTo>
                  <a:lnTo>
                    <a:pt x="479" y="278"/>
                  </a:lnTo>
                  <a:lnTo>
                    <a:pt x="466" y="273"/>
                  </a:lnTo>
                  <a:lnTo>
                    <a:pt x="466" y="273"/>
                  </a:lnTo>
                  <a:lnTo>
                    <a:pt x="455" y="269"/>
                  </a:lnTo>
                  <a:lnTo>
                    <a:pt x="444" y="266"/>
                  </a:lnTo>
                  <a:lnTo>
                    <a:pt x="431" y="262"/>
                  </a:lnTo>
                  <a:lnTo>
                    <a:pt x="417" y="258"/>
                  </a:lnTo>
                  <a:lnTo>
                    <a:pt x="419" y="367"/>
                  </a:lnTo>
                  <a:lnTo>
                    <a:pt x="430" y="372"/>
                  </a:lnTo>
                  <a:lnTo>
                    <a:pt x="441" y="377"/>
                  </a:lnTo>
                  <a:lnTo>
                    <a:pt x="454" y="385"/>
                  </a:lnTo>
                  <a:lnTo>
                    <a:pt x="465" y="391"/>
                  </a:lnTo>
                  <a:lnTo>
                    <a:pt x="476" y="400"/>
                  </a:lnTo>
                  <a:lnTo>
                    <a:pt x="490" y="412"/>
                  </a:lnTo>
                  <a:lnTo>
                    <a:pt x="504" y="427"/>
                  </a:lnTo>
                  <a:lnTo>
                    <a:pt x="519" y="447"/>
                  </a:lnTo>
                  <a:lnTo>
                    <a:pt x="526" y="459"/>
                  </a:lnTo>
                  <a:lnTo>
                    <a:pt x="533" y="470"/>
                  </a:lnTo>
                  <a:lnTo>
                    <a:pt x="538" y="482"/>
                  </a:lnTo>
                  <a:lnTo>
                    <a:pt x="543" y="496"/>
                  </a:lnTo>
                  <a:lnTo>
                    <a:pt x="546" y="509"/>
                  </a:lnTo>
                  <a:lnTo>
                    <a:pt x="549" y="524"/>
                  </a:lnTo>
                  <a:lnTo>
                    <a:pt x="550" y="539"/>
                  </a:lnTo>
                  <a:lnTo>
                    <a:pt x="551" y="554"/>
                  </a:lnTo>
                  <a:lnTo>
                    <a:pt x="550" y="570"/>
                  </a:lnTo>
                  <a:lnTo>
                    <a:pt x="550" y="584"/>
                  </a:lnTo>
                  <a:lnTo>
                    <a:pt x="549" y="599"/>
                  </a:lnTo>
                  <a:lnTo>
                    <a:pt x="546" y="611"/>
                  </a:lnTo>
                  <a:lnTo>
                    <a:pt x="543" y="625"/>
                  </a:lnTo>
                  <a:lnTo>
                    <a:pt x="540" y="636"/>
                  </a:lnTo>
                  <a:lnTo>
                    <a:pt x="535" y="649"/>
                  </a:lnTo>
                  <a:lnTo>
                    <a:pt x="530" y="659"/>
                  </a:lnTo>
                  <a:lnTo>
                    <a:pt x="525" y="670"/>
                  </a:lnTo>
                  <a:lnTo>
                    <a:pt x="518" y="682"/>
                  </a:lnTo>
                  <a:lnTo>
                    <a:pt x="509" y="692"/>
                  </a:lnTo>
                  <a:lnTo>
                    <a:pt x="499" y="703"/>
                  </a:lnTo>
                  <a:lnTo>
                    <a:pt x="489" y="713"/>
                  </a:lnTo>
                  <a:lnTo>
                    <a:pt x="479" y="723"/>
                  </a:lnTo>
                  <a:lnTo>
                    <a:pt x="466" y="734"/>
                  </a:lnTo>
                  <a:lnTo>
                    <a:pt x="452" y="744"/>
                  </a:lnTo>
                  <a:lnTo>
                    <a:pt x="462" y="759"/>
                  </a:lnTo>
                  <a:lnTo>
                    <a:pt x="471" y="773"/>
                  </a:lnTo>
                  <a:lnTo>
                    <a:pt x="480" y="786"/>
                  </a:lnTo>
                  <a:lnTo>
                    <a:pt x="487" y="799"/>
                  </a:lnTo>
                  <a:lnTo>
                    <a:pt x="495" y="812"/>
                  </a:lnTo>
                  <a:lnTo>
                    <a:pt x="502" y="826"/>
                  </a:lnTo>
                  <a:lnTo>
                    <a:pt x="509" y="837"/>
                  </a:lnTo>
                  <a:lnTo>
                    <a:pt x="515" y="848"/>
                  </a:lnTo>
                  <a:lnTo>
                    <a:pt x="515" y="848"/>
                  </a:lnTo>
                  <a:lnTo>
                    <a:pt x="520" y="859"/>
                  </a:lnTo>
                  <a:lnTo>
                    <a:pt x="526" y="871"/>
                  </a:lnTo>
                  <a:lnTo>
                    <a:pt x="531" y="883"/>
                  </a:lnTo>
                  <a:lnTo>
                    <a:pt x="536" y="896"/>
                  </a:lnTo>
                  <a:lnTo>
                    <a:pt x="541" y="908"/>
                  </a:lnTo>
                  <a:lnTo>
                    <a:pt x="546" y="922"/>
                  </a:lnTo>
                  <a:lnTo>
                    <a:pt x="550" y="936"/>
                  </a:lnTo>
                  <a:lnTo>
                    <a:pt x="555" y="950"/>
                  </a:lnTo>
                  <a:lnTo>
                    <a:pt x="555" y="950"/>
                  </a:lnTo>
                  <a:lnTo>
                    <a:pt x="559" y="965"/>
                  </a:lnTo>
                  <a:lnTo>
                    <a:pt x="564" y="981"/>
                  </a:lnTo>
                  <a:lnTo>
                    <a:pt x="568" y="999"/>
                  </a:lnTo>
                  <a:lnTo>
                    <a:pt x="573" y="1016"/>
                  </a:lnTo>
                  <a:lnTo>
                    <a:pt x="578" y="1035"/>
                  </a:lnTo>
                  <a:lnTo>
                    <a:pt x="581" y="1054"/>
                  </a:lnTo>
                  <a:lnTo>
                    <a:pt x="586" y="1074"/>
                  </a:lnTo>
                  <a:lnTo>
                    <a:pt x="590" y="1095"/>
                  </a:lnTo>
                  <a:lnTo>
                    <a:pt x="590" y="1095"/>
                  </a:lnTo>
                  <a:lnTo>
                    <a:pt x="595" y="1116"/>
                  </a:lnTo>
                  <a:lnTo>
                    <a:pt x="599" y="1136"/>
                  </a:lnTo>
                  <a:lnTo>
                    <a:pt x="603" y="1155"/>
                  </a:lnTo>
                  <a:lnTo>
                    <a:pt x="606" y="1174"/>
                  </a:lnTo>
                  <a:lnTo>
                    <a:pt x="609" y="1193"/>
                  </a:lnTo>
                  <a:lnTo>
                    <a:pt x="613" y="1210"/>
                  </a:lnTo>
                  <a:lnTo>
                    <a:pt x="615" y="1227"/>
                  </a:lnTo>
                  <a:lnTo>
                    <a:pt x="618" y="1242"/>
                  </a:lnTo>
                  <a:lnTo>
                    <a:pt x="618" y="1242"/>
                  </a:lnTo>
                  <a:lnTo>
                    <a:pt x="619" y="1257"/>
                  </a:lnTo>
                  <a:lnTo>
                    <a:pt x="621" y="1272"/>
                  </a:lnTo>
                  <a:lnTo>
                    <a:pt x="623" y="1285"/>
                  </a:lnTo>
                  <a:lnTo>
                    <a:pt x="624" y="1298"/>
                  </a:lnTo>
                  <a:lnTo>
                    <a:pt x="624" y="1298"/>
                  </a:lnTo>
                  <a:lnTo>
                    <a:pt x="625" y="1310"/>
                  </a:lnTo>
                  <a:lnTo>
                    <a:pt x="625" y="1322"/>
                  </a:lnTo>
                  <a:lnTo>
                    <a:pt x="626" y="1332"/>
                  </a:lnTo>
                  <a:lnTo>
                    <a:pt x="626" y="1342"/>
                  </a:lnTo>
                  <a:lnTo>
                    <a:pt x="626" y="1361"/>
                  </a:lnTo>
                  <a:lnTo>
                    <a:pt x="625" y="1376"/>
                  </a:lnTo>
                  <a:lnTo>
                    <a:pt x="625" y="1376"/>
                  </a:lnTo>
                  <a:lnTo>
                    <a:pt x="623" y="1389"/>
                  </a:lnTo>
                  <a:lnTo>
                    <a:pt x="619" y="1399"/>
                  </a:lnTo>
                  <a:lnTo>
                    <a:pt x="619" y="1399"/>
                  </a:lnTo>
                  <a:lnTo>
                    <a:pt x="614" y="1408"/>
                  </a:lnTo>
                  <a:lnTo>
                    <a:pt x="608" y="1414"/>
                  </a:lnTo>
                  <a:lnTo>
                    <a:pt x="605" y="1416"/>
                  </a:lnTo>
                  <a:lnTo>
                    <a:pt x="600" y="1418"/>
                  </a:lnTo>
                  <a:lnTo>
                    <a:pt x="596" y="1419"/>
                  </a:lnTo>
                  <a:lnTo>
                    <a:pt x="593" y="1419"/>
                  </a:lnTo>
                  <a:lnTo>
                    <a:pt x="585" y="1418"/>
                  </a:lnTo>
                  <a:lnTo>
                    <a:pt x="578" y="1416"/>
                  </a:lnTo>
                  <a:lnTo>
                    <a:pt x="578" y="1416"/>
                  </a:lnTo>
                  <a:lnTo>
                    <a:pt x="570" y="1412"/>
                  </a:lnTo>
                  <a:lnTo>
                    <a:pt x="563" y="1406"/>
                  </a:lnTo>
                  <a:lnTo>
                    <a:pt x="563" y="1406"/>
                  </a:lnTo>
                  <a:lnTo>
                    <a:pt x="556" y="1399"/>
                  </a:lnTo>
                  <a:lnTo>
                    <a:pt x="553" y="1392"/>
                  </a:lnTo>
                  <a:lnTo>
                    <a:pt x="549" y="1383"/>
                  </a:lnTo>
                  <a:lnTo>
                    <a:pt x="546" y="1374"/>
                  </a:lnTo>
                  <a:lnTo>
                    <a:pt x="545" y="1364"/>
                  </a:lnTo>
                  <a:lnTo>
                    <a:pt x="544" y="1349"/>
                  </a:lnTo>
                  <a:lnTo>
                    <a:pt x="543" y="1341"/>
                  </a:lnTo>
                  <a:lnTo>
                    <a:pt x="541" y="1332"/>
                  </a:lnTo>
                  <a:lnTo>
                    <a:pt x="540" y="1320"/>
                  </a:lnTo>
                  <a:lnTo>
                    <a:pt x="539" y="1309"/>
                  </a:lnTo>
                  <a:lnTo>
                    <a:pt x="539" y="1309"/>
                  </a:lnTo>
                  <a:lnTo>
                    <a:pt x="538" y="1297"/>
                  </a:lnTo>
                  <a:lnTo>
                    <a:pt x="535" y="1283"/>
                  </a:lnTo>
                  <a:lnTo>
                    <a:pt x="533" y="1267"/>
                  </a:lnTo>
                  <a:lnTo>
                    <a:pt x="530" y="1249"/>
                  </a:lnTo>
                  <a:lnTo>
                    <a:pt x="530" y="1249"/>
                  </a:lnTo>
                  <a:lnTo>
                    <a:pt x="528" y="1230"/>
                  </a:lnTo>
                  <a:lnTo>
                    <a:pt x="525" y="1210"/>
                  </a:lnTo>
                  <a:lnTo>
                    <a:pt x="521" y="1188"/>
                  </a:lnTo>
                  <a:lnTo>
                    <a:pt x="518" y="1164"/>
                  </a:lnTo>
                  <a:lnTo>
                    <a:pt x="514" y="1139"/>
                  </a:lnTo>
                  <a:lnTo>
                    <a:pt x="511" y="1118"/>
                  </a:lnTo>
                  <a:lnTo>
                    <a:pt x="507" y="1097"/>
                  </a:lnTo>
                  <a:lnTo>
                    <a:pt x="505" y="1080"/>
                  </a:lnTo>
                  <a:lnTo>
                    <a:pt x="501" y="1064"/>
                  </a:lnTo>
                  <a:lnTo>
                    <a:pt x="499" y="1050"/>
                  </a:lnTo>
                  <a:lnTo>
                    <a:pt x="497" y="1037"/>
                  </a:lnTo>
                  <a:lnTo>
                    <a:pt x="495" y="1027"/>
                  </a:lnTo>
                  <a:lnTo>
                    <a:pt x="491" y="1010"/>
                  </a:lnTo>
                  <a:lnTo>
                    <a:pt x="486" y="991"/>
                  </a:lnTo>
                  <a:lnTo>
                    <a:pt x="481" y="972"/>
                  </a:lnTo>
                  <a:lnTo>
                    <a:pt x="476" y="953"/>
                  </a:lnTo>
                  <a:lnTo>
                    <a:pt x="476" y="953"/>
                  </a:lnTo>
                  <a:lnTo>
                    <a:pt x="472" y="945"/>
                  </a:lnTo>
                  <a:lnTo>
                    <a:pt x="469" y="935"/>
                  </a:lnTo>
                  <a:lnTo>
                    <a:pt x="465" y="925"/>
                  </a:lnTo>
                  <a:lnTo>
                    <a:pt x="461" y="913"/>
                  </a:lnTo>
                  <a:lnTo>
                    <a:pt x="456" y="902"/>
                  </a:lnTo>
                  <a:lnTo>
                    <a:pt x="451" y="891"/>
                  </a:lnTo>
                  <a:lnTo>
                    <a:pt x="445" y="878"/>
                  </a:lnTo>
                  <a:lnTo>
                    <a:pt x="440" y="866"/>
                  </a:lnTo>
                  <a:lnTo>
                    <a:pt x="434" y="853"/>
                  </a:lnTo>
                  <a:lnTo>
                    <a:pt x="427" y="843"/>
                  </a:lnTo>
                  <a:lnTo>
                    <a:pt x="422" y="833"/>
                  </a:lnTo>
                  <a:lnTo>
                    <a:pt x="417" y="824"/>
                  </a:lnTo>
                  <a:lnTo>
                    <a:pt x="409" y="812"/>
                  </a:lnTo>
                  <a:lnTo>
                    <a:pt x="402" y="803"/>
                  </a:lnTo>
                  <a:lnTo>
                    <a:pt x="402" y="803"/>
                  </a:lnTo>
                  <a:lnTo>
                    <a:pt x="372" y="776"/>
                  </a:lnTo>
                  <a:lnTo>
                    <a:pt x="361" y="787"/>
                  </a:lnTo>
                  <a:lnTo>
                    <a:pt x="351" y="797"/>
                  </a:lnTo>
                  <a:lnTo>
                    <a:pt x="342" y="807"/>
                  </a:lnTo>
                  <a:lnTo>
                    <a:pt x="332" y="817"/>
                  </a:lnTo>
                  <a:lnTo>
                    <a:pt x="316" y="836"/>
                  </a:lnTo>
                  <a:lnTo>
                    <a:pt x="303" y="852"/>
                  </a:lnTo>
                  <a:lnTo>
                    <a:pt x="293" y="869"/>
                  </a:lnTo>
                  <a:lnTo>
                    <a:pt x="282" y="890"/>
                  </a:lnTo>
                  <a:lnTo>
                    <a:pt x="277" y="901"/>
                  </a:lnTo>
                  <a:lnTo>
                    <a:pt x="272" y="912"/>
                  </a:lnTo>
                  <a:lnTo>
                    <a:pt x="267" y="925"/>
                  </a:lnTo>
                  <a:lnTo>
                    <a:pt x="262" y="938"/>
                  </a:lnTo>
                  <a:lnTo>
                    <a:pt x="257" y="951"/>
                  </a:lnTo>
                  <a:lnTo>
                    <a:pt x="252" y="965"/>
                  </a:lnTo>
                  <a:lnTo>
                    <a:pt x="248" y="977"/>
                  </a:lnTo>
                  <a:lnTo>
                    <a:pt x="244" y="990"/>
                  </a:lnTo>
                  <a:lnTo>
                    <a:pt x="241" y="1002"/>
                  </a:lnTo>
                  <a:lnTo>
                    <a:pt x="238" y="1015"/>
                  </a:lnTo>
                  <a:lnTo>
                    <a:pt x="234" y="1026"/>
                  </a:lnTo>
                  <a:lnTo>
                    <a:pt x="233" y="1037"/>
                  </a:lnTo>
                  <a:lnTo>
                    <a:pt x="233" y="1037"/>
                  </a:lnTo>
                  <a:lnTo>
                    <a:pt x="231" y="1049"/>
                  </a:lnTo>
                  <a:lnTo>
                    <a:pt x="228" y="1061"/>
                  </a:lnTo>
                  <a:lnTo>
                    <a:pt x="226" y="1076"/>
                  </a:lnTo>
                  <a:lnTo>
                    <a:pt x="223" y="1090"/>
                  </a:lnTo>
                  <a:lnTo>
                    <a:pt x="221" y="1106"/>
                  </a:lnTo>
                  <a:lnTo>
                    <a:pt x="219" y="1124"/>
                  </a:lnTo>
                  <a:lnTo>
                    <a:pt x="217" y="1141"/>
                  </a:lnTo>
                  <a:lnTo>
                    <a:pt x="214" y="1160"/>
                  </a:lnTo>
                  <a:lnTo>
                    <a:pt x="214" y="1160"/>
                  </a:lnTo>
                  <a:lnTo>
                    <a:pt x="212" y="1178"/>
                  </a:lnTo>
                  <a:lnTo>
                    <a:pt x="211" y="1194"/>
                  </a:lnTo>
                  <a:lnTo>
                    <a:pt x="209" y="1209"/>
                  </a:lnTo>
                  <a:lnTo>
                    <a:pt x="208" y="1222"/>
                  </a:lnTo>
                  <a:lnTo>
                    <a:pt x="208" y="1222"/>
                  </a:lnTo>
                  <a:lnTo>
                    <a:pt x="206" y="1244"/>
                  </a:lnTo>
                  <a:lnTo>
                    <a:pt x="206" y="1259"/>
                  </a:lnTo>
                  <a:lnTo>
                    <a:pt x="206" y="1259"/>
                  </a:lnTo>
                  <a:lnTo>
                    <a:pt x="206" y="1284"/>
                  </a:lnTo>
                  <a:lnTo>
                    <a:pt x="207" y="1318"/>
                  </a:lnTo>
                  <a:lnTo>
                    <a:pt x="207" y="1337"/>
                  </a:lnTo>
                  <a:lnTo>
                    <a:pt x="206" y="1353"/>
                  </a:lnTo>
                  <a:lnTo>
                    <a:pt x="206" y="1353"/>
                  </a:lnTo>
                  <a:lnTo>
                    <a:pt x="203" y="1369"/>
                  </a:lnTo>
                  <a:lnTo>
                    <a:pt x="201" y="1383"/>
                  </a:lnTo>
                  <a:lnTo>
                    <a:pt x="201" y="1384"/>
                  </a:lnTo>
                  <a:lnTo>
                    <a:pt x="198" y="1391"/>
                  </a:lnTo>
                  <a:lnTo>
                    <a:pt x="196" y="1397"/>
                  </a:lnTo>
                  <a:lnTo>
                    <a:pt x="192" y="1402"/>
                  </a:lnTo>
                  <a:lnTo>
                    <a:pt x="188" y="1406"/>
                  </a:lnTo>
                  <a:lnTo>
                    <a:pt x="184" y="1409"/>
                  </a:lnTo>
                  <a:lnTo>
                    <a:pt x="179" y="1412"/>
                  </a:lnTo>
                  <a:lnTo>
                    <a:pt x="174" y="1413"/>
                  </a:lnTo>
                  <a:lnTo>
                    <a:pt x="169" y="1414"/>
                  </a:lnTo>
                  <a:lnTo>
                    <a:pt x="160" y="1413"/>
                  </a:lnTo>
                  <a:lnTo>
                    <a:pt x="152" y="1411"/>
                  </a:lnTo>
                  <a:lnTo>
                    <a:pt x="143" y="1407"/>
                  </a:lnTo>
                  <a:lnTo>
                    <a:pt x="134" y="1402"/>
                  </a:lnTo>
                  <a:lnTo>
                    <a:pt x="134" y="1402"/>
                  </a:lnTo>
                  <a:lnTo>
                    <a:pt x="130" y="1397"/>
                  </a:lnTo>
                  <a:lnTo>
                    <a:pt x="127" y="1388"/>
                  </a:lnTo>
                  <a:lnTo>
                    <a:pt x="124" y="1377"/>
                  </a:lnTo>
                  <a:lnTo>
                    <a:pt x="123" y="1362"/>
                  </a:lnTo>
                  <a:lnTo>
                    <a:pt x="123" y="1362"/>
                  </a:lnTo>
                  <a:lnTo>
                    <a:pt x="122" y="1346"/>
                  </a:lnTo>
                  <a:lnTo>
                    <a:pt x="122" y="1325"/>
                  </a:lnTo>
                  <a:lnTo>
                    <a:pt x="122" y="1303"/>
                  </a:lnTo>
                  <a:lnTo>
                    <a:pt x="122" y="1278"/>
                  </a:lnTo>
                  <a:lnTo>
                    <a:pt x="123" y="1250"/>
                  </a:lnTo>
                  <a:lnTo>
                    <a:pt x="124" y="1225"/>
                  </a:lnTo>
                  <a:lnTo>
                    <a:pt x="127" y="1199"/>
                  </a:lnTo>
                  <a:lnTo>
                    <a:pt x="129" y="1174"/>
                  </a:lnTo>
                  <a:lnTo>
                    <a:pt x="132" y="1150"/>
                  </a:lnTo>
                  <a:lnTo>
                    <a:pt x="135" y="1126"/>
                  </a:lnTo>
                  <a:lnTo>
                    <a:pt x="139" y="1102"/>
                  </a:lnTo>
                  <a:lnTo>
                    <a:pt x="143" y="1080"/>
                  </a:lnTo>
                  <a:lnTo>
                    <a:pt x="148" y="1057"/>
                  </a:lnTo>
                  <a:lnTo>
                    <a:pt x="153" y="1036"/>
                  </a:lnTo>
                  <a:lnTo>
                    <a:pt x="158" y="1016"/>
                  </a:lnTo>
                  <a:lnTo>
                    <a:pt x="163" y="996"/>
                  </a:lnTo>
                  <a:lnTo>
                    <a:pt x="169" y="975"/>
                  </a:lnTo>
                  <a:lnTo>
                    <a:pt x="174" y="956"/>
                  </a:lnTo>
                  <a:lnTo>
                    <a:pt x="181" y="937"/>
                  </a:lnTo>
                  <a:lnTo>
                    <a:pt x="187" y="918"/>
                  </a:lnTo>
                  <a:lnTo>
                    <a:pt x="193" y="901"/>
                  </a:lnTo>
                  <a:lnTo>
                    <a:pt x="199" y="885"/>
                  </a:lnTo>
                  <a:lnTo>
                    <a:pt x="206" y="869"/>
                  </a:lnTo>
                  <a:lnTo>
                    <a:pt x="213" y="856"/>
                  </a:lnTo>
                  <a:lnTo>
                    <a:pt x="213" y="856"/>
                  </a:lnTo>
                  <a:lnTo>
                    <a:pt x="219" y="843"/>
                  </a:lnTo>
                  <a:lnTo>
                    <a:pt x="226" y="831"/>
                  </a:lnTo>
                  <a:lnTo>
                    <a:pt x="233" y="821"/>
                  </a:lnTo>
                  <a:lnTo>
                    <a:pt x="239" y="812"/>
                  </a:lnTo>
                  <a:lnTo>
                    <a:pt x="293" y="740"/>
                  </a:lnTo>
                  <a:lnTo>
                    <a:pt x="282" y="735"/>
                  </a:lnTo>
                  <a:lnTo>
                    <a:pt x="271" y="729"/>
                  </a:lnTo>
                  <a:lnTo>
                    <a:pt x="257" y="722"/>
                  </a:lnTo>
                  <a:lnTo>
                    <a:pt x="246" y="714"/>
                  </a:lnTo>
                  <a:lnTo>
                    <a:pt x="233" y="704"/>
                  </a:lnTo>
                  <a:lnTo>
                    <a:pt x="222" y="692"/>
                  </a:lnTo>
                  <a:lnTo>
                    <a:pt x="212" y="677"/>
                  </a:lnTo>
                  <a:lnTo>
                    <a:pt x="202" y="660"/>
                  </a:lnTo>
                  <a:lnTo>
                    <a:pt x="197" y="650"/>
                  </a:lnTo>
                  <a:lnTo>
                    <a:pt x="193" y="640"/>
                  </a:lnTo>
                  <a:lnTo>
                    <a:pt x="189" y="629"/>
                  </a:lnTo>
                  <a:lnTo>
                    <a:pt x="187" y="618"/>
                  </a:lnTo>
                  <a:lnTo>
                    <a:pt x="184" y="606"/>
                  </a:lnTo>
                  <a:lnTo>
                    <a:pt x="183" y="594"/>
                  </a:lnTo>
                  <a:lnTo>
                    <a:pt x="182" y="581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182" y="554"/>
                  </a:lnTo>
                  <a:lnTo>
                    <a:pt x="183" y="540"/>
                  </a:lnTo>
                  <a:lnTo>
                    <a:pt x="186" y="526"/>
                  </a:lnTo>
                  <a:lnTo>
                    <a:pt x="188" y="512"/>
                  </a:lnTo>
                  <a:lnTo>
                    <a:pt x="192" y="499"/>
                  </a:lnTo>
                  <a:lnTo>
                    <a:pt x="197" y="486"/>
                  </a:lnTo>
                  <a:lnTo>
                    <a:pt x="202" y="472"/>
                  </a:lnTo>
                  <a:lnTo>
                    <a:pt x="208" y="460"/>
                  </a:lnTo>
                  <a:lnTo>
                    <a:pt x="217" y="447"/>
                  </a:lnTo>
                  <a:lnTo>
                    <a:pt x="227" y="434"/>
                  </a:lnTo>
                  <a:lnTo>
                    <a:pt x="241" y="422"/>
                  </a:lnTo>
                  <a:lnTo>
                    <a:pt x="257" y="410"/>
                  </a:lnTo>
                  <a:lnTo>
                    <a:pt x="274" y="400"/>
                  </a:lnTo>
                  <a:lnTo>
                    <a:pt x="293" y="388"/>
                  </a:lnTo>
                  <a:lnTo>
                    <a:pt x="316" y="378"/>
                  </a:lnTo>
                  <a:lnTo>
                    <a:pt x="340" y="370"/>
                  </a:lnTo>
                  <a:close/>
                  <a:moveTo>
                    <a:pt x="355" y="249"/>
                  </a:moveTo>
                  <a:lnTo>
                    <a:pt x="352" y="373"/>
                  </a:lnTo>
                  <a:lnTo>
                    <a:pt x="352" y="378"/>
                  </a:lnTo>
                  <a:lnTo>
                    <a:pt x="348" y="380"/>
                  </a:lnTo>
                  <a:lnTo>
                    <a:pt x="323" y="390"/>
                  </a:lnTo>
                  <a:lnTo>
                    <a:pt x="301" y="400"/>
                  </a:lnTo>
                  <a:lnTo>
                    <a:pt x="282" y="410"/>
                  </a:lnTo>
                  <a:lnTo>
                    <a:pt x="264" y="421"/>
                  </a:lnTo>
                  <a:lnTo>
                    <a:pt x="249" y="432"/>
                  </a:lnTo>
                  <a:lnTo>
                    <a:pt x="237" y="442"/>
                  </a:lnTo>
                  <a:lnTo>
                    <a:pt x="227" y="455"/>
                  </a:lnTo>
                  <a:lnTo>
                    <a:pt x="219" y="466"/>
                  </a:lnTo>
                  <a:lnTo>
                    <a:pt x="219" y="466"/>
                  </a:lnTo>
                  <a:lnTo>
                    <a:pt x="214" y="479"/>
                  </a:lnTo>
                  <a:lnTo>
                    <a:pt x="209" y="491"/>
                  </a:lnTo>
                  <a:lnTo>
                    <a:pt x="204" y="504"/>
                  </a:lnTo>
                  <a:lnTo>
                    <a:pt x="201" y="516"/>
                  </a:lnTo>
                  <a:lnTo>
                    <a:pt x="198" y="529"/>
                  </a:lnTo>
                  <a:lnTo>
                    <a:pt x="196" y="541"/>
                  </a:lnTo>
                  <a:lnTo>
                    <a:pt x="196" y="555"/>
                  </a:lnTo>
                  <a:lnTo>
                    <a:pt x="194" y="568"/>
                  </a:lnTo>
                  <a:lnTo>
                    <a:pt x="194" y="568"/>
                  </a:lnTo>
                  <a:lnTo>
                    <a:pt x="196" y="580"/>
                  </a:lnTo>
                  <a:lnTo>
                    <a:pt x="196" y="593"/>
                  </a:lnTo>
                  <a:lnTo>
                    <a:pt x="197" y="604"/>
                  </a:lnTo>
                  <a:lnTo>
                    <a:pt x="199" y="615"/>
                  </a:lnTo>
                  <a:lnTo>
                    <a:pt x="202" y="626"/>
                  </a:lnTo>
                  <a:lnTo>
                    <a:pt x="206" y="635"/>
                  </a:lnTo>
                  <a:lnTo>
                    <a:pt x="209" y="645"/>
                  </a:lnTo>
                  <a:lnTo>
                    <a:pt x="213" y="654"/>
                  </a:lnTo>
                  <a:lnTo>
                    <a:pt x="222" y="669"/>
                  </a:lnTo>
                  <a:lnTo>
                    <a:pt x="232" y="683"/>
                  </a:lnTo>
                  <a:lnTo>
                    <a:pt x="242" y="694"/>
                  </a:lnTo>
                  <a:lnTo>
                    <a:pt x="253" y="703"/>
                  </a:lnTo>
                  <a:lnTo>
                    <a:pt x="253" y="703"/>
                  </a:lnTo>
                  <a:lnTo>
                    <a:pt x="264" y="710"/>
                  </a:lnTo>
                  <a:lnTo>
                    <a:pt x="277" y="718"/>
                  </a:lnTo>
                  <a:lnTo>
                    <a:pt x="291" y="725"/>
                  </a:lnTo>
                  <a:lnTo>
                    <a:pt x="306" y="732"/>
                  </a:lnTo>
                  <a:lnTo>
                    <a:pt x="313" y="735"/>
                  </a:lnTo>
                  <a:lnTo>
                    <a:pt x="308" y="742"/>
                  </a:lnTo>
                  <a:lnTo>
                    <a:pt x="251" y="821"/>
                  </a:lnTo>
                  <a:lnTo>
                    <a:pt x="249" y="821"/>
                  </a:lnTo>
                  <a:lnTo>
                    <a:pt x="243" y="828"/>
                  </a:lnTo>
                  <a:lnTo>
                    <a:pt x="237" y="838"/>
                  </a:lnTo>
                  <a:lnTo>
                    <a:pt x="231" y="849"/>
                  </a:lnTo>
                  <a:lnTo>
                    <a:pt x="224" y="862"/>
                  </a:lnTo>
                  <a:lnTo>
                    <a:pt x="224" y="862"/>
                  </a:lnTo>
                  <a:lnTo>
                    <a:pt x="218" y="874"/>
                  </a:lnTo>
                  <a:lnTo>
                    <a:pt x="212" y="890"/>
                  </a:lnTo>
                  <a:lnTo>
                    <a:pt x="206" y="906"/>
                  </a:lnTo>
                  <a:lnTo>
                    <a:pt x="199" y="922"/>
                  </a:lnTo>
                  <a:lnTo>
                    <a:pt x="193" y="941"/>
                  </a:lnTo>
                  <a:lnTo>
                    <a:pt x="187" y="960"/>
                  </a:lnTo>
                  <a:lnTo>
                    <a:pt x="182" y="978"/>
                  </a:lnTo>
                  <a:lnTo>
                    <a:pt x="176" y="999"/>
                  </a:lnTo>
                  <a:lnTo>
                    <a:pt x="171" y="1019"/>
                  </a:lnTo>
                  <a:lnTo>
                    <a:pt x="166" y="1040"/>
                  </a:lnTo>
                  <a:lnTo>
                    <a:pt x="160" y="1061"/>
                  </a:lnTo>
                  <a:lnTo>
                    <a:pt x="157" y="1082"/>
                  </a:lnTo>
                  <a:lnTo>
                    <a:pt x="152" y="1105"/>
                  </a:lnTo>
                  <a:lnTo>
                    <a:pt x="148" y="1128"/>
                  </a:lnTo>
                  <a:lnTo>
                    <a:pt x="145" y="1151"/>
                  </a:lnTo>
                  <a:lnTo>
                    <a:pt x="142" y="1175"/>
                  </a:lnTo>
                  <a:lnTo>
                    <a:pt x="139" y="1200"/>
                  </a:lnTo>
                  <a:lnTo>
                    <a:pt x="138" y="1225"/>
                  </a:lnTo>
                  <a:lnTo>
                    <a:pt x="137" y="1252"/>
                  </a:lnTo>
                  <a:lnTo>
                    <a:pt x="135" y="1278"/>
                  </a:lnTo>
                  <a:lnTo>
                    <a:pt x="134" y="1303"/>
                  </a:lnTo>
                  <a:lnTo>
                    <a:pt x="134" y="1325"/>
                  </a:lnTo>
                  <a:lnTo>
                    <a:pt x="135" y="1344"/>
                  </a:lnTo>
                  <a:lnTo>
                    <a:pt x="137" y="1361"/>
                  </a:lnTo>
                  <a:lnTo>
                    <a:pt x="138" y="1373"/>
                  </a:lnTo>
                  <a:lnTo>
                    <a:pt x="139" y="1382"/>
                  </a:lnTo>
                  <a:lnTo>
                    <a:pt x="140" y="1388"/>
                  </a:lnTo>
                  <a:lnTo>
                    <a:pt x="143" y="1392"/>
                  </a:lnTo>
                  <a:lnTo>
                    <a:pt x="143" y="1392"/>
                  </a:lnTo>
                  <a:lnTo>
                    <a:pt x="149" y="1396"/>
                  </a:lnTo>
                  <a:lnTo>
                    <a:pt x="155" y="1398"/>
                  </a:lnTo>
                  <a:lnTo>
                    <a:pt x="163" y="1401"/>
                  </a:lnTo>
                  <a:lnTo>
                    <a:pt x="169" y="1401"/>
                  </a:lnTo>
                  <a:lnTo>
                    <a:pt x="174" y="1399"/>
                  </a:lnTo>
                  <a:lnTo>
                    <a:pt x="179" y="1397"/>
                  </a:lnTo>
                  <a:lnTo>
                    <a:pt x="184" y="1389"/>
                  </a:lnTo>
                  <a:lnTo>
                    <a:pt x="188" y="1381"/>
                  </a:lnTo>
                  <a:lnTo>
                    <a:pt x="188" y="1381"/>
                  </a:lnTo>
                  <a:lnTo>
                    <a:pt x="191" y="1367"/>
                  </a:lnTo>
                  <a:lnTo>
                    <a:pt x="193" y="1352"/>
                  </a:lnTo>
                  <a:lnTo>
                    <a:pt x="194" y="1336"/>
                  </a:lnTo>
                  <a:lnTo>
                    <a:pt x="194" y="1319"/>
                  </a:lnTo>
                  <a:lnTo>
                    <a:pt x="194" y="1319"/>
                  </a:lnTo>
                  <a:lnTo>
                    <a:pt x="193" y="1285"/>
                  </a:lnTo>
                  <a:lnTo>
                    <a:pt x="193" y="1285"/>
                  </a:lnTo>
                  <a:lnTo>
                    <a:pt x="192" y="1259"/>
                  </a:lnTo>
                  <a:lnTo>
                    <a:pt x="192" y="1259"/>
                  </a:lnTo>
                  <a:lnTo>
                    <a:pt x="193" y="1252"/>
                  </a:lnTo>
                  <a:lnTo>
                    <a:pt x="193" y="1243"/>
                  </a:lnTo>
                  <a:lnTo>
                    <a:pt x="193" y="1233"/>
                  </a:lnTo>
                  <a:lnTo>
                    <a:pt x="194" y="1220"/>
                  </a:lnTo>
                  <a:lnTo>
                    <a:pt x="196" y="1206"/>
                  </a:lnTo>
                  <a:lnTo>
                    <a:pt x="198" y="1191"/>
                  </a:lnTo>
                  <a:lnTo>
                    <a:pt x="199" y="1176"/>
                  </a:lnTo>
                  <a:lnTo>
                    <a:pt x="202" y="1159"/>
                  </a:lnTo>
                  <a:lnTo>
                    <a:pt x="203" y="1139"/>
                  </a:lnTo>
                  <a:lnTo>
                    <a:pt x="206" y="1121"/>
                  </a:lnTo>
                  <a:lnTo>
                    <a:pt x="208" y="1104"/>
                  </a:lnTo>
                  <a:lnTo>
                    <a:pt x="211" y="1089"/>
                  </a:lnTo>
                  <a:lnTo>
                    <a:pt x="213" y="1074"/>
                  </a:lnTo>
                  <a:lnTo>
                    <a:pt x="216" y="1060"/>
                  </a:lnTo>
                  <a:lnTo>
                    <a:pt x="217" y="1047"/>
                  </a:lnTo>
                  <a:lnTo>
                    <a:pt x="219" y="1035"/>
                  </a:lnTo>
                  <a:lnTo>
                    <a:pt x="219" y="1035"/>
                  </a:lnTo>
                  <a:lnTo>
                    <a:pt x="222" y="1024"/>
                  </a:lnTo>
                  <a:lnTo>
                    <a:pt x="224" y="1011"/>
                  </a:lnTo>
                  <a:lnTo>
                    <a:pt x="228" y="999"/>
                  </a:lnTo>
                  <a:lnTo>
                    <a:pt x="232" y="986"/>
                  </a:lnTo>
                  <a:lnTo>
                    <a:pt x="236" y="973"/>
                  </a:lnTo>
                  <a:lnTo>
                    <a:pt x="239" y="961"/>
                  </a:lnTo>
                  <a:lnTo>
                    <a:pt x="244" y="947"/>
                  </a:lnTo>
                  <a:lnTo>
                    <a:pt x="249" y="933"/>
                  </a:lnTo>
                  <a:lnTo>
                    <a:pt x="254" y="920"/>
                  </a:lnTo>
                  <a:lnTo>
                    <a:pt x="259" y="907"/>
                  </a:lnTo>
                  <a:lnTo>
                    <a:pt x="264" y="895"/>
                  </a:lnTo>
                  <a:lnTo>
                    <a:pt x="271" y="883"/>
                  </a:lnTo>
                  <a:lnTo>
                    <a:pt x="276" y="873"/>
                  </a:lnTo>
                  <a:lnTo>
                    <a:pt x="281" y="863"/>
                  </a:lnTo>
                  <a:lnTo>
                    <a:pt x="287" y="853"/>
                  </a:lnTo>
                  <a:lnTo>
                    <a:pt x="292" y="844"/>
                  </a:lnTo>
                  <a:lnTo>
                    <a:pt x="306" y="828"/>
                  </a:lnTo>
                  <a:lnTo>
                    <a:pt x="323" y="808"/>
                  </a:lnTo>
                  <a:lnTo>
                    <a:pt x="333" y="797"/>
                  </a:lnTo>
                  <a:lnTo>
                    <a:pt x="343" y="787"/>
                  </a:lnTo>
                  <a:lnTo>
                    <a:pt x="355" y="774"/>
                  </a:lnTo>
                  <a:lnTo>
                    <a:pt x="367" y="762"/>
                  </a:lnTo>
                  <a:lnTo>
                    <a:pt x="372" y="758"/>
                  </a:lnTo>
                  <a:lnTo>
                    <a:pt x="377" y="762"/>
                  </a:lnTo>
                  <a:lnTo>
                    <a:pt x="411" y="794"/>
                  </a:lnTo>
                  <a:lnTo>
                    <a:pt x="419" y="803"/>
                  </a:lnTo>
                  <a:lnTo>
                    <a:pt x="429" y="818"/>
                  </a:lnTo>
                  <a:lnTo>
                    <a:pt x="434" y="827"/>
                  </a:lnTo>
                  <a:lnTo>
                    <a:pt x="440" y="837"/>
                  </a:lnTo>
                  <a:lnTo>
                    <a:pt x="445" y="848"/>
                  </a:lnTo>
                  <a:lnTo>
                    <a:pt x="451" y="859"/>
                  </a:lnTo>
                  <a:lnTo>
                    <a:pt x="451" y="861"/>
                  </a:lnTo>
                  <a:lnTo>
                    <a:pt x="457" y="873"/>
                  </a:lnTo>
                  <a:lnTo>
                    <a:pt x="462" y="885"/>
                  </a:lnTo>
                  <a:lnTo>
                    <a:pt x="469" y="897"/>
                  </a:lnTo>
                  <a:lnTo>
                    <a:pt x="472" y="908"/>
                  </a:lnTo>
                  <a:lnTo>
                    <a:pt x="477" y="920"/>
                  </a:lnTo>
                  <a:lnTo>
                    <a:pt x="481" y="930"/>
                  </a:lnTo>
                  <a:lnTo>
                    <a:pt x="485" y="940"/>
                  </a:lnTo>
                  <a:lnTo>
                    <a:pt x="489" y="950"/>
                  </a:lnTo>
                  <a:lnTo>
                    <a:pt x="489" y="950"/>
                  </a:lnTo>
                  <a:lnTo>
                    <a:pt x="491" y="960"/>
                  </a:lnTo>
                  <a:lnTo>
                    <a:pt x="494" y="968"/>
                  </a:lnTo>
                  <a:lnTo>
                    <a:pt x="496" y="978"/>
                  </a:lnTo>
                  <a:lnTo>
                    <a:pt x="499" y="987"/>
                  </a:lnTo>
                  <a:lnTo>
                    <a:pt x="504" y="1006"/>
                  </a:lnTo>
                  <a:lnTo>
                    <a:pt x="507" y="1025"/>
                  </a:lnTo>
                  <a:lnTo>
                    <a:pt x="507" y="1025"/>
                  </a:lnTo>
                  <a:lnTo>
                    <a:pt x="510" y="1035"/>
                  </a:lnTo>
                  <a:lnTo>
                    <a:pt x="512" y="1047"/>
                  </a:lnTo>
                  <a:lnTo>
                    <a:pt x="515" y="1062"/>
                  </a:lnTo>
                  <a:lnTo>
                    <a:pt x="518" y="1079"/>
                  </a:lnTo>
                  <a:lnTo>
                    <a:pt x="520" y="1096"/>
                  </a:lnTo>
                  <a:lnTo>
                    <a:pt x="524" y="1116"/>
                  </a:lnTo>
                  <a:lnTo>
                    <a:pt x="528" y="1138"/>
                  </a:lnTo>
                  <a:lnTo>
                    <a:pt x="531" y="1161"/>
                  </a:lnTo>
                  <a:lnTo>
                    <a:pt x="535" y="1185"/>
                  </a:lnTo>
                  <a:lnTo>
                    <a:pt x="538" y="1206"/>
                  </a:lnTo>
                  <a:lnTo>
                    <a:pt x="541" y="1228"/>
                  </a:lnTo>
                  <a:lnTo>
                    <a:pt x="544" y="1248"/>
                  </a:lnTo>
                  <a:lnTo>
                    <a:pt x="546" y="1265"/>
                  </a:lnTo>
                  <a:lnTo>
                    <a:pt x="549" y="1280"/>
                  </a:lnTo>
                  <a:lnTo>
                    <a:pt x="550" y="1295"/>
                  </a:lnTo>
                  <a:lnTo>
                    <a:pt x="551" y="1308"/>
                  </a:lnTo>
                  <a:lnTo>
                    <a:pt x="551" y="1308"/>
                  </a:lnTo>
                  <a:lnTo>
                    <a:pt x="553" y="1320"/>
                  </a:lnTo>
                  <a:lnTo>
                    <a:pt x="554" y="1331"/>
                  </a:lnTo>
                  <a:lnTo>
                    <a:pt x="555" y="1341"/>
                  </a:lnTo>
                  <a:lnTo>
                    <a:pt x="556" y="1348"/>
                  </a:lnTo>
                  <a:lnTo>
                    <a:pt x="559" y="1362"/>
                  </a:lnTo>
                  <a:lnTo>
                    <a:pt x="560" y="1372"/>
                  </a:lnTo>
                  <a:lnTo>
                    <a:pt x="560" y="1373"/>
                  </a:lnTo>
                  <a:lnTo>
                    <a:pt x="561" y="1379"/>
                  </a:lnTo>
                  <a:lnTo>
                    <a:pt x="564" y="1386"/>
                  </a:lnTo>
                  <a:lnTo>
                    <a:pt x="568" y="1392"/>
                  </a:lnTo>
                  <a:lnTo>
                    <a:pt x="573" y="1397"/>
                  </a:lnTo>
                  <a:lnTo>
                    <a:pt x="578" y="1401"/>
                  </a:lnTo>
                  <a:lnTo>
                    <a:pt x="583" y="1403"/>
                  </a:lnTo>
                  <a:lnTo>
                    <a:pt x="583" y="1403"/>
                  </a:lnTo>
                  <a:lnTo>
                    <a:pt x="588" y="1406"/>
                  </a:lnTo>
                  <a:lnTo>
                    <a:pt x="593" y="1406"/>
                  </a:lnTo>
                  <a:lnTo>
                    <a:pt x="596" y="1406"/>
                  </a:lnTo>
                  <a:lnTo>
                    <a:pt x="600" y="1403"/>
                  </a:lnTo>
                  <a:lnTo>
                    <a:pt x="604" y="1399"/>
                  </a:lnTo>
                  <a:lnTo>
                    <a:pt x="606" y="1394"/>
                  </a:lnTo>
                  <a:lnTo>
                    <a:pt x="606" y="1394"/>
                  </a:lnTo>
                  <a:lnTo>
                    <a:pt x="610" y="1386"/>
                  </a:lnTo>
                  <a:lnTo>
                    <a:pt x="611" y="1374"/>
                  </a:lnTo>
                  <a:lnTo>
                    <a:pt x="613" y="1359"/>
                  </a:lnTo>
                  <a:lnTo>
                    <a:pt x="614" y="1342"/>
                  </a:lnTo>
                  <a:lnTo>
                    <a:pt x="613" y="1333"/>
                  </a:lnTo>
                  <a:lnTo>
                    <a:pt x="613" y="1322"/>
                  </a:lnTo>
                  <a:lnTo>
                    <a:pt x="611" y="1310"/>
                  </a:lnTo>
                  <a:lnTo>
                    <a:pt x="611" y="1299"/>
                  </a:lnTo>
                  <a:lnTo>
                    <a:pt x="610" y="1287"/>
                  </a:lnTo>
                  <a:lnTo>
                    <a:pt x="608" y="1273"/>
                  </a:lnTo>
                  <a:lnTo>
                    <a:pt x="606" y="1259"/>
                  </a:lnTo>
                  <a:lnTo>
                    <a:pt x="604" y="1244"/>
                  </a:lnTo>
                  <a:lnTo>
                    <a:pt x="601" y="1228"/>
                  </a:lnTo>
                  <a:lnTo>
                    <a:pt x="599" y="1211"/>
                  </a:lnTo>
                  <a:lnTo>
                    <a:pt x="596" y="1194"/>
                  </a:lnTo>
                  <a:lnTo>
                    <a:pt x="593" y="1176"/>
                  </a:lnTo>
                  <a:lnTo>
                    <a:pt x="590" y="1158"/>
                  </a:lnTo>
                  <a:lnTo>
                    <a:pt x="586" y="1139"/>
                  </a:lnTo>
                  <a:lnTo>
                    <a:pt x="581" y="1119"/>
                  </a:lnTo>
                  <a:lnTo>
                    <a:pt x="578" y="1097"/>
                  </a:lnTo>
                  <a:lnTo>
                    <a:pt x="574" y="1076"/>
                  </a:lnTo>
                  <a:lnTo>
                    <a:pt x="569" y="1057"/>
                  </a:lnTo>
                  <a:lnTo>
                    <a:pt x="564" y="1039"/>
                  </a:lnTo>
                  <a:lnTo>
                    <a:pt x="560" y="1020"/>
                  </a:lnTo>
                  <a:lnTo>
                    <a:pt x="555" y="1002"/>
                  </a:lnTo>
                  <a:lnTo>
                    <a:pt x="551" y="985"/>
                  </a:lnTo>
                  <a:lnTo>
                    <a:pt x="546" y="968"/>
                  </a:lnTo>
                  <a:lnTo>
                    <a:pt x="543" y="953"/>
                  </a:lnTo>
                  <a:lnTo>
                    <a:pt x="543" y="953"/>
                  </a:lnTo>
                  <a:lnTo>
                    <a:pt x="538" y="940"/>
                  </a:lnTo>
                  <a:lnTo>
                    <a:pt x="534" y="926"/>
                  </a:lnTo>
                  <a:lnTo>
                    <a:pt x="529" y="913"/>
                  </a:lnTo>
                  <a:lnTo>
                    <a:pt x="524" y="901"/>
                  </a:lnTo>
                  <a:lnTo>
                    <a:pt x="519" y="888"/>
                  </a:lnTo>
                  <a:lnTo>
                    <a:pt x="514" y="876"/>
                  </a:lnTo>
                  <a:lnTo>
                    <a:pt x="509" y="864"/>
                  </a:lnTo>
                  <a:lnTo>
                    <a:pt x="504" y="854"/>
                  </a:lnTo>
                  <a:lnTo>
                    <a:pt x="497" y="843"/>
                  </a:lnTo>
                  <a:lnTo>
                    <a:pt x="491" y="831"/>
                  </a:lnTo>
                  <a:lnTo>
                    <a:pt x="484" y="818"/>
                  </a:lnTo>
                  <a:lnTo>
                    <a:pt x="476" y="806"/>
                  </a:lnTo>
                  <a:lnTo>
                    <a:pt x="467" y="792"/>
                  </a:lnTo>
                  <a:lnTo>
                    <a:pt x="459" y="778"/>
                  </a:lnTo>
                  <a:lnTo>
                    <a:pt x="449" y="763"/>
                  </a:lnTo>
                  <a:lnTo>
                    <a:pt x="439" y="747"/>
                  </a:lnTo>
                  <a:lnTo>
                    <a:pt x="435" y="742"/>
                  </a:lnTo>
                  <a:lnTo>
                    <a:pt x="440" y="738"/>
                  </a:lnTo>
                  <a:lnTo>
                    <a:pt x="454" y="727"/>
                  </a:lnTo>
                  <a:lnTo>
                    <a:pt x="467" y="715"/>
                  </a:lnTo>
                  <a:lnTo>
                    <a:pt x="479" y="704"/>
                  </a:lnTo>
                  <a:lnTo>
                    <a:pt x="490" y="694"/>
                  </a:lnTo>
                  <a:lnTo>
                    <a:pt x="499" y="684"/>
                  </a:lnTo>
                  <a:lnTo>
                    <a:pt x="506" y="674"/>
                  </a:lnTo>
                  <a:lnTo>
                    <a:pt x="514" y="664"/>
                  </a:lnTo>
                  <a:lnTo>
                    <a:pt x="519" y="654"/>
                  </a:lnTo>
                  <a:lnTo>
                    <a:pt x="519" y="654"/>
                  </a:lnTo>
                  <a:lnTo>
                    <a:pt x="524" y="644"/>
                  </a:lnTo>
                  <a:lnTo>
                    <a:pt x="528" y="633"/>
                  </a:lnTo>
                  <a:lnTo>
                    <a:pt x="530" y="621"/>
                  </a:lnTo>
                  <a:lnTo>
                    <a:pt x="533" y="609"/>
                  </a:lnTo>
                  <a:lnTo>
                    <a:pt x="535" y="596"/>
                  </a:lnTo>
                  <a:lnTo>
                    <a:pt x="536" y="583"/>
                  </a:lnTo>
                  <a:lnTo>
                    <a:pt x="538" y="569"/>
                  </a:lnTo>
                  <a:lnTo>
                    <a:pt x="538" y="554"/>
                  </a:lnTo>
                  <a:lnTo>
                    <a:pt x="538" y="540"/>
                  </a:lnTo>
                  <a:lnTo>
                    <a:pt x="536" y="526"/>
                  </a:lnTo>
                  <a:lnTo>
                    <a:pt x="534" y="512"/>
                  </a:lnTo>
                  <a:lnTo>
                    <a:pt x="530" y="500"/>
                  </a:lnTo>
                  <a:lnTo>
                    <a:pt x="526" y="487"/>
                  </a:lnTo>
                  <a:lnTo>
                    <a:pt x="521" y="476"/>
                  </a:lnTo>
                  <a:lnTo>
                    <a:pt x="515" y="465"/>
                  </a:lnTo>
                  <a:lnTo>
                    <a:pt x="507" y="455"/>
                  </a:lnTo>
                  <a:lnTo>
                    <a:pt x="494" y="436"/>
                  </a:lnTo>
                  <a:lnTo>
                    <a:pt x="480" y="421"/>
                  </a:lnTo>
                  <a:lnTo>
                    <a:pt x="469" y="410"/>
                  </a:lnTo>
                  <a:lnTo>
                    <a:pt x="457" y="402"/>
                  </a:lnTo>
                  <a:lnTo>
                    <a:pt x="447" y="396"/>
                  </a:lnTo>
                  <a:lnTo>
                    <a:pt x="435" y="390"/>
                  </a:lnTo>
                  <a:lnTo>
                    <a:pt x="435" y="390"/>
                  </a:lnTo>
                  <a:lnTo>
                    <a:pt x="422" y="383"/>
                  </a:lnTo>
                  <a:lnTo>
                    <a:pt x="410" y="377"/>
                  </a:lnTo>
                  <a:lnTo>
                    <a:pt x="406" y="376"/>
                  </a:lnTo>
                  <a:lnTo>
                    <a:pt x="406" y="371"/>
                  </a:lnTo>
                  <a:lnTo>
                    <a:pt x="404" y="249"/>
                  </a:lnTo>
                  <a:lnTo>
                    <a:pt x="404" y="241"/>
                  </a:lnTo>
                  <a:lnTo>
                    <a:pt x="412" y="243"/>
                  </a:lnTo>
                  <a:lnTo>
                    <a:pt x="429" y="247"/>
                  </a:lnTo>
                  <a:lnTo>
                    <a:pt x="444" y="252"/>
                  </a:lnTo>
                  <a:lnTo>
                    <a:pt x="457" y="256"/>
                  </a:lnTo>
                  <a:lnTo>
                    <a:pt x="471" y="262"/>
                  </a:lnTo>
                  <a:lnTo>
                    <a:pt x="484" y="267"/>
                  </a:lnTo>
                  <a:lnTo>
                    <a:pt x="496" y="272"/>
                  </a:lnTo>
                  <a:lnTo>
                    <a:pt x="506" y="278"/>
                  </a:lnTo>
                  <a:lnTo>
                    <a:pt x="516" y="284"/>
                  </a:lnTo>
                  <a:lnTo>
                    <a:pt x="516" y="284"/>
                  </a:lnTo>
                  <a:lnTo>
                    <a:pt x="535" y="297"/>
                  </a:lnTo>
                  <a:lnTo>
                    <a:pt x="551" y="309"/>
                  </a:lnTo>
                  <a:lnTo>
                    <a:pt x="566" y="323"/>
                  </a:lnTo>
                  <a:lnTo>
                    <a:pt x="580" y="337"/>
                  </a:lnTo>
                  <a:lnTo>
                    <a:pt x="580" y="337"/>
                  </a:lnTo>
                  <a:lnTo>
                    <a:pt x="594" y="352"/>
                  </a:lnTo>
                  <a:lnTo>
                    <a:pt x="606" y="367"/>
                  </a:lnTo>
                  <a:lnTo>
                    <a:pt x="620" y="385"/>
                  </a:lnTo>
                  <a:lnTo>
                    <a:pt x="633" y="403"/>
                  </a:lnTo>
                  <a:lnTo>
                    <a:pt x="633" y="403"/>
                  </a:lnTo>
                  <a:lnTo>
                    <a:pt x="644" y="420"/>
                  </a:lnTo>
                  <a:lnTo>
                    <a:pt x="654" y="435"/>
                  </a:lnTo>
                  <a:lnTo>
                    <a:pt x="662" y="449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668" y="460"/>
                  </a:lnTo>
                  <a:lnTo>
                    <a:pt x="704" y="549"/>
                  </a:lnTo>
                  <a:lnTo>
                    <a:pt x="708" y="555"/>
                  </a:lnTo>
                  <a:lnTo>
                    <a:pt x="710" y="560"/>
                  </a:lnTo>
                  <a:lnTo>
                    <a:pt x="710" y="560"/>
                  </a:lnTo>
                  <a:lnTo>
                    <a:pt x="714" y="564"/>
                  </a:lnTo>
                  <a:lnTo>
                    <a:pt x="717" y="565"/>
                  </a:lnTo>
                  <a:lnTo>
                    <a:pt x="717" y="566"/>
                  </a:lnTo>
                  <a:lnTo>
                    <a:pt x="719" y="568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7" y="569"/>
                  </a:lnTo>
                  <a:lnTo>
                    <a:pt x="730" y="569"/>
                  </a:lnTo>
                  <a:lnTo>
                    <a:pt x="730" y="569"/>
                  </a:lnTo>
                  <a:lnTo>
                    <a:pt x="734" y="569"/>
                  </a:lnTo>
                  <a:lnTo>
                    <a:pt x="738" y="568"/>
                  </a:lnTo>
                  <a:lnTo>
                    <a:pt x="738" y="568"/>
                  </a:lnTo>
                  <a:lnTo>
                    <a:pt x="740" y="566"/>
                  </a:lnTo>
                  <a:lnTo>
                    <a:pt x="742" y="563"/>
                  </a:lnTo>
                  <a:lnTo>
                    <a:pt x="742" y="563"/>
                  </a:lnTo>
                  <a:lnTo>
                    <a:pt x="744" y="560"/>
                  </a:lnTo>
                  <a:lnTo>
                    <a:pt x="745" y="556"/>
                  </a:lnTo>
                  <a:lnTo>
                    <a:pt x="745" y="556"/>
                  </a:lnTo>
                  <a:lnTo>
                    <a:pt x="747" y="553"/>
                  </a:lnTo>
                  <a:lnTo>
                    <a:pt x="747" y="549"/>
                  </a:lnTo>
                  <a:lnTo>
                    <a:pt x="747" y="549"/>
                  </a:lnTo>
                  <a:lnTo>
                    <a:pt x="747" y="545"/>
                  </a:lnTo>
                  <a:lnTo>
                    <a:pt x="747" y="540"/>
                  </a:lnTo>
                  <a:lnTo>
                    <a:pt x="747" y="540"/>
                  </a:lnTo>
                  <a:lnTo>
                    <a:pt x="745" y="529"/>
                  </a:lnTo>
                  <a:lnTo>
                    <a:pt x="744" y="522"/>
                  </a:lnTo>
                  <a:lnTo>
                    <a:pt x="742" y="514"/>
                  </a:lnTo>
                  <a:lnTo>
                    <a:pt x="739" y="504"/>
                  </a:lnTo>
                  <a:lnTo>
                    <a:pt x="735" y="491"/>
                  </a:lnTo>
                  <a:lnTo>
                    <a:pt x="735" y="491"/>
                  </a:lnTo>
                  <a:lnTo>
                    <a:pt x="732" y="480"/>
                  </a:lnTo>
                  <a:lnTo>
                    <a:pt x="727" y="469"/>
                  </a:lnTo>
                  <a:lnTo>
                    <a:pt x="723" y="457"/>
                  </a:lnTo>
                  <a:lnTo>
                    <a:pt x="718" y="447"/>
                  </a:lnTo>
                  <a:lnTo>
                    <a:pt x="718" y="447"/>
                  </a:lnTo>
                  <a:lnTo>
                    <a:pt x="713" y="437"/>
                  </a:lnTo>
                  <a:lnTo>
                    <a:pt x="704" y="422"/>
                  </a:lnTo>
                  <a:lnTo>
                    <a:pt x="704" y="422"/>
                  </a:lnTo>
                  <a:lnTo>
                    <a:pt x="699" y="415"/>
                  </a:lnTo>
                  <a:lnTo>
                    <a:pt x="693" y="405"/>
                  </a:lnTo>
                  <a:lnTo>
                    <a:pt x="687" y="395"/>
                  </a:lnTo>
                  <a:lnTo>
                    <a:pt x="680" y="385"/>
                  </a:lnTo>
                  <a:lnTo>
                    <a:pt x="680" y="385"/>
                  </a:lnTo>
                  <a:lnTo>
                    <a:pt x="673" y="373"/>
                  </a:lnTo>
                  <a:lnTo>
                    <a:pt x="665" y="363"/>
                  </a:lnTo>
                  <a:lnTo>
                    <a:pt x="658" y="353"/>
                  </a:lnTo>
                  <a:lnTo>
                    <a:pt x="652" y="345"/>
                  </a:lnTo>
                  <a:lnTo>
                    <a:pt x="639" y="328"/>
                  </a:lnTo>
                  <a:lnTo>
                    <a:pt x="626" y="315"/>
                  </a:lnTo>
                  <a:lnTo>
                    <a:pt x="614" y="301"/>
                  </a:lnTo>
                  <a:lnTo>
                    <a:pt x="599" y="287"/>
                  </a:lnTo>
                  <a:lnTo>
                    <a:pt x="589" y="279"/>
                  </a:lnTo>
                  <a:lnTo>
                    <a:pt x="579" y="272"/>
                  </a:lnTo>
                  <a:lnTo>
                    <a:pt x="568" y="263"/>
                  </a:lnTo>
                  <a:lnTo>
                    <a:pt x="556" y="256"/>
                  </a:lnTo>
                  <a:lnTo>
                    <a:pt x="545" y="247"/>
                  </a:lnTo>
                  <a:lnTo>
                    <a:pt x="533" y="241"/>
                  </a:lnTo>
                  <a:lnTo>
                    <a:pt x="523" y="233"/>
                  </a:lnTo>
                  <a:lnTo>
                    <a:pt x="511" y="228"/>
                  </a:lnTo>
                  <a:lnTo>
                    <a:pt x="492" y="218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59" y="207"/>
                  </a:lnTo>
                  <a:lnTo>
                    <a:pt x="441" y="203"/>
                  </a:lnTo>
                  <a:lnTo>
                    <a:pt x="425" y="198"/>
                  </a:lnTo>
                  <a:lnTo>
                    <a:pt x="410" y="194"/>
                  </a:lnTo>
                  <a:lnTo>
                    <a:pt x="404" y="193"/>
                  </a:lnTo>
                  <a:lnTo>
                    <a:pt x="404" y="188"/>
                  </a:lnTo>
                  <a:lnTo>
                    <a:pt x="405" y="114"/>
                  </a:lnTo>
                  <a:lnTo>
                    <a:pt x="405" y="114"/>
                  </a:lnTo>
                  <a:lnTo>
                    <a:pt x="405" y="51"/>
                  </a:lnTo>
                  <a:lnTo>
                    <a:pt x="405" y="41"/>
                  </a:lnTo>
                  <a:lnTo>
                    <a:pt x="404" y="34"/>
                  </a:lnTo>
                  <a:lnTo>
                    <a:pt x="402" y="26"/>
                  </a:lnTo>
                  <a:lnTo>
                    <a:pt x="401" y="21"/>
                  </a:lnTo>
                  <a:lnTo>
                    <a:pt x="401" y="21"/>
                  </a:lnTo>
                  <a:lnTo>
                    <a:pt x="399" y="18"/>
                  </a:lnTo>
                  <a:lnTo>
                    <a:pt x="397" y="15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92" y="14"/>
                  </a:lnTo>
                  <a:lnTo>
                    <a:pt x="383" y="14"/>
                  </a:lnTo>
                  <a:lnTo>
                    <a:pt x="377" y="15"/>
                  </a:lnTo>
                  <a:lnTo>
                    <a:pt x="372" y="16"/>
                  </a:lnTo>
                  <a:lnTo>
                    <a:pt x="368" y="19"/>
                  </a:lnTo>
                  <a:lnTo>
                    <a:pt x="368" y="19"/>
                  </a:lnTo>
                  <a:lnTo>
                    <a:pt x="365" y="23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0" y="35"/>
                  </a:lnTo>
                  <a:lnTo>
                    <a:pt x="357" y="43"/>
                  </a:lnTo>
                  <a:lnTo>
                    <a:pt x="357" y="43"/>
                  </a:lnTo>
                  <a:lnTo>
                    <a:pt x="356" y="50"/>
                  </a:lnTo>
                  <a:lnTo>
                    <a:pt x="355" y="60"/>
                  </a:lnTo>
                  <a:lnTo>
                    <a:pt x="355" y="69"/>
                  </a:lnTo>
                  <a:lnTo>
                    <a:pt x="355" y="80"/>
                  </a:lnTo>
                  <a:lnTo>
                    <a:pt x="355" y="80"/>
                  </a:lnTo>
                  <a:lnTo>
                    <a:pt x="355" y="105"/>
                  </a:lnTo>
                  <a:lnTo>
                    <a:pt x="355" y="137"/>
                  </a:lnTo>
                  <a:lnTo>
                    <a:pt x="355" y="137"/>
                  </a:lnTo>
                  <a:lnTo>
                    <a:pt x="355" y="152"/>
                  </a:lnTo>
                  <a:lnTo>
                    <a:pt x="355" y="165"/>
                  </a:lnTo>
                  <a:lnTo>
                    <a:pt x="355" y="178"/>
                  </a:lnTo>
                  <a:lnTo>
                    <a:pt x="355" y="188"/>
                  </a:lnTo>
                  <a:lnTo>
                    <a:pt x="355" y="193"/>
                  </a:lnTo>
                  <a:lnTo>
                    <a:pt x="351" y="194"/>
                  </a:lnTo>
                  <a:lnTo>
                    <a:pt x="264" y="226"/>
                  </a:lnTo>
                  <a:lnTo>
                    <a:pt x="264" y="226"/>
                  </a:lnTo>
                  <a:lnTo>
                    <a:pt x="253" y="231"/>
                  </a:lnTo>
                  <a:lnTo>
                    <a:pt x="243" y="236"/>
                  </a:lnTo>
                  <a:lnTo>
                    <a:pt x="232" y="241"/>
                  </a:lnTo>
                  <a:lnTo>
                    <a:pt x="219" y="248"/>
                  </a:lnTo>
                  <a:lnTo>
                    <a:pt x="207" y="256"/>
                  </a:lnTo>
                  <a:lnTo>
                    <a:pt x="196" y="266"/>
                  </a:lnTo>
                  <a:lnTo>
                    <a:pt x="182" y="276"/>
                  </a:lnTo>
                  <a:lnTo>
                    <a:pt x="169" y="286"/>
                  </a:lnTo>
                  <a:lnTo>
                    <a:pt x="157" y="297"/>
                  </a:lnTo>
                  <a:lnTo>
                    <a:pt x="144" y="308"/>
                  </a:lnTo>
                  <a:lnTo>
                    <a:pt x="133" y="320"/>
                  </a:lnTo>
                  <a:lnTo>
                    <a:pt x="123" y="331"/>
                  </a:lnTo>
                  <a:lnTo>
                    <a:pt x="113" y="341"/>
                  </a:lnTo>
                  <a:lnTo>
                    <a:pt x="104" y="351"/>
                  </a:lnTo>
                  <a:lnTo>
                    <a:pt x="97" y="361"/>
                  </a:lnTo>
                  <a:lnTo>
                    <a:pt x="89" y="371"/>
                  </a:lnTo>
                  <a:lnTo>
                    <a:pt x="44" y="444"/>
                  </a:lnTo>
                  <a:lnTo>
                    <a:pt x="44" y="444"/>
                  </a:lnTo>
                  <a:lnTo>
                    <a:pt x="35" y="456"/>
                  </a:lnTo>
                  <a:lnTo>
                    <a:pt x="29" y="469"/>
                  </a:lnTo>
                  <a:lnTo>
                    <a:pt x="23" y="480"/>
                  </a:lnTo>
                  <a:lnTo>
                    <a:pt x="19" y="491"/>
                  </a:lnTo>
                  <a:lnTo>
                    <a:pt x="15" y="501"/>
                  </a:lnTo>
                  <a:lnTo>
                    <a:pt x="14" y="511"/>
                  </a:lnTo>
                  <a:lnTo>
                    <a:pt x="14" y="519"/>
                  </a:lnTo>
                  <a:lnTo>
                    <a:pt x="14" y="527"/>
                  </a:lnTo>
                  <a:lnTo>
                    <a:pt x="14" y="527"/>
                  </a:lnTo>
                  <a:lnTo>
                    <a:pt x="18" y="540"/>
                  </a:lnTo>
                  <a:lnTo>
                    <a:pt x="23" y="550"/>
                  </a:lnTo>
                  <a:lnTo>
                    <a:pt x="25" y="554"/>
                  </a:lnTo>
                  <a:lnTo>
                    <a:pt x="29" y="555"/>
                  </a:lnTo>
                  <a:lnTo>
                    <a:pt x="29" y="555"/>
                  </a:lnTo>
                  <a:lnTo>
                    <a:pt x="34" y="554"/>
                  </a:lnTo>
                  <a:lnTo>
                    <a:pt x="39" y="553"/>
                  </a:lnTo>
                  <a:lnTo>
                    <a:pt x="43" y="550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50" y="540"/>
                  </a:lnTo>
                  <a:lnTo>
                    <a:pt x="57" y="529"/>
                  </a:lnTo>
                  <a:lnTo>
                    <a:pt x="64" y="512"/>
                  </a:lnTo>
                  <a:lnTo>
                    <a:pt x="74" y="491"/>
                  </a:lnTo>
                  <a:lnTo>
                    <a:pt x="74" y="491"/>
                  </a:lnTo>
                  <a:lnTo>
                    <a:pt x="79" y="480"/>
                  </a:lnTo>
                  <a:lnTo>
                    <a:pt x="85" y="467"/>
                  </a:lnTo>
                  <a:lnTo>
                    <a:pt x="92" y="456"/>
                  </a:lnTo>
                  <a:lnTo>
                    <a:pt x="98" y="445"/>
                  </a:lnTo>
                  <a:lnTo>
                    <a:pt x="105" y="432"/>
                  </a:lnTo>
                  <a:lnTo>
                    <a:pt x="113" y="421"/>
                  </a:lnTo>
                  <a:lnTo>
                    <a:pt x="120" y="410"/>
                  </a:lnTo>
                  <a:lnTo>
                    <a:pt x="129" y="398"/>
                  </a:lnTo>
                  <a:lnTo>
                    <a:pt x="137" y="387"/>
                  </a:lnTo>
                  <a:lnTo>
                    <a:pt x="145" y="376"/>
                  </a:lnTo>
                  <a:lnTo>
                    <a:pt x="155" y="365"/>
                  </a:lnTo>
                  <a:lnTo>
                    <a:pt x="164" y="355"/>
                  </a:lnTo>
                  <a:lnTo>
                    <a:pt x="174" y="343"/>
                  </a:lnTo>
                  <a:lnTo>
                    <a:pt x="186" y="333"/>
                  </a:lnTo>
                  <a:lnTo>
                    <a:pt x="196" y="323"/>
                  </a:lnTo>
                  <a:lnTo>
                    <a:pt x="206" y="312"/>
                  </a:lnTo>
                  <a:lnTo>
                    <a:pt x="218" y="302"/>
                  </a:lnTo>
                  <a:lnTo>
                    <a:pt x="232" y="292"/>
                  </a:lnTo>
                  <a:lnTo>
                    <a:pt x="247" y="283"/>
                  </a:lnTo>
                  <a:lnTo>
                    <a:pt x="264" y="274"/>
                  </a:lnTo>
                  <a:lnTo>
                    <a:pt x="282" y="266"/>
                  </a:lnTo>
                  <a:lnTo>
                    <a:pt x="302" y="258"/>
                  </a:lnTo>
                  <a:lnTo>
                    <a:pt x="323" y="251"/>
                  </a:lnTo>
                  <a:lnTo>
                    <a:pt x="346" y="243"/>
                  </a:lnTo>
                  <a:lnTo>
                    <a:pt x="355" y="241"/>
                  </a:lnTo>
                  <a:lnTo>
                    <a:pt x="355" y="249"/>
                  </a:lnTo>
                  <a:close/>
                  <a:moveTo>
                    <a:pt x="372" y="698"/>
                  </a:moveTo>
                  <a:lnTo>
                    <a:pt x="385" y="692"/>
                  </a:lnTo>
                  <a:lnTo>
                    <a:pt x="396" y="685"/>
                  </a:lnTo>
                  <a:lnTo>
                    <a:pt x="396" y="685"/>
                  </a:lnTo>
                  <a:lnTo>
                    <a:pt x="409" y="678"/>
                  </a:lnTo>
                  <a:lnTo>
                    <a:pt x="419" y="670"/>
                  </a:lnTo>
                  <a:lnTo>
                    <a:pt x="427" y="663"/>
                  </a:lnTo>
                  <a:lnTo>
                    <a:pt x="437" y="654"/>
                  </a:lnTo>
                  <a:lnTo>
                    <a:pt x="446" y="641"/>
                  </a:lnTo>
                  <a:lnTo>
                    <a:pt x="456" y="628"/>
                  </a:lnTo>
                  <a:lnTo>
                    <a:pt x="460" y="620"/>
                  </a:lnTo>
                  <a:lnTo>
                    <a:pt x="464" y="613"/>
                  </a:lnTo>
                  <a:lnTo>
                    <a:pt x="466" y="604"/>
                  </a:lnTo>
                  <a:lnTo>
                    <a:pt x="469" y="595"/>
                  </a:lnTo>
                  <a:lnTo>
                    <a:pt x="471" y="586"/>
                  </a:lnTo>
                  <a:lnTo>
                    <a:pt x="472" y="578"/>
                  </a:lnTo>
                  <a:lnTo>
                    <a:pt x="474" y="568"/>
                  </a:lnTo>
                  <a:lnTo>
                    <a:pt x="474" y="558"/>
                  </a:lnTo>
                  <a:lnTo>
                    <a:pt x="474" y="558"/>
                  </a:lnTo>
                  <a:lnTo>
                    <a:pt x="472" y="540"/>
                  </a:lnTo>
                  <a:lnTo>
                    <a:pt x="470" y="524"/>
                  </a:lnTo>
                  <a:lnTo>
                    <a:pt x="465" y="509"/>
                  </a:lnTo>
                  <a:lnTo>
                    <a:pt x="459" y="497"/>
                  </a:lnTo>
                  <a:lnTo>
                    <a:pt x="459" y="497"/>
                  </a:lnTo>
                  <a:lnTo>
                    <a:pt x="451" y="485"/>
                  </a:lnTo>
                  <a:lnTo>
                    <a:pt x="441" y="474"/>
                  </a:lnTo>
                  <a:lnTo>
                    <a:pt x="430" y="464"/>
                  </a:lnTo>
                  <a:lnTo>
                    <a:pt x="416" y="454"/>
                  </a:lnTo>
                  <a:lnTo>
                    <a:pt x="404" y="445"/>
                  </a:lnTo>
                  <a:lnTo>
                    <a:pt x="392" y="439"/>
                  </a:lnTo>
                  <a:lnTo>
                    <a:pt x="383" y="435"/>
                  </a:lnTo>
                  <a:lnTo>
                    <a:pt x="376" y="434"/>
                  </a:lnTo>
                  <a:lnTo>
                    <a:pt x="375" y="434"/>
                  </a:lnTo>
                  <a:lnTo>
                    <a:pt x="366" y="435"/>
                  </a:lnTo>
                  <a:lnTo>
                    <a:pt x="355" y="439"/>
                  </a:lnTo>
                  <a:lnTo>
                    <a:pt x="340" y="446"/>
                  </a:lnTo>
                  <a:lnTo>
                    <a:pt x="323" y="456"/>
                  </a:lnTo>
                  <a:lnTo>
                    <a:pt x="323" y="456"/>
                  </a:lnTo>
                  <a:lnTo>
                    <a:pt x="306" y="467"/>
                  </a:lnTo>
                  <a:lnTo>
                    <a:pt x="291" y="480"/>
                  </a:lnTo>
                  <a:lnTo>
                    <a:pt x="279" y="491"/>
                  </a:lnTo>
                  <a:lnTo>
                    <a:pt x="269" y="501"/>
                  </a:lnTo>
                  <a:lnTo>
                    <a:pt x="269" y="501"/>
                  </a:lnTo>
                  <a:lnTo>
                    <a:pt x="263" y="512"/>
                  </a:lnTo>
                  <a:lnTo>
                    <a:pt x="258" y="526"/>
                  </a:lnTo>
                  <a:lnTo>
                    <a:pt x="256" y="541"/>
                  </a:lnTo>
                  <a:lnTo>
                    <a:pt x="254" y="559"/>
                  </a:lnTo>
                  <a:lnTo>
                    <a:pt x="254" y="576"/>
                  </a:lnTo>
                  <a:lnTo>
                    <a:pt x="258" y="594"/>
                  </a:lnTo>
                  <a:lnTo>
                    <a:pt x="263" y="609"/>
                  </a:lnTo>
                  <a:lnTo>
                    <a:pt x="271" y="624"/>
                  </a:lnTo>
                  <a:lnTo>
                    <a:pt x="271" y="624"/>
                  </a:lnTo>
                  <a:lnTo>
                    <a:pt x="276" y="634"/>
                  </a:lnTo>
                  <a:lnTo>
                    <a:pt x="282" y="641"/>
                  </a:lnTo>
                  <a:lnTo>
                    <a:pt x="287" y="649"/>
                  </a:lnTo>
                  <a:lnTo>
                    <a:pt x="293" y="655"/>
                  </a:lnTo>
                  <a:lnTo>
                    <a:pt x="293" y="655"/>
                  </a:lnTo>
                  <a:lnTo>
                    <a:pt x="300" y="662"/>
                  </a:lnTo>
                  <a:lnTo>
                    <a:pt x="306" y="665"/>
                  </a:lnTo>
                  <a:lnTo>
                    <a:pt x="311" y="669"/>
                  </a:lnTo>
                  <a:lnTo>
                    <a:pt x="317" y="672"/>
                  </a:lnTo>
                  <a:lnTo>
                    <a:pt x="318" y="673"/>
                  </a:lnTo>
                  <a:lnTo>
                    <a:pt x="372" y="698"/>
                  </a:lnTo>
                  <a:close/>
                  <a:moveTo>
                    <a:pt x="404" y="697"/>
                  </a:moveTo>
                  <a:lnTo>
                    <a:pt x="390" y="703"/>
                  </a:lnTo>
                  <a:lnTo>
                    <a:pt x="375" y="710"/>
                  </a:lnTo>
                  <a:lnTo>
                    <a:pt x="372" y="712"/>
                  </a:lnTo>
                  <a:lnTo>
                    <a:pt x="370" y="710"/>
                  </a:lnTo>
                  <a:lnTo>
                    <a:pt x="313" y="684"/>
                  </a:lnTo>
                  <a:lnTo>
                    <a:pt x="306" y="682"/>
                  </a:lnTo>
                  <a:lnTo>
                    <a:pt x="298" y="677"/>
                  </a:lnTo>
                  <a:lnTo>
                    <a:pt x="291" y="672"/>
                  </a:lnTo>
                  <a:lnTo>
                    <a:pt x="285" y="665"/>
                  </a:lnTo>
                  <a:lnTo>
                    <a:pt x="285" y="665"/>
                  </a:lnTo>
                  <a:lnTo>
                    <a:pt x="277" y="658"/>
                  </a:lnTo>
                  <a:lnTo>
                    <a:pt x="271" y="650"/>
                  </a:lnTo>
                  <a:lnTo>
                    <a:pt x="264" y="640"/>
                  </a:lnTo>
                  <a:lnTo>
                    <a:pt x="259" y="630"/>
                  </a:lnTo>
                  <a:lnTo>
                    <a:pt x="259" y="630"/>
                  </a:lnTo>
                  <a:lnTo>
                    <a:pt x="254" y="623"/>
                  </a:lnTo>
                  <a:lnTo>
                    <a:pt x="251" y="614"/>
                  </a:lnTo>
                  <a:lnTo>
                    <a:pt x="247" y="605"/>
                  </a:lnTo>
                  <a:lnTo>
                    <a:pt x="244" y="596"/>
                  </a:lnTo>
                  <a:lnTo>
                    <a:pt x="243" y="588"/>
                  </a:lnTo>
                  <a:lnTo>
                    <a:pt x="242" y="578"/>
                  </a:lnTo>
                  <a:lnTo>
                    <a:pt x="241" y="569"/>
                  </a:lnTo>
                  <a:lnTo>
                    <a:pt x="241" y="559"/>
                  </a:lnTo>
                  <a:lnTo>
                    <a:pt x="242" y="540"/>
                  </a:lnTo>
                  <a:lnTo>
                    <a:pt x="246" y="522"/>
                  </a:lnTo>
                  <a:lnTo>
                    <a:pt x="248" y="515"/>
                  </a:lnTo>
                  <a:lnTo>
                    <a:pt x="252" y="507"/>
                  </a:lnTo>
                  <a:lnTo>
                    <a:pt x="256" y="50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9" y="481"/>
                  </a:lnTo>
                  <a:lnTo>
                    <a:pt x="282" y="470"/>
                  </a:lnTo>
                  <a:lnTo>
                    <a:pt x="298" y="457"/>
                  </a:lnTo>
                  <a:lnTo>
                    <a:pt x="316" y="445"/>
                  </a:lnTo>
                  <a:lnTo>
                    <a:pt x="316" y="445"/>
                  </a:lnTo>
                  <a:lnTo>
                    <a:pt x="333" y="435"/>
                  </a:lnTo>
                  <a:lnTo>
                    <a:pt x="350" y="427"/>
                  </a:lnTo>
                  <a:lnTo>
                    <a:pt x="357" y="423"/>
                  </a:lnTo>
                  <a:lnTo>
                    <a:pt x="363" y="422"/>
                  </a:lnTo>
                  <a:lnTo>
                    <a:pt x="370" y="421"/>
                  </a:lnTo>
                  <a:lnTo>
                    <a:pt x="376" y="420"/>
                  </a:lnTo>
                  <a:lnTo>
                    <a:pt x="376" y="420"/>
                  </a:lnTo>
                  <a:lnTo>
                    <a:pt x="386" y="422"/>
                  </a:lnTo>
                  <a:lnTo>
                    <a:pt x="397" y="426"/>
                  </a:lnTo>
                  <a:lnTo>
                    <a:pt x="410" y="434"/>
                  </a:lnTo>
                  <a:lnTo>
                    <a:pt x="424" y="442"/>
                  </a:lnTo>
                  <a:lnTo>
                    <a:pt x="437" y="454"/>
                  </a:lnTo>
                  <a:lnTo>
                    <a:pt x="450" y="465"/>
                  </a:lnTo>
                  <a:lnTo>
                    <a:pt x="461" y="477"/>
                  </a:lnTo>
                  <a:lnTo>
                    <a:pt x="470" y="490"/>
                  </a:lnTo>
                  <a:lnTo>
                    <a:pt x="470" y="490"/>
                  </a:lnTo>
                  <a:lnTo>
                    <a:pt x="474" y="497"/>
                  </a:lnTo>
                  <a:lnTo>
                    <a:pt x="477" y="504"/>
                  </a:lnTo>
                  <a:lnTo>
                    <a:pt x="480" y="512"/>
                  </a:lnTo>
                  <a:lnTo>
                    <a:pt x="482" y="520"/>
                  </a:lnTo>
                  <a:lnTo>
                    <a:pt x="482" y="520"/>
                  </a:lnTo>
                  <a:lnTo>
                    <a:pt x="485" y="537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6" y="568"/>
                  </a:lnTo>
                  <a:lnTo>
                    <a:pt x="485" y="579"/>
                  </a:lnTo>
                  <a:lnTo>
                    <a:pt x="484" y="589"/>
                  </a:lnTo>
                  <a:lnTo>
                    <a:pt x="482" y="599"/>
                  </a:lnTo>
                  <a:lnTo>
                    <a:pt x="482" y="599"/>
                  </a:lnTo>
                  <a:lnTo>
                    <a:pt x="479" y="608"/>
                  </a:lnTo>
                  <a:lnTo>
                    <a:pt x="476" y="618"/>
                  </a:lnTo>
                  <a:lnTo>
                    <a:pt x="471" y="626"/>
                  </a:lnTo>
                  <a:lnTo>
                    <a:pt x="467" y="634"/>
                  </a:lnTo>
                  <a:lnTo>
                    <a:pt x="457" y="649"/>
                  </a:lnTo>
                  <a:lnTo>
                    <a:pt x="447" y="662"/>
                  </a:lnTo>
                  <a:lnTo>
                    <a:pt x="437" y="673"/>
                  </a:lnTo>
                  <a:lnTo>
                    <a:pt x="426" y="682"/>
                  </a:lnTo>
                  <a:lnTo>
                    <a:pt x="416" y="689"/>
                  </a:lnTo>
                  <a:lnTo>
                    <a:pt x="404" y="697"/>
                  </a:lnTo>
                  <a:close/>
                  <a:moveTo>
                    <a:pt x="338" y="1996"/>
                  </a:moveTo>
                  <a:lnTo>
                    <a:pt x="321" y="2002"/>
                  </a:lnTo>
                  <a:lnTo>
                    <a:pt x="305" y="2008"/>
                  </a:lnTo>
                  <a:lnTo>
                    <a:pt x="288" y="2016"/>
                  </a:lnTo>
                  <a:lnTo>
                    <a:pt x="274" y="2023"/>
                  </a:lnTo>
                  <a:lnTo>
                    <a:pt x="274" y="2023"/>
                  </a:lnTo>
                  <a:lnTo>
                    <a:pt x="258" y="2031"/>
                  </a:lnTo>
                  <a:lnTo>
                    <a:pt x="244" y="2040"/>
                  </a:lnTo>
                  <a:lnTo>
                    <a:pt x="231" y="2048"/>
                  </a:lnTo>
                  <a:lnTo>
                    <a:pt x="218" y="2058"/>
                  </a:lnTo>
                  <a:lnTo>
                    <a:pt x="207" y="2068"/>
                  </a:lnTo>
                  <a:lnTo>
                    <a:pt x="196" y="2078"/>
                  </a:lnTo>
                  <a:lnTo>
                    <a:pt x="186" y="2090"/>
                  </a:lnTo>
                  <a:lnTo>
                    <a:pt x="176" y="2101"/>
                  </a:lnTo>
                  <a:lnTo>
                    <a:pt x="167" y="2113"/>
                  </a:lnTo>
                  <a:lnTo>
                    <a:pt x="158" y="2126"/>
                  </a:lnTo>
                  <a:lnTo>
                    <a:pt x="150" y="2140"/>
                  </a:lnTo>
                  <a:lnTo>
                    <a:pt x="144" y="2155"/>
                  </a:lnTo>
                  <a:lnTo>
                    <a:pt x="137" y="2169"/>
                  </a:lnTo>
                  <a:lnTo>
                    <a:pt x="130" y="2184"/>
                  </a:lnTo>
                  <a:lnTo>
                    <a:pt x="125" y="2197"/>
                  </a:lnTo>
                  <a:lnTo>
                    <a:pt x="120" y="2210"/>
                  </a:lnTo>
                  <a:lnTo>
                    <a:pt x="117" y="2222"/>
                  </a:lnTo>
                  <a:lnTo>
                    <a:pt x="113" y="2234"/>
                  </a:lnTo>
                  <a:lnTo>
                    <a:pt x="109" y="2244"/>
                  </a:lnTo>
                  <a:lnTo>
                    <a:pt x="107" y="2255"/>
                  </a:lnTo>
                  <a:lnTo>
                    <a:pt x="107" y="2255"/>
                  </a:lnTo>
                  <a:lnTo>
                    <a:pt x="104" y="2265"/>
                  </a:lnTo>
                  <a:lnTo>
                    <a:pt x="103" y="2276"/>
                  </a:lnTo>
                  <a:lnTo>
                    <a:pt x="100" y="2289"/>
                  </a:lnTo>
                  <a:lnTo>
                    <a:pt x="98" y="2301"/>
                  </a:lnTo>
                  <a:lnTo>
                    <a:pt x="97" y="2315"/>
                  </a:lnTo>
                  <a:lnTo>
                    <a:pt x="94" y="2329"/>
                  </a:lnTo>
                  <a:lnTo>
                    <a:pt x="93" y="2344"/>
                  </a:lnTo>
                  <a:lnTo>
                    <a:pt x="90" y="2360"/>
                  </a:lnTo>
                  <a:lnTo>
                    <a:pt x="90" y="2360"/>
                  </a:lnTo>
                  <a:lnTo>
                    <a:pt x="89" y="2377"/>
                  </a:lnTo>
                  <a:lnTo>
                    <a:pt x="87" y="2390"/>
                  </a:lnTo>
                  <a:lnTo>
                    <a:pt x="85" y="2404"/>
                  </a:lnTo>
                  <a:lnTo>
                    <a:pt x="84" y="2417"/>
                  </a:lnTo>
                  <a:lnTo>
                    <a:pt x="82" y="2437"/>
                  </a:lnTo>
                  <a:lnTo>
                    <a:pt x="79" y="2454"/>
                  </a:lnTo>
                  <a:lnTo>
                    <a:pt x="79" y="2454"/>
                  </a:lnTo>
                  <a:lnTo>
                    <a:pt x="78" y="2461"/>
                  </a:lnTo>
                  <a:lnTo>
                    <a:pt x="75" y="2468"/>
                  </a:lnTo>
                  <a:lnTo>
                    <a:pt x="73" y="2473"/>
                  </a:lnTo>
                  <a:lnTo>
                    <a:pt x="70" y="2478"/>
                  </a:lnTo>
                  <a:lnTo>
                    <a:pt x="65" y="2482"/>
                  </a:lnTo>
                  <a:lnTo>
                    <a:pt x="62" y="2486"/>
                  </a:lnTo>
                  <a:lnTo>
                    <a:pt x="55" y="2487"/>
                  </a:lnTo>
                  <a:lnTo>
                    <a:pt x="50" y="2488"/>
                  </a:lnTo>
                  <a:lnTo>
                    <a:pt x="44" y="2487"/>
                  </a:lnTo>
                  <a:lnTo>
                    <a:pt x="39" y="2487"/>
                  </a:lnTo>
                  <a:lnTo>
                    <a:pt x="35" y="2484"/>
                  </a:lnTo>
                  <a:lnTo>
                    <a:pt x="30" y="2482"/>
                  </a:lnTo>
                  <a:lnTo>
                    <a:pt x="26" y="2479"/>
                  </a:lnTo>
                  <a:lnTo>
                    <a:pt x="24" y="2476"/>
                  </a:lnTo>
                  <a:lnTo>
                    <a:pt x="21" y="2472"/>
                  </a:lnTo>
                  <a:lnTo>
                    <a:pt x="19" y="2467"/>
                  </a:lnTo>
                  <a:lnTo>
                    <a:pt x="19" y="2467"/>
                  </a:lnTo>
                  <a:lnTo>
                    <a:pt x="16" y="2457"/>
                  </a:lnTo>
                  <a:lnTo>
                    <a:pt x="14" y="2447"/>
                  </a:lnTo>
                  <a:lnTo>
                    <a:pt x="13" y="2437"/>
                  </a:lnTo>
                  <a:lnTo>
                    <a:pt x="11" y="2425"/>
                  </a:lnTo>
                  <a:lnTo>
                    <a:pt x="13" y="2415"/>
                  </a:lnTo>
                  <a:lnTo>
                    <a:pt x="13" y="2405"/>
                  </a:lnTo>
                  <a:lnTo>
                    <a:pt x="13" y="2394"/>
                  </a:lnTo>
                  <a:lnTo>
                    <a:pt x="14" y="2385"/>
                  </a:lnTo>
                  <a:lnTo>
                    <a:pt x="14" y="2385"/>
                  </a:lnTo>
                  <a:lnTo>
                    <a:pt x="15" y="2377"/>
                  </a:lnTo>
                  <a:lnTo>
                    <a:pt x="16" y="2363"/>
                  </a:lnTo>
                  <a:lnTo>
                    <a:pt x="18" y="2355"/>
                  </a:lnTo>
                  <a:lnTo>
                    <a:pt x="19" y="2347"/>
                  </a:lnTo>
                  <a:lnTo>
                    <a:pt x="20" y="2336"/>
                  </a:lnTo>
                  <a:lnTo>
                    <a:pt x="23" y="2324"/>
                  </a:lnTo>
                  <a:lnTo>
                    <a:pt x="23" y="2324"/>
                  </a:lnTo>
                  <a:lnTo>
                    <a:pt x="24" y="2313"/>
                  </a:lnTo>
                  <a:lnTo>
                    <a:pt x="26" y="2300"/>
                  </a:lnTo>
                  <a:lnTo>
                    <a:pt x="29" y="2285"/>
                  </a:lnTo>
                  <a:lnTo>
                    <a:pt x="31" y="2270"/>
                  </a:lnTo>
                  <a:lnTo>
                    <a:pt x="35" y="2255"/>
                  </a:lnTo>
                  <a:lnTo>
                    <a:pt x="38" y="2238"/>
                  </a:lnTo>
                  <a:lnTo>
                    <a:pt x="41" y="2219"/>
                  </a:lnTo>
                  <a:lnTo>
                    <a:pt x="46" y="2200"/>
                  </a:lnTo>
                  <a:lnTo>
                    <a:pt x="50" y="2180"/>
                  </a:lnTo>
                  <a:lnTo>
                    <a:pt x="57" y="2161"/>
                  </a:lnTo>
                  <a:lnTo>
                    <a:pt x="63" y="2142"/>
                  </a:lnTo>
                  <a:lnTo>
                    <a:pt x="72" y="2125"/>
                  </a:lnTo>
                  <a:lnTo>
                    <a:pt x="80" y="2107"/>
                  </a:lnTo>
                  <a:lnTo>
                    <a:pt x="92" y="2090"/>
                  </a:lnTo>
                  <a:lnTo>
                    <a:pt x="103" y="2073"/>
                  </a:lnTo>
                  <a:lnTo>
                    <a:pt x="115" y="2058"/>
                  </a:lnTo>
                  <a:lnTo>
                    <a:pt x="128" y="2043"/>
                  </a:lnTo>
                  <a:lnTo>
                    <a:pt x="140" y="2030"/>
                  </a:lnTo>
                  <a:lnTo>
                    <a:pt x="153" y="2017"/>
                  </a:lnTo>
                  <a:lnTo>
                    <a:pt x="166" y="2006"/>
                  </a:lnTo>
                  <a:lnTo>
                    <a:pt x="164" y="2006"/>
                  </a:lnTo>
                  <a:lnTo>
                    <a:pt x="177" y="1994"/>
                  </a:lnTo>
                  <a:lnTo>
                    <a:pt x="188" y="1986"/>
                  </a:lnTo>
                  <a:lnTo>
                    <a:pt x="199" y="1977"/>
                  </a:lnTo>
                  <a:lnTo>
                    <a:pt x="211" y="1969"/>
                  </a:lnTo>
                  <a:lnTo>
                    <a:pt x="211" y="1969"/>
                  </a:lnTo>
                  <a:lnTo>
                    <a:pt x="222" y="1963"/>
                  </a:lnTo>
                  <a:lnTo>
                    <a:pt x="234" y="1956"/>
                  </a:lnTo>
                  <a:lnTo>
                    <a:pt x="249" y="1949"/>
                  </a:lnTo>
                  <a:lnTo>
                    <a:pt x="266" y="1943"/>
                  </a:lnTo>
                  <a:lnTo>
                    <a:pt x="282" y="1937"/>
                  </a:lnTo>
                  <a:lnTo>
                    <a:pt x="298" y="1931"/>
                  </a:lnTo>
                  <a:lnTo>
                    <a:pt x="318" y="1924"/>
                  </a:lnTo>
                  <a:lnTo>
                    <a:pt x="338" y="1918"/>
                  </a:lnTo>
                  <a:lnTo>
                    <a:pt x="338" y="1890"/>
                  </a:lnTo>
                  <a:lnTo>
                    <a:pt x="338" y="1868"/>
                  </a:lnTo>
                  <a:lnTo>
                    <a:pt x="338" y="1857"/>
                  </a:lnTo>
                  <a:lnTo>
                    <a:pt x="338" y="1844"/>
                  </a:lnTo>
                  <a:lnTo>
                    <a:pt x="337" y="1813"/>
                  </a:lnTo>
                  <a:lnTo>
                    <a:pt x="337" y="1782"/>
                  </a:lnTo>
                  <a:lnTo>
                    <a:pt x="336" y="1768"/>
                  </a:lnTo>
                  <a:lnTo>
                    <a:pt x="336" y="1751"/>
                  </a:lnTo>
                  <a:lnTo>
                    <a:pt x="336" y="1734"/>
                  </a:lnTo>
                  <a:lnTo>
                    <a:pt x="335" y="1716"/>
                  </a:lnTo>
                  <a:lnTo>
                    <a:pt x="335" y="1701"/>
                  </a:lnTo>
                  <a:lnTo>
                    <a:pt x="335" y="1689"/>
                  </a:lnTo>
                  <a:lnTo>
                    <a:pt x="336" y="1676"/>
                  </a:lnTo>
                  <a:lnTo>
                    <a:pt x="337" y="1666"/>
                  </a:lnTo>
                  <a:lnTo>
                    <a:pt x="338" y="1656"/>
                  </a:lnTo>
                  <a:lnTo>
                    <a:pt x="341" y="1649"/>
                  </a:lnTo>
                  <a:lnTo>
                    <a:pt x="343" y="1642"/>
                  </a:lnTo>
                  <a:lnTo>
                    <a:pt x="347" y="1636"/>
                  </a:lnTo>
                  <a:lnTo>
                    <a:pt x="351" y="1632"/>
                  </a:lnTo>
                  <a:lnTo>
                    <a:pt x="355" y="1630"/>
                  </a:lnTo>
                  <a:lnTo>
                    <a:pt x="358" y="1626"/>
                  </a:lnTo>
                  <a:lnTo>
                    <a:pt x="363" y="1624"/>
                  </a:lnTo>
                  <a:lnTo>
                    <a:pt x="373" y="1621"/>
                  </a:lnTo>
                  <a:lnTo>
                    <a:pt x="383" y="1620"/>
                  </a:lnTo>
                  <a:lnTo>
                    <a:pt x="383" y="1620"/>
                  </a:lnTo>
                  <a:lnTo>
                    <a:pt x="385" y="1620"/>
                  </a:lnTo>
                  <a:lnTo>
                    <a:pt x="385" y="1620"/>
                  </a:lnTo>
                  <a:lnTo>
                    <a:pt x="391" y="1621"/>
                  </a:lnTo>
                  <a:lnTo>
                    <a:pt x="396" y="1625"/>
                  </a:lnTo>
                  <a:lnTo>
                    <a:pt x="401" y="1630"/>
                  </a:lnTo>
                  <a:lnTo>
                    <a:pt x="404" y="1637"/>
                  </a:lnTo>
                  <a:lnTo>
                    <a:pt x="404" y="1637"/>
                  </a:lnTo>
                  <a:lnTo>
                    <a:pt x="406" y="1645"/>
                  </a:lnTo>
                  <a:lnTo>
                    <a:pt x="407" y="1654"/>
                  </a:lnTo>
                  <a:lnTo>
                    <a:pt x="409" y="1664"/>
                  </a:lnTo>
                  <a:lnTo>
                    <a:pt x="409" y="1676"/>
                  </a:lnTo>
                  <a:lnTo>
                    <a:pt x="409" y="1676"/>
                  </a:lnTo>
                  <a:lnTo>
                    <a:pt x="407" y="1683"/>
                  </a:lnTo>
                  <a:lnTo>
                    <a:pt x="410" y="1868"/>
                  </a:lnTo>
                  <a:lnTo>
                    <a:pt x="410" y="1868"/>
                  </a:lnTo>
                  <a:lnTo>
                    <a:pt x="410" y="1923"/>
                  </a:lnTo>
                  <a:lnTo>
                    <a:pt x="441" y="1928"/>
                  </a:lnTo>
                  <a:lnTo>
                    <a:pt x="470" y="1933"/>
                  </a:lnTo>
                  <a:lnTo>
                    <a:pt x="497" y="1942"/>
                  </a:lnTo>
                  <a:lnTo>
                    <a:pt x="523" y="1951"/>
                  </a:lnTo>
                  <a:lnTo>
                    <a:pt x="535" y="1957"/>
                  </a:lnTo>
                  <a:lnTo>
                    <a:pt x="548" y="1962"/>
                  </a:lnTo>
                  <a:lnTo>
                    <a:pt x="559" y="1969"/>
                  </a:lnTo>
                  <a:lnTo>
                    <a:pt x="570" y="1976"/>
                  </a:lnTo>
                  <a:lnTo>
                    <a:pt x="580" y="1983"/>
                  </a:lnTo>
                  <a:lnTo>
                    <a:pt x="590" y="1992"/>
                  </a:lnTo>
                  <a:lnTo>
                    <a:pt x="600" y="2001"/>
                  </a:lnTo>
                  <a:lnTo>
                    <a:pt x="609" y="2010"/>
                  </a:lnTo>
                  <a:lnTo>
                    <a:pt x="609" y="2010"/>
                  </a:lnTo>
                  <a:lnTo>
                    <a:pt x="626" y="2028"/>
                  </a:lnTo>
                  <a:lnTo>
                    <a:pt x="642" y="2048"/>
                  </a:lnTo>
                  <a:lnTo>
                    <a:pt x="655" y="2070"/>
                  </a:lnTo>
                  <a:lnTo>
                    <a:pt x="669" y="2093"/>
                  </a:lnTo>
                  <a:lnTo>
                    <a:pt x="682" y="2117"/>
                  </a:lnTo>
                  <a:lnTo>
                    <a:pt x="693" y="2144"/>
                  </a:lnTo>
                  <a:lnTo>
                    <a:pt x="702" y="2170"/>
                  </a:lnTo>
                  <a:lnTo>
                    <a:pt x="712" y="2199"/>
                  </a:lnTo>
                  <a:lnTo>
                    <a:pt x="719" y="2226"/>
                  </a:lnTo>
                  <a:lnTo>
                    <a:pt x="725" y="2251"/>
                  </a:lnTo>
                  <a:lnTo>
                    <a:pt x="732" y="2275"/>
                  </a:lnTo>
                  <a:lnTo>
                    <a:pt x="737" y="2296"/>
                  </a:lnTo>
                  <a:lnTo>
                    <a:pt x="740" y="2316"/>
                  </a:lnTo>
                  <a:lnTo>
                    <a:pt x="744" y="2333"/>
                  </a:lnTo>
                  <a:lnTo>
                    <a:pt x="747" y="2348"/>
                  </a:lnTo>
                  <a:lnTo>
                    <a:pt x="748" y="2362"/>
                  </a:lnTo>
                  <a:lnTo>
                    <a:pt x="749" y="2373"/>
                  </a:lnTo>
                  <a:lnTo>
                    <a:pt x="749" y="2383"/>
                  </a:lnTo>
                  <a:lnTo>
                    <a:pt x="751" y="2392"/>
                  </a:lnTo>
                  <a:lnTo>
                    <a:pt x="751" y="2400"/>
                  </a:lnTo>
                  <a:lnTo>
                    <a:pt x="752" y="2413"/>
                  </a:lnTo>
                  <a:lnTo>
                    <a:pt x="752" y="2423"/>
                  </a:lnTo>
                  <a:lnTo>
                    <a:pt x="752" y="2423"/>
                  </a:lnTo>
                  <a:lnTo>
                    <a:pt x="752" y="2435"/>
                  </a:lnTo>
                  <a:lnTo>
                    <a:pt x="751" y="2445"/>
                  </a:lnTo>
                  <a:lnTo>
                    <a:pt x="751" y="2456"/>
                  </a:lnTo>
                  <a:lnTo>
                    <a:pt x="749" y="2464"/>
                  </a:lnTo>
                  <a:lnTo>
                    <a:pt x="745" y="2479"/>
                  </a:lnTo>
                  <a:lnTo>
                    <a:pt x="742" y="2489"/>
                  </a:lnTo>
                  <a:lnTo>
                    <a:pt x="742" y="2489"/>
                  </a:lnTo>
                  <a:lnTo>
                    <a:pt x="737" y="2497"/>
                  </a:lnTo>
                  <a:lnTo>
                    <a:pt x="729" y="2502"/>
                  </a:lnTo>
                  <a:lnTo>
                    <a:pt x="729" y="2502"/>
                  </a:lnTo>
                  <a:lnTo>
                    <a:pt x="722" y="2506"/>
                  </a:lnTo>
                  <a:lnTo>
                    <a:pt x="714" y="2508"/>
                  </a:lnTo>
                  <a:lnTo>
                    <a:pt x="714" y="2508"/>
                  </a:lnTo>
                  <a:lnTo>
                    <a:pt x="708" y="2507"/>
                  </a:lnTo>
                  <a:lnTo>
                    <a:pt x="703" y="2506"/>
                  </a:lnTo>
                  <a:lnTo>
                    <a:pt x="699" y="2502"/>
                  </a:lnTo>
                  <a:lnTo>
                    <a:pt x="694" y="2496"/>
                  </a:lnTo>
                  <a:lnTo>
                    <a:pt x="694" y="2496"/>
                  </a:lnTo>
                  <a:lnTo>
                    <a:pt x="688" y="2483"/>
                  </a:lnTo>
                  <a:lnTo>
                    <a:pt x="682" y="2466"/>
                  </a:lnTo>
                  <a:lnTo>
                    <a:pt x="680" y="2456"/>
                  </a:lnTo>
                  <a:lnTo>
                    <a:pt x="679" y="2443"/>
                  </a:lnTo>
                  <a:lnTo>
                    <a:pt x="678" y="2428"/>
                  </a:lnTo>
                  <a:lnTo>
                    <a:pt x="678" y="2409"/>
                  </a:lnTo>
                  <a:lnTo>
                    <a:pt x="678" y="2399"/>
                  </a:lnTo>
                  <a:lnTo>
                    <a:pt x="677" y="2387"/>
                  </a:lnTo>
                  <a:lnTo>
                    <a:pt x="677" y="2374"/>
                  </a:lnTo>
                  <a:lnTo>
                    <a:pt x="674" y="2362"/>
                  </a:lnTo>
                  <a:lnTo>
                    <a:pt x="673" y="2348"/>
                  </a:lnTo>
                  <a:lnTo>
                    <a:pt x="670" y="2333"/>
                  </a:lnTo>
                  <a:lnTo>
                    <a:pt x="668" y="2318"/>
                  </a:lnTo>
                  <a:lnTo>
                    <a:pt x="665" y="2300"/>
                  </a:lnTo>
                  <a:lnTo>
                    <a:pt x="665" y="2300"/>
                  </a:lnTo>
                  <a:lnTo>
                    <a:pt x="658" y="2270"/>
                  </a:lnTo>
                  <a:lnTo>
                    <a:pt x="652" y="2241"/>
                  </a:lnTo>
                  <a:lnTo>
                    <a:pt x="644" y="2215"/>
                  </a:lnTo>
                  <a:lnTo>
                    <a:pt x="637" y="2192"/>
                  </a:lnTo>
                  <a:lnTo>
                    <a:pt x="630" y="2170"/>
                  </a:lnTo>
                  <a:lnTo>
                    <a:pt x="621" y="2151"/>
                  </a:lnTo>
                  <a:lnTo>
                    <a:pt x="614" y="2135"/>
                  </a:lnTo>
                  <a:lnTo>
                    <a:pt x="606" y="2121"/>
                  </a:lnTo>
                  <a:lnTo>
                    <a:pt x="599" y="2108"/>
                  </a:lnTo>
                  <a:lnTo>
                    <a:pt x="590" y="2096"/>
                  </a:lnTo>
                  <a:lnTo>
                    <a:pt x="581" y="2085"/>
                  </a:lnTo>
                  <a:lnTo>
                    <a:pt x="571" y="2073"/>
                  </a:lnTo>
                  <a:lnTo>
                    <a:pt x="563" y="2063"/>
                  </a:lnTo>
                  <a:lnTo>
                    <a:pt x="553" y="2055"/>
                  </a:lnTo>
                  <a:lnTo>
                    <a:pt x="541" y="2046"/>
                  </a:lnTo>
                  <a:lnTo>
                    <a:pt x="531" y="2038"/>
                  </a:lnTo>
                  <a:lnTo>
                    <a:pt x="531" y="2038"/>
                  </a:lnTo>
                  <a:lnTo>
                    <a:pt x="520" y="2031"/>
                  </a:lnTo>
                  <a:lnTo>
                    <a:pt x="510" y="2025"/>
                  </a:lnTo>
                  <a:lnTo>
                    <a:pt x="500" y="2018"/>
                  </a:lnTo>
                  <a:lnTo>
                    <a:pt x="490" y="2013"/>
                  </a:lnTo>
                  <a:lnTo>
                    <a:pt x="480" y="2010"/>
                  </a:lnTo>
                  <a:lnTo>
                    <a:pt x="471" y="2006"/>
                  </a:lnTo>
                  <a:lnTo>
                    <a:pt x="462" y="2003"/>
                  </a:lnTo>
                  <a:lnTo>
                    <a:pt x="455" y="2002"/>
                  </a:lnTo>
                  <a:lnTo>
                    <a:pt x="454" y="2002"/>
                  </a:lnTo>
                  <a:lnTo>
                    <a:pt x="410" y="1993"/>
                  </a:lnTo>
                  <a:lnTo>
                    <a:pt x="410" y="2007"/>
                  </a:lnTo>
                  <a:lnTo>
                    <a:pt x="410" y="2021"/>
                  </a:lnTo>
                  <a:lnTo>
                    <a:pt x="410" y="2033"/>
                  </a:lnTo>
                  <a:lnTo>
                    <a:pt x="411" y="2046"/>
                  </a:lnTo>
                  <a:lnTo>
                    <a:pt x="411" y="2061"/>
                  </a:lnTo>
                  <a:lnTo>
                    <a:pt x="411" y="2075"/>
                  </a:lnTo>
                  <a:lnTo>
                    <a:pt x="412" y="2087"/>
                  </a:lnTo>
                  <a:lnTo>
                    <a:pt x="412" y="2098"/>
                  </a:lnTo>
                  <a:lnTo>
                    <a:pt x="414" y="2117"/>
                  </a:lnTo>
                  <a:lnTo>
                    <a:pt x="414" y="2137"/>
                  </a:lnTo>
                  <a:lnTo>
                    <a:pt x="415" y="2160"/>
                  </a:lnTo>
                  <a:lnTo>
                    <a:pt x="416" y="2184"/>
                  </a:lnTo>
                  <a:lnTo>
                    <a:pt x="417" y="2202"/>
                  </a:lnTo>
                  <a:lnTo>
                    <a:pt x="419" y="2217"/>
                  </a:lnTo>
                  <a:lnTo>
                    <a:pt x="420" y="2231"/>
                  </a:lnTo>
                  <a:lnTo>
                    <a:pt x="421" y="2245"/>
                  </a:lnTo>
                  <a:lnTo>
                    <a:pt x="421" y="2260"/>
                  </a:lnTo>
                  <a:lnTo>
                    <a:pt x="424" y="2274"/>
                  </a:lnTo>
                  <a:lnTo>
                    <a:pt x="425" y="2289"/>
                  </a:lnTo>
                  <a:lnTo>
                    <a:pt x="426" y="2301"/>
                  </a:lnTo>
                  <a:lnTo>
                    <a:pt x="427" y="2315"/>
                  </a:lnTo>
                  <a:lnTo>
                    <a:pt x="427" y="2315"/>
                  </a:lnTo>
                  <a:lnTo>
                    <a:pt x="429" y="2328"/>
                  </a:lnTo>
                  <a:lnTo>
                    <a:pt x="431" y="2341"/>
                  </a:lnTo>
                  <a:lnTo>
                    <a:pt x="434" y="2357"/>
                  </a:lnTo>
                  <a:lnTo>
                    <a:pt x="437" y="2373"/>
                  </a:lnTo>
                  <a:lnTo>
                    <a:pt x="441" y="2389"/>
                  </a:lnTo>
                  <a:lnTo>
                    <a:pt x="445" y="2408"/>
                  </a:lnTo>
                  <a:lnTo>
                    <a:pt x="449" y="2425"/>
                  </a:lnTo>
                  <a:lnTo>
                    <a:pt x="454" y="2445"/>
                  </a:lnTo>
                  <a:lnTo>
                    <a:pt x="454" y="2445"/>
                  </a:lnTo>
                  <a:lnTo>
                    <a:pt x="459" y="2464"/>
                  </a:lnTo>
                  <a:lnTo>
                    <a:pt x="464" y="2484"/>
                  </a:lnTo>
                  <a:lnTo>
                    <a:pt x="470" y="2503"/>
                  </a:lnTo>
                  <a:lnTo>
                    <a:pt x="476" y="2523"/>
                  </a:lnTo>
                  <a:lnTo>
                    <a:pt x="484" y="2542"/>
                  </a:lnTo>
                  <a:lnTo>
                    <a:pt x="491" y="2561"/>
                  </a:lnTo>
                  <a:lnTo>
                    <a:pt x="499" y="2580"/>
                  </a:lnTo>
                  <a:lnTo>
                    <a:pt x="507" y="2598"/>
                  </a:lnTo>
                  <a:lnTo>
                    <a:pt x="515" y="2616"/>
                  </a:lnTo>
                  <a:lnTo>
                    <a:pt x="524" y="2633"/>
                  </a:lnTo>
                  <a:lnTo>
                    <a:pt x="531" y="2650"/>
                  </a:lnTo>
                  <a:lnTo>
                    <a:pt x="540" y="2666"/>
                  </a:lnTo>
                  <a:lnTo>
                    <a:pt x="548" y="2682"/>
                  </a:lnTo>
                  <a:lnTo>
                    <a:pt x="555" y="2697"/>
                  </a:lnTo>
                  <a:lnTo>
                    <a:pt x="563" y="2711"/>
                  </a:lnTo>
                  <a:lnTo>
                    <a:pt x="570" y="2725"/>
                  </a:lnTo>
                  <a:lnTo>
                    <a:pt x="570" y="2725"/>
                  </a:lnTo>
                  <a:lnTo>
                    <a:pt x="576" y="2737"/>
                  </a:lnTo>
                  <a:lnTo>
                    <a:pt x="583" y="2750"/>
                  </a:lnTo>
                  <a:lnTo>
                    <a:pt x="589" y="2760"/>
                  </a:lnTo>
                  <a:lnTo>
                    <a:pt x="594" y="2770"/>
                  </a:lnTo>
                  <a:lnTo>
                    <a:pt x="604" y="2787"/>
                  </a:lnTo>
                  <a:lnTo>
                    <a:pt x="613" y="2801"/>
                  </a:lnTo>
                  <a:lnTo>
                    <a:pt x="613" y="2801"/>
                  </a:lnTo>
                  <a:lnTo>
                    <a:pt x="621" y="2813"/>
                  </a:lnTo>
                  <a:lnTo>
                    <a:pt x="632" y="2828"/>
                  </a:lnTo>
                  <a:lnTo>
                    <a:pt x="643" y="2844"/>
                  </a:lnTo>
                  <a:lnTo>
                    <a:pt x="657" y="2863"/>
                  </a:lnTo>
                  <a:lnTo>
                    <a:pt x="669" y="2880"/>
                  </a:lnTo>
                  <a:lnTo>
                    <a:pt x="680" y="2895"/>
                  </a:lnTo>
                  <a:lnTo>
                    <a:pt x="688" y="2908"/>
                  </a:lnTo>
                  <a:lnTo>
                    <a:pt x="693" y="2918"/>
                  </a:lnTo>
                  <a:lnTo>
                    <a:pt x="693" y="2918"/>
                  </a:lnTo>
                  <a:lnTo>
                    <a:pt x="697" y="2927"/>
                  </a:lnTo>
                  <a:lnTo>
                    <a:pt x="698" y="2935"/>
                  </a:lnTo>
                  <a:lnTo>
                    <a:pt x="698" y="2935"/>
                  </a:lnTo>
                  <a:lnTo>
                    <a:pt x="699" y="2944"/>
                  </a:lnTo>
                  <a:lnTo>
                    <a:pt x="700" y="2952"/>
                  </a:lnTo>
                  <a:lnTo>
                    <a:pt x="700" y="2952"/>
                  </a:lnTo>
                  <a:lnTo>
                    <a:pt x="699" y="2960"/>
                  </a:lnTo>
                  <a:lnTo>
                    <a:pt x="697" y="2969"/>
                  </a:lnTo>
                  <a:lnTo>
                    <a:pt x="697" y="2969"/>
                  </a:lnTo>
                  <a:lnTo>
                    <a:pt x="692" y="2975"/>
                  </a:lnTo>
                  <a:lnTo>
                    <a:pt x="685" y="2980"/>
                  </a:lnTo>
                  <a:lnTo>
                    <a:pt x="685" y="2980"/>
                  </a:lnTo>
                  <a:lnTo>
                    <a:pt x="682" y="2983"/>
                  </a:lnTo>
                  <a:lnTo>
                    <a:pt x="677" y="2984"/>
                  </a:lnTo>
                  <a:lnTo>
                    <a:pt x="673" y="2984"/>
                  </a:lnTo>
                  <a:lnTo>
                    <a:pt x="668" y="2984"/>
                  </a:lnTo>
                  <a:lnTo>
                    <a:pt x="659" y="2980"/>
                  </a:lnTo>
                  <a:lnTo>
                    <a:pt x="650" y="2975"/>
                  </a:lnTo>
                  <a:lnTo>
                    <a:pt x="650" y="2975"/>
                  </a:lnTo>
                  <a:lnTo>
                    <a:pt x="638" y="2963"/>
                  </a:lnTo>
                  <a:lnTo>
                    <a:pt x="620" y="2940"/>
                  </a:lnTo>
                  <a:lnTo>
                    <a:pt x="620" y="2940"/>
                  </a:lnTo>
                  <a:lnTo>
                    <a:pt x="608" y="2925"/>
                  </a:lnTo>
                  <a:lnTo>
                    <a:pt x="595" y="2908"/>
                  </a:lnTo>
                  <a:lnTo>
                    <a:pt x="580" y="2888"/>
                  </a:lnTo>
                  <a:lnTo>
                    <a:pt x="563" y="2865"/>
                  </a:lnTo>
                  <a:lnTo>
                    <a:pt x="563" y="2865"/>
                  </a:lnTo>
                  <a:lnTo>
                    <a:pt x="545" y="2840"/>
                  </a:lnTo>
                  <a:lnTo>
                    <a:pt x="529" y="2815"/>
                  </a:lnTo>
                  <a:lnTo>
                    <a:pt x="514" y="2789"/>
                  </a:lnTo>
                  <a:lnTo>
                    <a:pt x="499" y="2762"/>
                  </a:lnTo>
                  <a:lnTo>
                    <a:pt x="484" y="2736"/>
                  </a:lnTo>
                  <a:lnTo>
                    <a:pt x="471" y="2709"/>
                  </a:lnTo>
                  <a:lnTo>
                    <a:pt x="459" y="2680"/>
                  </a:lnTo>
                  <a:lnTo>
                    <a:pt x="446" y="2651"/>
                  </a:lnTo>
                  <a:lnTo>
                    <a:pt x="436" y="2623"/>
                  </a:lnTo>
                  <a:lnTo>
                    <a:pt x="426" y="2598"/>
                  </a:lnTo>
                  <a:lnTo>
                    <a:pt x="417" y="2576"/>
                  </a:lnTo>
                  <a:lnTo>
                    <a:pt x="411" y="2556"/>
                  </a:lnTo>
                  <a:lnTo>
                    <a:pt x="405" y="2538"/>
                  </a:lnTo>
                  <a:lnTo>
                    <a:pt x="400" y="2523"/>
                  </a:lnTo>
                  <a:lnTo>
                    <a:pt x="396" y="2512"/>
                  </a:lnTo>
                  <a:lnTo>
                    <a:pt x="393" y="2502"/>
                  </a:lnTo>
                  <a:lnTo>
                    <a:pt x="380" y="2440"/>
                  </a:lnTo>
                  <a:lnTo>
                    <a:pt x="375" y="2459"/>
                  </a:lnTo>
                  <a:lnTo>
                    <a:pt x="370" y="2477"/>
                  </a:lnTo>
                  <a:lnTo>
                    <a:pt x="365" y="2493"/>
                  </a:lnTo>
                  <a:lnTo>
                    <a:pt x="360" y="2508"/>
                  </a:lnTo>
                  <a:lnTo>
                    <a:pt x="353" y="2527"/>
                  </a:lnTo>
                  <a:lnTo>
                    <a:pt x="347" y="2543"/>
                  </a:lnTo>
                  <a:lnTo>
                    <a:pt x="342" y="2558"/>
                  </a:lnTo>
                  <a:lnTo>
                    <a:pt x="337" y="2571"/>
                  </a:lnTo>
                  <a:lnTo>
                    <a:pt x="337" y="2571"/>
                  </a:lnTo>
                  <a:lnTo>
                    <a:pt x="333" y="2583"/>
                  </a:lnTo>
                  <a:lnTo>
                    <a:pt x="328" y="2596"/>
                  </a:lnTo>
                  <a:lnTo>
                    <a:pt x="322" y="2608"/>
                  </a:lnTo>
                  <a:lnTo>
                    <a:pt x="317" y="2621"/>
                  </a:lnTo>
                  <a:lnTo>
                    <a:pt x="311" y="2635"/>
                  </a:lnTo>
                  <a:lnTo>
                    <a:pt x="305" y="2648"/>
                  </a:lnTo>
                  <a:lnTo>
                    <a:pt x="298" y="2662"/>
                  </a:lnTo>
                  <a:lnTo>
                    <a:pt x="292" y="2676"/>
                  </a:lnTo>
                  <a:lnTo>
                    <a:pt x="285" y="2691"/>
                  </a:lnTo>
                  <a:lnTo>
                    <a:pt x="278" y="2705"/>
                  </a:lnTo>
                  <a:lnTo>
                    <a:pt x="271" y="2717"/>
                  </a:lnTo>
                  <a:lnTo>
                    <a:pt x="264" y="2730"/>
                  </a:lnTo>
                  <a:lnTo>
                    <a:pt x="258" y="2742"/>
                  </a:lnTo>
                  <a:lnTo>
                    <a:pt x="252" y="2755"/>
                  </a:lnTo>
                  <a:lnTo>
                    <a:pt x="246" y="2766"/>
                  </a:lnTo>
                  <a:lnTo>
                    <a:pt x="239" y="2777"/>
                  </a:lnTo>
                  <a:lnTo>
                    <a:pt x="239" y="2777"/>
                  </a:lnTo>
                  <a:lnTo>
                    <a:pt x="233" y="2787"/>
                  </a:lnTo>
                  <a:lnTo>
                    <a:pt x="227" y="2798"/>
                  </a:lnTo>
                  <a:lnTo>
                    <a:pt x="221" y="2808"/>
                  </a:lnTo>
                  <a:lnTo>
                    <a:pt x="214" y="2818"/>
                  </a:lnTo>
                  <a:lnTo>
                    <a:pt x="207" y="2828"/>
                  </a:lnTo>
                  <a:lnTo>
                    <a:pt x="201" y="2836"/>
                  </a:lnTo>
                  <a:lnTo>
                    <a:pt x="193" y="2846"/>
                  </a:lnTo>
                  <a:lnTo>
                    <a:pt x="186" y="2856"/>
                  </a:lnTo>
                  <a:lnTo>
                    <a:pt x="186" y="2856"/>
                  </a:lnTo>
                  <a:lnTo>
                    <a:pt x="172" y="2875"/>
                  </a:lnTo>
                  <a:lnTo>
                    <a:pt x="158" y="2893"/>
                  </a:lnTo>
                  <a:lnTo>
                    <a:pt x="144" y="2910"/>
                  </a:lnTo>
                  <a:lnTo>
                    <a:pt x="130" y="2928"/>
                  </a:lnTo>
                  <a:lnTo>
                    <a:pt x="117" y="2942"/>
                  </a:lnTo>
                  <a:lnTo>
                    <a:pt x="105" y="2954"/>
                  </a:lnTo>
                  <a:lnTo>
                    <a:pt x="95" y="2963"/>
                  </a:lnTo>
                  <a:lnTo>
                    <a:pt x="85" y="2968"/>
                  </a:lnTo>
                  <a:lnTo>
                    <a:pt x="78" y="2972"/>
                  </a:lnTo>
                  <a:lnTo>
                    <a:pt x="72" y="2973"/>
                  </a:lnTo>
                  <a:lnTo>
                    <a:pt x="72" y="2973"/>
                  </a:lnTo>
                  <a:lnTo>
                    <a:pt x="65" y="2975"/>
                  </a:lnTo>
                  <a:lnTo>
                    <a:pt x="59" y="2975"/>
                  </a:lnTo>
                  <a:lnTo>
                    <a:pt x="59" y="2975"/>
                  </a:lnTo>
                  <a:lnTo>
                    <a:pt x="54" y="2974"/>
                  </a:lnTo>
                  <a:lnTo>
                    <a:pt x="49" y="2973"/>
                  </a:lnTo>
                  <a:lnTo>
                    <a:pt x="49" y="2973"/>
                  </a:lnTo>
                  <a:lnTo>
                    <a:pt x="44" y="2970"/>
                  </a:lnTo>
                  <a:lnTo>
                    <a:pt x="40" y="2967"/>
                  </a:lnTo>
                  <a:lnTo>
                    <a:pt x="38" y="2962"/>
                  </a:lnTo>
                  <a:lnTo>
                    <a:pt x="35" y="2957"/>
                  </a:lnTo>
                  <a:lnTo>
                    <a:pt x="34" y="2952"/>
                  </a:lnTo>
                  <a:lnTo>
                    <a:pt x="34" y="2945"/>
                  </a:lnTo>
                  <a:lnTo>
                    <a:pt x="34" y="2945"/>
                  </a:lnTo>
                  <a:lnTo>
                    <a:pt x="35" y="2939"/>
                  </a:lnTo>
                  <a:lnTo>
                    <a:pt x="36" y="2932"/>
                  </a:lnTo>
                  <a:lnTo>
                    <a:pt x="36" y="2932"/>
                  </a:lnTo>
                  <a:lnTo>
                    <a:pt x="39" y="2925"/>
                  </a:lnTo>
                  <a:lnTo>
                    <a:pt x="43" y="2918"/>
                  </a:lnTo>
                  <a:lnTo>
                    <a:pt x="43" y="2918"/>
                  </a:lnTo>
                  <a:lnTo>
                    <a:pt x="48" y="2909"/>
                  </a:lnTo>
                  <a:lnTo>
                    <a:pt x="55" y="2899"/>
                  </a:lnTo>
                  <a:lnTo>
                    <a:pt x="65" y="2886"/>
                  </a:lnTo>
                  <a:lnTo>
                    <a:pt x="78" y="2871"/>
                  </a:lnTo>
                  <a:lnTo>
                    <a:pt x="78" y="2871"/>
                  </a:lnTo>
                  <a:lnTo>
                    <a:pt x="84" y="2863"/>
                  </a:lnTo>
                  <a:lnTo>
                    <a:pt x="92" y="2854"/>
                  </a:lnTo>
                  <a:lnTo>
                    <a:pt x="99" y="2844"/>
                  </a:lnTo>
                  <a:lnTo>
                    <a:pt x="107" y="2833"/>
                  </a:lnTo>
                  <a:lnTo>
                    <a:pt x="115" y="2821"/>
                  </a:lnTo>
                  <a:lnTo>
                    <a:pt x="124" y="2810"/>
                  </a:lnTo>
                  <a:lnTo>
                    <a:pt x="133" y="2798"/>
                  </a:lnTo>
                  <a:lnTo>
                    <a:pt x="142" y="2784"/>
                  </a:lnTo>
                  <a:lnTo>
                    <a:pt x="142" y="2784"/>
                  </a:lnTo>
                  <a:lnTo>
                    <a:pt x="152" y="2770"/>
                  </a:lnTo>
                  <a:lnTo>
                    <a:pt x="160" y="2756"/>
                  </a:lnTo>
                  <a:lnTo>
                    <a:pt x="169" y="2742"/>
                  </a:lnTo>
                  <a:lnTo>
                    <a:pt x="177" y="2729"/>
                  </a:lnTo>
                  <a:lnTo>
                    <a:pt x="186" y="2716"/>
                  </a:lnTo>
                  <a:lnTo>
                    <a:pt x="193" y="2702"/>
                  </a:lnTo>
                  <a:lnTo>
                    <a:pt x="201" y="2690"/>
                  </a:lnTo>
                  <a:lnTo>
                    <a:pt x="207" y="2677"/>
                  </a:lnTo>
                  <a:lnTo>
                    <a:pt x="214" y="2663"/>
                  </a:lnTo>
                  <a:lnTo>
                    <a:pt x="221" y="2650"/>
                  </a:lnTo>
                  <a:lnTo>
                    <a:pt x="228" y="2636"/>
                  </a:lnTo>
                  <a:lnTo>
                    <a:pt x="234" y="2622"/>
                  </a:lnTo>
                  <a:lnTo>
                    <a:pt x="234" y="2622"/>
                  </a:lnTo>
                  <a:lnTo>
                    <a:pt x="242" y="2608"/>
                  </a:lnTo>
                  <a:lnTo>
                    <a:pt x="248" y="2593"/>
                  </a:lnTo>
                  <a:lnTo>
                    <a:pt x="254" y="2578"/>
                  </a:lnTo>
                  <a:lnTo>
                    <a:pt x="262" y="2563"/>
                  </a:lnTo>
                  <a:lnTo>
                    <a:pt x="262" y="2563"/>
                  </a:lnTo>
                  <a:lnTo>
                    <a:pt x="268" y="2547"/>
                  </a:lnTo>
                  <a:lnTo>
                    <a:pt x="274" y="2532"/>
                  </a:lnTo>
                  <a:lnTo>
                    <a:pt x="281" y="2517"/>
                  </a:lnTo>
                  <a:lnTo>
                    <a:pt x="286" y="2502"/>
                  </a:lnTo>
                  <a:lnTo>
                    <a:pt x="291" y="2487"/>
                  </a:lnTo>
                  <a:lnTo>
                    <a:pt x="296" y="2472"/>
                  </a:lnTo>
                  <a:lnTo>
                    <a:pt x="301" y="2457"/>
                  </a:lnTo>
                  <a:lnTo>
                    <a:pt x="305" y="2443"/>
                  </a:lnTo>
                  <a:lnTo>
                    <a:pt x="310" y="2428"/>
                  </a:lnTo>
                  <a:lnTo>
                    <a:pt x="313" y="2413"/>
                  </a:lnTo>
                  <a:lnTo>
                    <a:pt x="316" y="2398"/>
                  </a:lnTo>
                  <a:lnTo>
                    <a:pt x="320" y="2382"/>
                  </a:lnTo>
                  <a:lnTo>
                    <a:pt x="322" y="2365"/>
                  </a:lnTo>
                  <a:lnTo>
                    <a:pt x="325" y="2349"/>
                  </a:lnTo>
                  <a:lnTo>
                    <a:pt x="326" y="2333"/>
                  </a:lnTo>
                  <a:lnTo>
                    <a:pt x="328" y="2315"/>
                  </a:lnTo>
                  <a:lnTo>
                    <a:pt x="328" y="2315"/>
                  </a:lnTo>
                  <a:lnTo>
                    <a:pt x="330" y="2298"/>
                  </a:lnTo>
                  <a:lnTo>
                    <a:pt x="331" y="2280"/>
                  </a:lnTo>
                  <a:lnTo>
                    <a:pt x="332" y="2263"/>
                  </a:lnTo>
                  <a:lnTo>
                    <a:pt x="333" y="2244"/>
                  </a:lnTo>
                  <a:lnTo>
                    <a:pt x="335" y="2225"/>
                  </a:lnTo>
                  <a:lnTo>
                    <a:pt x="335" y="2205"/>
                  </a:lnTo>
                  <a:lnTo>
                    <a:pt x="336" y="2186"/>
                  </a:lnTo>
                  <a:lnTo>
                    <a:pt x="336" y="2166"/>
                  </a:lnTo>
                  <a:lnTo>
                    <a:pt x="336" y="2166"/>
                  </a:lnTo>
                  <a:lnTo>
                    <a:pt x="336" y="2147"/>
                  </a:lnTo>
                  <a:lnTo>
                    <a:pt x="337" y="2129"/>
                  </a:lnTo>
                  <a:lnTo>
                    <a:pt x="337" y="2111"/>
                  </a:lnTo>
                  <a:lnTo>
                    <a:pt x="337" y="2096"/>
                  </a:lnTo>
                  <a:lnTo>
                    <a:pt x="337" y="2082"/>
                  </a:lnTo>
                  <a:lnTo>
                    <a:pt x="337" y="2068"/>
                  </a:lnTo>
                  <a:lnTo>
                    <a:pt x="338" y="2056"/>
                  </a:lnTo>
                  <a:lnTo>
                    <a:pt x="338" y="2045"/>
                  </a:lnTo>
                  <a:lnTo>
                    <a:pt x="338" y="1996"/>
                  </a:lnTo>
                  <a:close/>
                  <a:moveTo>
                    <a:pt x="268" y="2011"/>
                  </a:moveTo>
                  <a:lnTo>
                    <a:pt x="285" y="2003"/>
                  </a:lnTo>
                  <a:lnTo>
                    <a:pt x="303" y="1996"/>
                  </a:lnTo>
                  <a:lnTo>
                    <a:pt x="322" y="1987"/>
                  </a:lnTo>
                  <a:lnTo>
                    <a:pt x="342" y="1981"/>
                  </a:lnTo>
                  <a:lnTo>
                    <a:pt x="351" y="1977"/>
                  </a:lnTo>
                  <a:lnTo>
                    <a:pt x="351" y="1987"/>
                  </a:lnTo>
                  <a:lnTo>
                    <a:pt x="351" y="2045"/>
                  </a:lnTo>
                  <a:lnTo>
                    <a:pt x="351" y="2056"/>
                  </a:lnTo>
                  <a:lnTo>
                    <a:pt x="351" y="2067"/>
                  </a:lnTo>
                  <a:lnTo>
                    <a:pt x="351" y="2081"/>
                  </a:lnTo>
                  <a:lnTo>
                    <a:pt x="351" y="2096"/>
                  </a:lnTo>
                  <a:lnTo>
                    <a:pt x="350" y="2112"/>
                  </a:lnTo>
                  <a:lnTo>
                    <a:pt x="350" y="2129"/>
                  </a:lnTo>
                  <a:lnTo>
                    <a:pt x="350" y="2147"/>
                  </a:lnTo>
                  <a:lnTo>
                    <a:pt x="350" y="2166"/>
                  </a:lnTo>
                  <a:lnTo>
                    <a:pt x="348" y="2186"/>
                  </a:lnTo>
                  <a:lnTo>
                    <a:pt x="348" y="2206"/>
                  </a:lnTo>
                  <a:lnTo>
                    <a:pt x="347" y="2225"/>
                  </a:lnTo>
                  <a:lnTo>
                    <a:pt x="346" y="2244"/>
                  </a:lnTo>
                  <a:lnTo>
                    <a:pt x="345" y="2263"/>
                  </a:lnTo>
                  <a:lnTo>
                    <a:pt x="343" y="2281"/>
                  </a:lnTo>
                  <a:lnTo>
                    <a:pt x="342" y="2299"/>
                  </a:lnTo>
                  <a:lnTo>
                    <a:pt x="341" y="2316"/>
                  </a:lnTo>
                  <a:lnTo>
                    <a:pt x="341" y="2316"/>
                  </a:lnTo>
                  <a:lnTo>
                    <a:pt x="340" y="2334"/>
                  </a:lnTo>
                  <a:lnTo>
                    <a:pt x="337" y="2352"/>
                  </a:lnTo>
                  <a:lnTo>
                    <a:pt x="335" y="2368"/>
                  </a:lnTo>
                  <a:lnTo>
                    <a:pt x="332" y="2384"/>
                  </a:lnTo>
                  <a:lnTo>
                    <a:pt x="328" y="2400"/>
                  </a:lnTo>
                  <a:lnTo>
                    <a:pt x="326" y="2415"/>
                  </a:lnTo>
                  <a:lnTo>
                    <a:pt x="322" y="2432"/>
                  </a:lnTo>
                  <a:lnTo>
                    <a:pt x="317" y="2445"/>
                  </a:lnTo>
                  <a:lnTo>
                    <a:pt x="313" y="2461"/>
                  </a:lnTo>
                  <a:lnTo>
                    <a:pt x="308" y="2476"/>
                  </a:lnTo>
                  <a:lnTo>
                    <a:pt x="303" y="2492"/>
                  </a:lnTo>
                  <a:lnTo>
                    <a:pt x="298" y="2507"/>
                  </a:lnTo>
                  <a:lnTo>
                    <a:pt x="292" y="2522"/>
                  </a:lnTo>
                  <a:lnTo>
                    <a:pt x="287" y="2537"/>
                  </a:lnTo>
                  <a:lnTo>
                    <a:pt x="281" y="2553"/>
                  </a:lnTo>
                  <a:lnTo>
                    <a:pt x="273" y="2568"/>
                  </a:lnTo>
                  <a:lnTo>
                    <a:pt x="267" y="2583"/>
                  </a:lnTo>
                  <a:lnTo>
                    <a:pt x="261" y="2598"/>
                  </a:lnTo>
                  <a:lnTo>
                    <a:pt x="253" y="2613"/>
                  </a:lnTo>
                  <a:lnTo>
                    <a:pt x="247" y="2628"/>
                  </a:lnTo>
                  <a:lnTo>
                    <a:pt x="247" y="2628"/>
                  </a:lnTo>
                  <a:lnTo>
                    <a:pt x="239" y="2642"/>
                  </a:lnTo>
                  <a:lnTo>
                    <a:pt x="233" y="2656"/>
                  </a:lnTo>
                  <a:lnTo>
                    <a:pt x="226" y="2670"/>
                  </a:lnTo>
                  <a:lnTo>
                    <a:pt x="219" y="2684"/>
                  </a:lnTo>
                  <a:lnTo>
                    <a:pt x="212" y="2696"/>
                  </a:lnTo>
                  <a:lnTo>
                    <a:pt x="204" y="2709"/>
                  </a:lnTo>
                  <a:lnTo>
                    <a:pt x="197" y="2722"/>
                  </a:lnTo>
                  <a:lnTo>
                    <a:pt x="188" y="2736"/>
                  </a:lnTo>
                  <a:lnTo>
                    <a:pt x="179" y="2750"/>
                  </a:lnTo>
                  <a:lnTo>
                    <a:pt x="171" y="2764"/>
                  </a:lnTo>
                  <a:lnTo>
                    <a:pt x="162" y="2777"/>
                  </a:lnTo>
                  <a:lnTo>
                    <a:pt x="153" y="2791"/>
                  </a:lnTo>
                  <a:lnTo>
                    <a:pt x="153" y="2791"/>
                  </a:lnTo>
                  <a:lnTo>
                    <a:pt x="143" y="2805"/>
                  </a:lnTo>
                  <a:lnTo>
                    <a:pt x="134" y="2818"/>
                  </a:lnTo>
                  <a:lnTo>
                    <a:pt x="125" y="2830"/>
                  </a:lnTo>
                  <a:lnTo>
                    <a:pt x="118" y="2841"/>
                  </a:lnTo>
                  <a:lnTo>
                    <a:pt x="109" y="2851"/>
                  </a:lnTo>
                  <a:lnTo>
                    <a:pt x="102" y="2861"/>
                  </a:lnTo>
                  <a:lnTo>
                    <a:pt x="94" y="2871"/>
                  </a:lnTo>
                  <a:lnTo>
                    <a:pt x="88" y="2880"/>
                  </a:lnTo>
                  <a:lnTo>
                    <a:pt x="88" y="2880"/>
                  </a:lnTo>
                  <a:lnTo>
                    <a:pt x="75" y="2894"/>
                  </a:lnTo>
                  <a:lnTo>
                    <a:pt x="65" y="2907"/>
                  </a:lnTo>
                  <a:lnTo>
                    <a:pt x="59" y="2917"/>
                  </a:lnTo>
                  <a:lnTo>
                    <a:pt x="54" y="2924"/>
                  </a:lnTo>
                  <a:lnTo>
                    <a:pt x="54" y="2924"/>
                  </a:lnTo>
                  <a:lnTo>
                    <a:pt x="52" y="2930"/>
                  </a:lnTo>
                  <a:lnTo>
                    <a:pt x="49" y="2935"/>
                  </a:lnTo>
                  <a:lnTo>
                    <a:pt x="49" y="2935"/>
                  </a:lnTo>
                  <a:lnTo>
                    <a:pt x="48" y="2940"/>
                  </a:lnTo>
                  <a:lnTo>
                    <a:pt x="48" y="2945"/>
                  </a:lnTo>
                  <a:lnTo>
                    <a:pt x="48" y="2945"/>
                  </a:lnTo>
                  <a:lnTo>
                    <a:pt x="48" y="2949"/>
                  </a:lnTo>
                  <a:lnTo>
                    <a:pt x="48" y="2953"/>
                  </a:lnTo>
                  <a:lnTo>
                    <a:pt x="49" y="2957"/>
                  </a:lnTo>
                  <a:lnTo>
                    <a:pt x="50" y="2958"/>
                  </a:lnTo>
                  <a:lnTo>
                    <a:pt x="50" y="2958"/>
                  </a:lnTo>
                  <a:lnTo>
                    <a:pt x="52" y="2960"/>
                  </a:lnTo>
                  <a:lnTo>
                    <a:pt x="54" y="2960"/>
                  </a:lnTo>
                  <a:lnTo>
                    <a:pt x="54" y="2962"/>
                  </a:lnTo>
                  <a:lnTo>
                    <a:pt x="57" y="2962"/>
                  </a:lnTo>
                  <a:lnTo>
                    <a:pt x="59" y="2962"/>
                  </a:lnTo>
                  <a:lnTo>
                    <a:pt x="59" y="2962"/>
                  </a:lnTo>
                  <a:lnTo>
                    <a:pt x="63" y="2962"/>
                  </a:lnTo>
                  <a:lnTo>
                    <a:pt x="68" y="2960"/>
                  </a:lnTo>
                  <a:lnTo>
                    <a:pt x="68" y="2960"/>
                  </a:lnTo>
                  <a:lnTo>
                    <a:pt x="74" y="2959"/>
                  </a:lnTo>
                  <a:lnTo>
                    <a:pt x="80" y="2957"/>
                  </a:lnTo>
                  <a:lnTo>
                    <a:pt x="88" y="2952"/>
                  </a:lnTo>
                  <a:lnTo>
                    <a:pt x="97" y="2944"/>
                  </a:lnTo>
                  <a:lnTo>
                    <a:pt x="108" y="2933"/>
                  </a:lnTo>
                  <a:lnTo>
                    <a:pt x="120" y="2919"/>
                  </a:lnTo>
                  <a:lnTo>
                    <a:pt x="133" y="2903"/>
                  </a:lnTo>
                  <a:lnTo>
                    <a:pt x="147" y="2885"/>
                  </a:lnTo>
                  <a:lnTo>
                    <a:pt x="162" y="2868"/>
                  </a:lnTo>
                  <a:lnTo>
                    <a:pt x="176" y="2849"/>
                  </a:lnTo>
                  <a:lnTo>
                    <a:pt x="176" y="2849"/>
                  </a:lnTo>
                  <a:lnTo>
                    <a:pt x="183" y="2839"/>
                  </a:lnTo>
                  <a:lnTo>
                    <a:pt x="189" y="2829"/>
                  </a:lnTo>
                  <a:lnTo>
                    <a:pt x="197" y="2820"/>
                  </a:lnTo>
                  <a:lnTo>
                    <a:pt x="203" y="2810"/>
                  </a:lnTo>
                  <a:lnTo>
                    <a:pt x="209" y="2800"/>
                  </a:lnTo>
                  <a:lnTo>
                    <a:pt x="216" y="2790"/>
                  </a:lnTo>
                  <a:lnTo>
                    <a:pt x="222" y="2780"/>
                  </a:lnTo>
                  <a:lnTo>
                    <a:pt x="228" y="2770"/>
                  </a:lnTo>
                  <a:lnTo>
                    <a:pt x="234" y="2760"/>
                  </a:lnTo>
                  <a:lnTo>
                    <a:pt x="241" y="2749"/>
                  </a:lnTo>
                  <a:lnTo>
                    <a:pt x="247" y="2736"/>
                  </a:lnTo>
                  <a:lnTo>
                    <a:pt x="253" y="2724"/>
                  </a:lnTo>
                  <a:lnTo>
                    <a:pt x="259" y="2711"/>
                  </a:lnTo>
                  <a:lnTo>
                    <a:pt x="266" y="2699"/>
                  </a:lnTo>
                  <a:lnTo>
                    <a:pt x="273" y="2685"/>
                  </a:lnTo>
                  <a:lnTo>
                    <a:pt x="279" y="2671"/>
                  </a:lnTo>
                  <a:lnTo>
                    <a:pt x="287" y="2656"/>
                  </a:lnTo>
                  <a:lnTo>
                    <a:pt x="293" y="2642"/>
                  </a:lnTo>
                  <a:lnTo>
                    <a:pt x="300" y="2628"/>
                  </a:lnTo>
                  <a:lnTo>
                    <a:pt x="305" y="2616"/>
                  </a:lnTo>
                  <a:lnTo>
                    <a:pt x="311" y="2603"/>
                  </a:lnTo>
                  <a:lnTo>
                    <a:pt x="316" y="2591"/>
                  </a:lnTo>
                  <a:lnTo>
                    <a:pt x="321" y="2578"/>
                  </a:lnTo>
                  <a:lnTo>
                    <a:pt x="326" y="2567"/>
                  </a:lnTo>
                  <a:lnTo>
                    <a:pt x="326" y="2567"/>
                  </a:lnTo>
                  <a:lnTo>
                    <a:pt x="330" y="2554"/>
                  </a:lnTo>
                  <a:lnTo>
                    <a:pt x="335" y="2539"/>
                  </a:lnTo>
                  <a:lnTo>
                    <a:pt x="341" y="2523"/>
                  </a:lnTo>
                  <a:lnTo>
                    <a:pt x="347" y="2504"/>
                  </a:lnTo>
                  <a:lnTo>
                    <a:pt x="353" y="2484"/>
                  </a:lnTo>
                  <a:lnTo>
                    <a:pt x="360" y="2462"/>
                  </a:lnTo>
                  <a:lnTo>
                    <a:pt x="367" y="2438"/>
                  </a:lnTo>
                  <a:lnTo>
                    <a:pt x="375" y="2412"/>
                  </a:lnTo>
                  <a:lnTo>
                    <a:pt x="382" y="2388"/>
                  </a:lnTo>
                  <a:lnTo>
                    <a:pt x="387" y="2413"/>
                  </a:lnTo>
                  <a:lnTo>
                    <a:pt x="407" y="2499"/>
                  </a:lnTo>
                  <a:lnTo>
                    <a:pt x="407" y="2499"/>
                  </a:lnTo>
                  <a:lnTo>
                    <a:pt x="409" y="2508"/>
                  </a:lnTo>
                  <a:lnTo>
                    <a:pt x="412" y="2521"/>
                  </a:lnTo>
                  <a:lnTo>
                    <a:pt x="417" y="2534"/>
                  </a:lnTo>
                  <a:lnTo>
                    <a:pt x="422" y="2552"/>
                  </a:lnTo>
                  <a:lnTo>
                    <a:pt x="430" y="2572"/>
                  </a:lnTo>
                  <a:lnTo>
                    <a:pt x="439" y="2595"/>
                  </a:lnTo>
                  <a:lnTo>
                    <a:pt x="447" y="2620"/>
                  </a:lnTo>
                  <a:lnTo>
                    <a:pt x="459" y="2647"/>
                  </a:lnTo>
                  <a:lnTo>
                    <a:pt x="470" y="2675"/>
                  </a:lnTo>
                  <a:lnTo>
                    <a:pt x="482" y="2702"/>
                  </a:lnTo>
                  <a:lnTo>
                    <a:pt x="496" y="2730"/>
                  </a:lnTo>
                  <a:lnTo>
                    <a:pt x="510" y="2756"/>
                  </a:lnTo>
                  <a:lnTo>
                    <a:pt x="525" y="2782"/>
                  </a:lnTo>
                  <a:lnTo>
                    <a:pt x="540" y="2808"/>
                  </a:lnTo>
                  <a:lnTo>
                    <a:pt x="556" y="2833"/>
                  </a:lnTo>
                  <a:lnTo>
                    <a:pt x="574" y="2858"/>
                  </a:lnTo>
                  <a:lnTo>
                    <a:pt x="574" y="2858"/>
                  </a:lnTo>
                  <a:lnTo>
                    <a:pt x="590" y="2880"/>
                  </a:lnTo>
                  <a:lnTo>
                    <a:pt x="605" y="2900"/>
                  </a:lnTo>
                  <a:lnTo>
                    <a:pt x="619" y="2918"/>
                  </a:lnTo>
                  <a:lnTo>
                    <a:pt x="630" y="2933"/>
                  </a:lnTo>
                  <a:lnTo>
                    <a:pt x="630" y="2933"/>
                  </a:lnTo>
                  <a:lnTo>
                    <a:pt x="648" y="2954"/>
                  </a:lnTo>
                  <a:lnTo>
                    <a:pt x="658" y="2965"/>
                  </a:lnTo>
                  <a:lnTo>
                    <a:pt x="664" y="2969"/>
                  </a:lnTo>
                  <a:lnTo>
                    <a:pt x="670" y="2970"/>
                  </a:lnTo>
                  <a:lnTo>
                    <a:pt x="670" y="2970"/>
                  </a:lnTo>
                  <a:lnTo>
                    <a:pt x="674" y="2970"/>
                  </a:lnTo>
                  <a:lnTo>
                    <a:pt x="678" y="2969"/>
                  </a:lnTo>
                  <a:lnTo>
                    <a:pt x="678" y="2969"/>
                  </a:lnTo>
                  <a:lnTo>
                    <a:pt x="682" y="2967"/>
                  </a:lnTo>
                  <a:lnTo>
                    <a:pt x="684" y="2963"/>
                  </a:lnTo>
                  <a:lnTo>
                    <a:pt x="687" y="2958"/>
                  </a:lnTo>
                  <a:lnTo>
                    <a:pt x="687" y="2952"/>
                  </a:lnTo>
                  <a:lnTo>
                    <a:pt x="687" y="2952"/>
                  </a:lnTo>
                  <a:lnTo>
                    <a:pt x="687" y="2945"/>
                  </a:lnTo>
                  <a:lnTo>
                    <a:pt x="685" y="2938"/>
                  </a:lnTo>
                  <a:lnTo>
                    <a:pt x="684" y="2930"/>
                  </a:lnTo>
                  <a:lnTo>
                    <a:pt x="680" y="2923"/>
                  </a:lnTo>
                  <a:lnTo>
                    <a:pt x="680" y="2923"/>
                  </a:lnTo>
                  <a:lnTo>
                    <a:pt x="677" y="2914"/>
                  </a:lnTo>
                  <a:lnTo>
                    <a:pt x="669" y="2903"/>
                  </a:lnTo>
                  <a:lnTo>
                    <a:pt x="659" y="2888"/>
                  </a:lnTo>
                  <a:lnTo>
                    <a:pt x="645" y="2870"/>
                  </a:lnTo>
                  <a:lnTo>
                    <a:pt x="645" y="2870"/>
                  </a:lnTo>
                  <a:lnTo>
                    <a:pt x="632" y="2851"/>
                  </a:lnTo>
                  <a:lnTo>
                    <a:pt x="620" y="2835"/>
                  </a:lnTo>
                  <a:lnTo>
                    <a:pt x="610" y="2820"/>
                  </a:lnTo>
                  <a:lnTo>
                    <a:pt x="601" y="2808"/>
                  </a:lnTo>
                  <a:lnTo>
                    <a:pt x="593" y="2794"/>
                  </a:lnTo>
                  <a:lnTo>
                    <a:pt x="583" y="2777"/>
                  </a:lnTo>
                  <a:lnTo>
                    <a:pt x="578" y="2767"/>
                  </a:lnTo>
                  <a:lnTo>
                    <a:pt x="571" y="2756"/>
                  </a:lnTo>
                  <a:lnTo>
                    <a:pt x="565" y="2744"/>
                  </a:lnTo>
                  <a:lnTo>
                    <a:pt x="559" y="2731"/>
                  </a:lnTo>
                  <a:lnTo>
                    <a:pt x="551" y="2717"/>
                  </a:lnTo>
                  <a:lnTo>
                    <a:pt x="544" y="2704"/>
                  </a:lnTo>
                  <a:lnTo>
                    <a:pt x="536" y="2687"/>
                  </a:lnTo>
                  <a:lnTo>
                    <a:pt x="528" y="2672"/>
                  </a:lnTo>
                  <a:lnTo>
                    <a:pt x="520" y="2656"/>
                  </a:lnTo>
                  <a:lnTo>
                    <a:pt x="512" y="2638"/>
                  </a:lnTo>
                  <a:lnTo>
                    <a:pt x="504" y="2622"/>
                  </a:lnTo>
                  <a:lnTo>
                    <a:pt x="495" y="2603"/>
                  </a:lnTo>
                  <a:lnTo>
                    <a:pt x="487" y="2585"/>
                  </a:lnTo>
                  <a:lnTo>
                    <a:pt x="479" y="2566"/>
                  </a:lnTo>
                  <a:lnTo>
                    <a:pt x="471" y="2547"/>
                  </a:lnTo>
                  <a:lnTo>
                    <a:pt x="464" y="2527"/>
                  </a:lnTo>
                  <a:lnTo>
                    <a:pt x="457" y="2508"/>
                  </a:lnTo>
                  <a:lnTo>
                    <a:pt x="451" y="2488"/>
                  </a:lnTo>
                  <a:lnTo>
                    <a:pt x="446" y="2468"/>
                  </a:lnTo>
                  <a:lnTo>
                    <a:pt x="440" y="2448"/>
                  </a:lnTo>
                  <a:lnTo>
                    <a:pt x="440" y="2448"/>
                  </a:lnTo>
                  <a:lnTo>
                    <a:pt x="436" y="2428"/>
                  </a:lnTo>
                  <a:lnTo>
                    <a:pt x="431" y="2409"/>
                  </a:lnTo>
                  <a:lnTo>
                    <a:pt x="427" y="2392"/>
                  </a:lnTo>
                  <a:lnTo>
                    <a:pt x="424" y="2375"/>
                  </a:lnTo>
                  <a:lnTo>
                    <a:pt x="421" y="2359"/>
                  </a:lnTo>
                  <a:lnTo>
                    <a:pt x="419" y="2344"/>
                  </a:lnTo>
                  <a:lnTo>
                    <a:pt x="416" y="2330"/>
                  </a:lnTo>
                  <a:lnTo>
                    <a:pt x="415" y="2316"/>
                  </a:lnTo>
                  <a:lnTo>
                    <a:pt x="415" y="2316"/>
                  </a:lnTo>
                  <a:lnTo>
                    <a:pt x="412" y="2303"/>
                  </a:lnTo>
                  <a:lnTo>
                    <a:pt x="411" y="2289"/>
                  </a:lnTo>
                  <a:lnTo>
                    <a:pt x="410" y="2275"/>
                  </a:lnTo>
                  <a:lnTo>
                    <a:pt x="409" y="2260"/>
                  </a:lnTo>
                  <a:lnTo>
                    <a:pt x="409" y="2260"/>
                  </a:lnTo>
                  <a:lnTo>
                    <a:pt x="407" y="2246"/>
                  </a:lnTo>
                  <a:lnTo>
                    <a:pt x="406" y="2233"/>
                  </a:lnTo>
                  <a:lnTo>
                    <a:pt x="405" y="2219"/>
                  </a:lnTo>
                  <a:lnTo>
                    <a:pt x="405" y="2204"/>
                  </a:lnTo>
                  <a:lnTo>
                    <a:pt x="404" y="2185"/>
                  </a:lnTo>
                  <a:lnTo>
                    <a:pt x="404" y="2185"/>
                  </a:lnTo>
                  <a:lnTo>
                    <a:pt x="402" y="2161"/>
                  </a:lnTo>
                  <a:lnTo>
                    <a:pt x="401" y="2139"/>
                  </a:lnTo>
                  <a:lnTo>
                    <a:pt x="400" y="2119"/>
                  </a:lnTo>
                  <a:lnTo>
                    <a:pt x="400" y="2098"/>
                  </a:lnTo>
                  <a:lnTo>
                    <a:pt x="399" y="2087"/>
                  </a:lnTo>
                  <a:lnTo>
                    <a:pt x="399" y="2075"/>
                  </a:lnTo>
                  <a:lnTo>
                    <a:pt x="399" y="2061"/>
                  </a:lnTo>
                  <a:lnTo>
                    <a:pt x="397" y="2047"/>
                  </a:lnTo>
                  <a:lnTo>
                    <a:pt x="397" y="2032"/>
                  </a:lnTo>
                  <a:lnTo>
                    <a:pt x="397" y="2017"/>
                  </a:lnTo>
                  <a:lnTo>
                    <a:pt x="396" y="2002"/>
                  </a:lnTo>
                  <a:lnTo>
                    <a:pt x="396" y="1984"/>
                  </a:lnTo>
                  <a:lnTo>
                    <a:pt x="396" y="1977"/>
                  </a:lnTo>
                  <a:lnTo>
                    <a:pt x="404" y="1978"/>
                  </a:lnTo>
                  <a:lnTo>
                    <a:pt x="456" y="1988"/>
                  </a:lnTo>
                  <a:lnTo>
                    <a:pt x="456" y="1988"/>
                  </a:lnTo>
                  <a:lnTo>
                    <a:pt x="466" y="1991"/>
                  </a:lnTo>
                  <a:lnTo>
                    <a:pt x="475" y="1993"/>
                  </a:lnTo>
                  <a:lnTo>
                    <a:pt x="485" y="1997"/>
                  </a:lnTo>
                  <a:lnTo>
                    <a:pt x="495" y="2002"/>
                  </a:lnTo>
                  <a:lnTo>
                    <a:pt x="505" y="2007"/>
                  </a:lnTo>
                  <a:lnTo>
                    <a:pt x="516" y="2012"/>
                  </a:lnTo>
                  <a:lnTo>
                    <a:pt x="528" y="2020"/>
                  </a:lnTo>
                  <a:lnTo>
                    <a:pt x="539" y="2027"/>
                  </a:lnTo>
                  <a:lnTo>
                    <a:pt x="539" y="2027"/>
                  </a:lnTo>
                  <a:lnTo>
                    <a:pt x="550" y="2036"/>
                  </a:lnTo>
                  <a:lnTo>
                    <a:pt x="560" y="2045"/>
                  </a:lnTo>
                  <a:lnTo>
                    <a:pt x="571" y="2055"/>
                  </a:lnTo>
                  <a:lnTo>
                    <a:pt x="581" y="2065"/>
                  </a:lnTo>
                  <a:lnTo>
                    <a:pt x="591" y="2076"/>
                  </a:lnTo>
                  <a:lnTo>
                    <a:pt x="600" y="2088"/>
                  </a:lnTo>
                  <a:lnTo>
                    <a:pt x="609" y="2101"/>
                  </a:lnTo>
                  <a:lnTo>
                    <a:pt x="618" y="2113"/>
                  </a:lnTo>
                  <a:lnTo>
                    <a:pt x="626" y="2129"/>
                  </a:lnTo>
                  <a:lnTo>
                    <a:pt x="634" y="2146"/>
                  </a:lnTo>
                  <a:lnTo>
                    <a:pt x="642" y="2166"/>
                  </a:lnTo>
                  <a:lnTo>
                    <a:pt x="649" y="2187"/>
                  </a:lnTo>
                  <a:lnTo>
                    <a:pt x="657" y="2211"/>
                  </a:lnTo>
                  <a:lnTo>
                    <a:pt x="664" y="2239"/>
                  </a:lnTo>
                  <a:lnTo>
                    <a:pt x="672" y="2268"/>
                  </a:lnTo>
                  <a:lnTo>
                    <a:pt x="678" y="2298"/>
                  </a:lnTo>
                  <a:lnTo>
                    <a:pt x="678" y="2299"/>
                  </a:lnTo>
                  <a:lnTo>
                    <a:pt x="682" y="2315"/>
                  </a:lnTo>
                  <a:lnTo>
                    <a:pt x="684" y="2330"/>
                  </a:lnTo>
                  <a:lnTo>
                    <a:pt x="685" y="2345"/>
                  </a:lnTo>
                  <a:lnTo>
                    <a:pt x="688" y="2360"/>
                  </a:lnTo>
                  <a:lnTo>
                    <a:pt x="689" y="2373"/>
                  </a:lnTo>
                  <a:lnTo>
                    <a:pt x="690" y="2387"/>
                  </a:lnTo>
                  <a:lnTo>
                    <a:pt x="690" y="2398"/>
                  </a:lnTo>
                  <a:lnTo>
                    <a:pt x="690" y="2409"/>
                  </a:lnTo>
                  <a:lnTo>
                    <a:pt x="692" y="2427"/>
                  </a:lnTo>
                  <a:lnTo>
                    <a:pt x="692" y="2442"/>
                  </a:lnTo>
                  <a:lnTo>
                    <a:pt x="693" y="2454"/>
                  </a:lnTo>
                  <a:lnTo>
                    <a:pt x="694" y="2462"/>
                  </a:lnTo>
                  <a:lnTo>
                    <a:pt x="699" y="2478"/>
                  </a:lnTo>
                  <a:lnTo>
                    <a:pt x="705" y="2488"/>
                  </a:lnTo>
                  <a:lnTo>
                    <a:pt x="705" y="2488"/>
                  </a:lnTo>
                  <a:lnTo>
                    <a:pt x="709" y="2493"/>
                  </a:lnTo>
                  <a:lnTo>
                    <a:pt x="713" y="2494"/>
                  </a:lnTo>
                  <a:lnTo>
                    <a:pt x="713" y="2494"/>
                  </a:lnTo>
                  <a:lnTo>
                    <a:pt x="718" y="2493"/>
                  </a:lnTo>
                  <a:lnTo>
                    <a:pt x="723" y="2491"/>
                  </a:lnTo>
                  <a:lnTo>
                    <a:pt x="723" y="2491"/>
                  </a:lnTo>
                  <a:lnTo>
                    <a:pt x="727" y="2488"/>
                  </a:lnTo>
                  <a:lnTo>
                    <a:pt x="730" y="2483"/>
                  </a:lnTo>
                  <a:lnTo>
                    <a:pt x="734" y="2474"/>
                  </a:lnTo>
                  <a:lnTo>
                    <a:pt x="735" y="2463"/>
                  </a:lnTo>
                  <a:lnTo>
                    <a:pt x="737" y="2454"/>
                  </a:lnTo>
                  <a:lnTo>
                    <a:pt x="738" y="2444"/>
                  </a:lnTo>
                  <a:lnTo>
                    <a:pt x="738" y="2434"/>
                  </a:lnTo>
                  <a:lnTo>
                    <a:pt x="739" y="2423"/>
                  </a:lnTo>
                  <a:lnTo>
                    <a:pt x="739" y="2423"/>
                  </a:lnTo>
                  <a:lnTo>
                    <a:pt x="738" y="2414"/>
                  </a:lnTo>
                  <a:lnTo>
                    <a:pt x="738" y="2400"/>
                  </a:lnTo>
                  <a:lnTo>
                    <a:pt x="737" y="2393"/>
                  </a:lnTo>
                  <a:lnTo>
                    <a:pt x="737" y="2384"/>
                  </a:lnTo>
                  <a:lnTo>
                    <a:pt x="735" y="2374"/>
                  </a:lnTo>
                  <a:lnTo>
                    <a:pt x="734" y="2363"/>
                  </a:lnTo>
                  <a:lnTo>
                    <a:pt x="734" y="2363"/>
                  </a:lnTo>
                  <a:lnTo>
                    <a:pt x="733" y="2350"/>
                  </a:lnTo>
                  <a:lnTo>
                    <a:pt x="730" y="2335"/>
                  </a:lnTo>
                  <a:lnTo>
                    <a:pt x="728" y="2318"/>
                  </a:lnTo>
                  <a:lnTo>
                    <a:pt x="724" y="2299"/>
                  </a:lnTo>
                  <a:lnTo>
                    <a:pt x="719" y="2278"/>
                  </a:lnTo>
                  <a:lnTo>
                    <a:pt x="713" y="2255"/>
                  </a:lnTo>
                  <a:lnTo>
                    <a:pt x="707" y="2230"/>
                  </a:lnTo>
                  <a:lnTo>
                    <a:pt x="698" y="2202"/>
                  </a:lnTo>
                  <a:lnTo>
                    <a:pt x="690" y="2174"/>
                  </a:lnTo>
                  <a:lnTo>
                    <a:pt x="680" y="2147"/>
                  </a:lnTo>
                  <a:lnTo>
                    <a:pt x="669" y="2122"/>
                  </a:lnTo>
                  <a:lnTo>
                    <a:pt x="658" y="2100"/>
                  </a:lnTo>
                  <a:lnTo>
                    <a:pt x="645" y="2077"/>
                  </a:lnTo>
                  <a:lnTo>
                    <a:pt x="630" y="2056"/>
                  </a:lnTo>
                  <a:lnTo>
                    <a:pt x="615" y="2036"/>
                  </a:lnTo>
                  <a:lnTo>
                    <a:pt x="600" y="2018"/>
                  </a:lnTo>
                  <a:lnTo>
                    <a:pt x="600" y="2018"/>
                  </a:lnTo>
                  <a:lnTo>
                    <a:pt x="591" y="2010"/>
                  </a:lnTo>
                  <a:lnTo>
                    <a:pt x="583" y="2002"/>
                  </a:lnTo>
                  <a:lnTo>
                    <a:pt x="573" y="1994"/>
                  </a:lnTo>
                  <a:lnTo>
                    <a:pt x="563" y="1987"/>
                  </a:lnTo>
                  <a:lnTo>
                    <a:pt x="553" y="1981"/>
                  </a:lnTo>
                  <a:lnTo>
                    <a:pt x="541" y="1974"/>
                  </a:lnTo>
                  <a:lnTo>
                    <a:pt x="530" y="1968"/>
                  </a:lnTo>
                  <a:lnTo>
                    <a:pt x="518" y="1963"/>
                  </a:lnTo>
                  <a:lnTo>
                    <a:pt x="491" y="1953"/>
                  </a:lnTo>
                  <a:lnTo>
                    <a:pt x="464" y="1946"/>
                  </a:lnTo>
                  <a:lnTo>
                    <a:pt x="434" y="1939"/>
                  </a:lnTo>
                  <a:lnTo>
                    <a:pt x="402" y="1936"/>
                  </a:lnTo>
                  <a:lnTo>
                    <a:pt x="396" y="1936"/>
                  </a:lnTo>
                  <a:lnTo>
                    <a:pt x="396" y="1929"/>
                  </a:lnTo>
                  <a:lnTo>
                    <a:pt x="396" y="1868"/>
                  </a:lnTo>
                  <a:lnTo>
                    <a:pt x="396" y="1868"/>
                  </a:lnTo>
                  <a:lnTo>
                    <a:pt x="395" y="1683"/>
                  </a:lnTo>
                  <a:lnTo>
                    <a:pt x="395" y="1683"/>
                  </a:lnTo>
                  <a:lnTo>
                    <a:pt x="395" y="1676"/>
                  </a:lnTo>
                  <a:lnTo>
                    <a:pt x="395" y="1665"/>
                  </a:lnTo>
                  <a:lnTo>
                    <a:pt x="395" y="1656"/>
                  </a:lnTo>
                  <a:lnTo>
                    <a:pt x="393" y="1649"/>
                  </a:lnTo>
                  <a:lnTo>
                    <a:pt x="391" y="1642"/>
                  </a:lnTo>
                  <a:lnTo>
                    <a:pt x="391" y="1642"/>
                  </a:lnTo>
                  <a:lnTo>
                    <a:pt x="390" y="1639"/>
                  </a:lnTo>
                  <a:lnTo>
                    <a:pt x="388" y="1636"/>
                  </a:lnTo>
                  <a:lnTo>
                    <a:pt x="386" y="1634"/>
                  </a:lnTo>
                  <a:lnTo>
                    <a:pt x="383" y="1634"/>
                  </a:lnTo>
                  <a:lnTo>
                    <a:pt x="383" y="1634"/>
                  </a:lnTo>
                  <a:lnTo>
                    <a:pt x="375" y="1634"/>
                  </a:lnTo>
                  <a:lnTo>
                    <a:pt x="368" y="1636"/>
                  </a:lnTo>
                  <a:lnTo>
                    <a:pt x="362" y="1640"/>
                  </a:lnTo>
                  <a:lnTo>
                    <a:pt x="357" y="1645"/>
                  </a:lnTo>
                  <a:lnTo>
                    <a:pt x="357" y="1645"/>
                  </a:lnTo>
                  <a:lnTo>
                    <a:pt x="355" y="1649"/>
                  </a:lnTo>
                  <a:lnTo>
                    <a:pt x="353" y="1654"/>
                  </a:lnTo>
                  <a:lnTo>
                    <a:pt x="351" y="1660"/>
                  </a:lnTo>
                  <a:lnTo>
                    <a:pt x="350" y="1668"/>
                  </a:lnTo>
                  <a:lnTo>
                    <a:pt x="348" y="1678"/>
                  </a:lnTo>
                  <a:lnTo>
                    <a:pt x="348" y="1689"/>
                  </a:lnTo>
                  <a:lnTo>
                    <a:pt x="348" y="1701"/>
                  </a:lnTo>
                  <a:lnTo>
                    <a:pt x="348" y="1716"/>
                  </a:lnTo>
                  <a:lnTo>
                    <a:pt x="348" y="1716"/>
                  </a:lnTo>
                  <a:lnTo>
                    <a:pt x="348" y="1734"/>
                  </a:lnTo>
                  <a:lnTo>
                    <a:pt x="348" y="1751"/>
                  </a:lnTo>
                  <a:lnTo>
                    <a:pt x="350" y="1766"/>
                  </a:lnTo>
                  <a:lnTo>
                    <a:pt x="350" y="1782"/>
                  </a:lnTo>
                  <a:lnTo>
                    <a:pt x="351" y="1813"/>
                  </a:lnTo>
                  <a:lnTo>
                    <a:pt x="351" y="1813"/>
                  </a:lnTo>
                  <a:lnTo>
                    <a:pt x="351" y="1844"/>
                  </a:lnTo>
                  <a:lnTo>
                    <a:pt x="351" y="1844"/>
                  </a:lnTo>
                  <a:lnTo>
                    <a:pt x="351" y="1857"/>
                  </a:lnTo>
                  <a:lnTo>
                    <a:pt x="351" y="1868"/>
                  </a:lnTo>
                  <a:lnTo>
                    <a:pt x="351" y="1878"/>
                  </a:lnTo>
                  <a:lnTo>
                    <a:pt x="351" y="1890"/>
                  </a:lnTo>
                  <a:lnTo>
                    <a:pt x="351" y="1923"/>
                  </a:lnTo>
                  <a:lnTo>
                    <a:pt x="351" y="1928"/>
                  </a:lnTo>
                  <a:lnTo>
                    <a:pt x="346" y="1929"/>
                  </a:lnTo>
                  <a:lnTo>
                    <a:pt x="325" y="1936"/>
                  </a:lnTo>
                  <a:lnTo>
                    <a:pt x="306" y="1942"/>
                  </a:lnTo>
                  <a:lnTo>
                    <a:pt x="287" y="1948"/>
                  </a:lnTo>
                  <a:lnTo>
                    <a:pt x="269" y="1954"/>
                  </a:lnTo>
                  <a:lnTo>
                    <a:pt x="254" y="1962"/>
                  </a:lnTo>
                  <a:lnTo>
                    <a:pt x="241" y="1968"/>
                  </a:lnTo>
                  <a:lnTo>
                    <a:pt x="228" y="1974"/>
                  </a:lnTo>
                  <a:lnTo>
                    <a:pt x="217" y="1981"/>
                  </a:lnTo>
                  <a:lnTo>
                    <a:pt x="217" y="1981"/>
                  </a:lnTo>
                  <a:lnTo>
                    <a:pt x="207" y="1988"/>
                  </a:lnTo>
                  <a:lnTo>
                    <a:pt x="196" y="1996"/>
                  </a:lnTo>
                  <a:lnTo>
                    <a:pt x="186" y="2005"/>
                  </a:lnTo>
                  <a:lnTo>
                    <a:pt x="174" y="2015"/>
                  </a:lnTo>
                  <a:lnTo>
                    <a:pt x="174" y="2015"/>
                  </a:lnTo>
                  <a:lnTo>
                    <a:pt x="162" y="2026"/>
                  </a:lnTo>
                  <a:lnTo>
                    <a:pt x="150" y="2038"/>
                  </a:lnTo>
                  <a:lnTo>
                    <a:pt x="138" y="2052"/>
                  </a:lnTo>
                  <a:lnTo>
                    <a:pt x="125" y="2066"/>
                  </a:lnTo>
                  <a:lnTo>
                    <a:pt x="125" y="2066"/>
                  </a:lnTo>
                  <a:lnTo>
                    <a:pt x="113" y="2082"/>
                  </a:lnTo>
                  <a:lnTo>
                    <a:pt x="102" y="2097"/>
                  </a:lnTo>
                  <a:lnTo>
                    <a:pt x="92" y="2113"/>
                  </a:lnTo>
                  <a:lnTo>
                    <a:pt x="83" y="2130"/>
                  </a:lnTo>
                  <a:lnTo>
                    <a:pt x="75" y="2147"/>
                  </a:lnTo>
                  <a:lnTo>
                    <a:pt x="69" y="2165"/>
                  </a:lnTo>
                  <a:lnTo>
                    <a:pt x="63" y="2184"/>
                  </a:lnTo>
                  <a:lnTo>
                    <a:pt x="59" y="2202"/>
                  </a:lnTo>
                  <a:lnTo>
                    <a:pt x="55" y="2221"/>
                  </a:lnTo>
                  <a:lnTo>
                    <a:pt x="52" y="2239"/>
                  </a:lnTo>
                  <a:lnTo>
                    <a:pt x="48" y="2256"/>
                  </a:lnTo>
                  <a:lnTo>
                    <a:pt x="45" y="2273"/>
                  </a:lnTo>
                  <a:lnTo>
                    <a:pt x="41" y="2288"/>
                  </a:lnTo>
                  <a:lnTo>
                    <a:pt x="39" y="2301"/>
                  </a:lnTo>
                  <a:lnTo>
                    <a:pt x="38" y="2314"/>
                  </a:lnTo>
                  <a:lnTo>
                    <a:pt x="35" y="2326"/>
                  </a:lnTo>
                  <a:lnTo>
                    <a:pt x="35" y="2326"/>
                  </a:lnTo>
                  <a:lnTo>
                    <a:pt x="34" y="2338"/>
                  </a:lnTo>
                  <a:lnTo>
                    <a:pt x="33" y="2347"/>
                  </a:lnTo>
                  <a:lnTo>
                    <a:pt x="30" y="2357"/>
                  </a:lnTo>
                  <a:lnTo>
                    <a:pt x="29" y="2365"/>
                  </a:lnTo>
                  <a:lnTo>
                    <a:pt x="28" y="2378"/>
                  </a:lnTo>
                  <a:lnTo>
                    <a:pt x="26" y="2387"/>
                  </a:lnTo>
                  <a:lnTo>
                    <a:pt x="26" y="2395"/>
                  </a:lnTo>
                  <a:lnTo>
                    <a:pt x="25" y="2405"/>
                  </a:lnTo>
                  <a:lnTo>
                    <a:pt x="25" y="2414"/>
                  </a:lnTo>
                  <a:lnTo>
                    <a:pt x="25" y="2425"/>
                  </a:lnTo>
                  <a:lnTo>
                    <a:pt x="25" y="2435"/>
                  </a:lnTo>
                  <a:lnTo>
                    <a:pt x="26" y="2444"/>
                  </a:lnTo>
                  <a:lnTo>
                    <a:pt x="29" y="2453"/>
                  </a:lnTo>
                  <a:lnTo>
                    <a:pt x="31" y="2462"/>
                  </a:lnTo>
                  <a:lnTo>
                    <a:pt x="31" y="2462"/>
                  </a:lnTo>
                  <a:lnTo>
                    <a:pt x="34" y="2468"/>
                  </a:lnTo>
                  <a:lnTo>
                    <a:pt x="38" y="2472"/>
                  </a:lnTo>
                  <a:lnTo>
                    <a:pt x="43" y="2474"/>
                  </a:lnTo>
                  <a:lnTo>
                    <a:pt x="50" y="2474"/>
                  </a:lnTo>
                  <a:lnTo>
                    <a:pt x="53" y="2474"/>
                  </a:lnTo>
                  <a:lnTo>
                    <a:pt x="55" y="2473"/>
                  </a:lnTo>
                  <a:lnTo>
                    <a:pt x="58" y="2472"/>
                  </a:lnTo>
                  <a:lnTo>
                    <a:pt x="60" y="2469"/>
                  </a:lnTo>
                  <a:lnTo>
                    <a:pt x="64" y="2462"/>
                  </a:lnTo>
                  <a:lnTo>
                    <a:pt x="67" y="2452"/>
                  </a:lnTo>
                  <a:lnTo>
                    <a:pt x="67" y="2452"/>
                  </a:lnTo>
                  <a:lnTo>
                    <a:pt x="69" y="2435"/>
                  </a:lnTo>
                  <a:lnTo>
                    <a:pt x="72" y="2415"/>
                  </a:lnTo>
                  <a:lnTo>
                    <a:pt x="73" y="2403"/>
                  </a:lnTo>
                  <a:lnTo>
                    <a:pt x="74" y="2389"/>
                  </a:lnTo>
                  <a:lnTo>
                    <a:pt x="75" y="2374"/>
                  </a:lnTo>
                  <a:lnTo>
                    <a:pt x="78" y="2359"/>
                  </a:lnTo>
                  <a:lnTo>
                    <a:pt x="79" y="2343"/>
                  </a:lnTo>
                  <a:lnTo>
                    <a:pt x="82" y="2328"/>
                  </a:lnTo>
                  <a:lnTo>
                    <a:pt x="83" y="2313"/>
                  </a:lnTo>
                  <a:lnTo>
                    <a:pt x="85" y="2299"/>
                  </a:lnTo>
                  <a:lnTo>
                    <a:pt x="87" y="2286"/>
                  </a:lnTo>
                  <a:lnTo>
                    <a:pt x="89" y="2274"/>
                  </a:lnTo>
                  <a:lnTo>
                    <a:pt x="92" y="2263"/>
                  </a:lnTo>
                  <a:lnTo>
                    <a:pt x="94" y="2251"/>
                  </a:lnTo>
                  <a:lnTo>
                    <a:pt x="94" y="2251"/>
                  </a:lnTo>
                  <a:lnTo>
                    <a:pt x="97" y="2241"/>
                  </a:lnTo>
                  <a:lnTo>
                    <a:pt x="100" y="2230"/>
                  </a:lnTo>
                  <a:lnTo>
                    <a:pt x="104" y="2217"/>
                  </a:lnTo>
                  <a:lnTo>
                    <a:pt x="108" y="2205"/>
                  </a:lnTo>
                  <a:lnTo>
                    <a:pt x="113" y="2192"/>
                  </a:lnTo>
                  <a:lnTo>
                    <a:pt x="119" y="2179"/>
                  </a:lnTo>
                  <a:lnTo>
                    <a:pt x="125" y="2164"/>
                  </a:lnTo>
                  <a:lnTo>
                    <a:pt x="132" y="2149"/>
                  </a:lnTo>
                  <a:lnTo>
                    <a:pt x="139" y="2134"/>
                  </a:lnTo>
                  <a:lnTo>
                    <a:pt x="147" y="2120"/>
                  </a:lnTo>
                  <a:lnTo>
                    <a:pt x="155" y="2106"/>
                  </a:lnTo>
                  <a:lnTo>
                    <a:pt x="166" y="2093"/>
                  </a:lnTo>
                  <a:lnTo>
                    <a:pt x="176" y="2081"/>
                  </a:lnTo>
                  <a:lnTo>
                    <a:pt x="187" y="2068"/>
                  </a:lnTo>
                  <a:lnTo>
                    <a:pt x="198" y="2058"/>
                  </a:lnTo>
                  <a:lnTo>
                    <a:pt x="209" y="2048"/>
                  </a:lnTo>
                  <a:lnTo>
                    <a:pt x="209" y="2048"/>
                  </a:lnTo>
                  <a:lnTo>
                    <a:pt x="223" y="2038"/>
                  </a:lnTo>
                  <a:lnTo>
                    <a:pt x="237" y="2030"/>
                  </a:lnTo>
                  <a:lnTo>
                    <a:pt x="252" y="2020"/>
                  </a:lnTo>
                  <a:lnTo>
                    <a:pt x="268" y="2011"/>
                  </a:lnTo>
                  <a:lnTo>
                    <a:pt x="268" y="2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5B2D4DC-7917-4499-A452-0B893F77121D}"/>
              </a:ext>
            </a:extLst>
          </p:cNvPr>
          <p:cNvGrpSpPr/>
          <p:nvPr/>
        </p:nvGrpSpPr>
        <p:grpSpPr>
          <a:xfrm>
            <a:off x="656511" y="2725160"/>
            <a:ext cx="2622492" cy="1346713"/>
            <a:chOff x="1255888" y="2755644"/>
            <a:chExt cx="2622492" cy="1346713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702882F-5D0F-48E9-BD23-1DEC5E2263FB}"/>
                </a:ext>
              </a:extLst>
            </p:cNvPr>
            <p:cNvCxnSpPr>
              <a:cxnSpLocks/>
            </p:cNvCxnSpPr>
            <p:nvPr/>
          </p:nvCxnSpPr>
          <p:spPr>
            <a:xfrm>
              <a:off x="1712122" y="2834901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F9BE398-F038-4344-AE44-936A7ABBB9B3}"/>
                </a:ext>
              </a:extLst>
            </p:cNvPr>
            <p:cNvSpPr/>
            <p:nvPr/>
          </p:nvSpPr>
          <p:spPr>
            <a:xfrm>
              <a:off x="1505448" y="2755644"/>
              <a:ext cx="21971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endParaRPr lang="zh-CN" altLang="en-US" sz="6600" spc="600" dirty="0">
                <a:solidFill>
                  <a:schemeClr val="accent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92F3790-6B8B-4757-AD74-B2A3A9FAF1D8}"/>
                </a:ext>
              </a:extLst>
            </p:cNvPr>
            <p:cNvSpPr/>
            <p:nvPr/>
          </p:nvSpPr>
          <p:spPr>
            <a:xfrm>
              <a:off x="1255888" y="3090513"/>
              <a:ext cx="26224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en-US" altLang="zh-CN" sz="3200" dirty="0">
                  <a:solidFill>
                    <a:schemeClr val="accent1"/>
                  </a:solidFill>
                </a:rPr>
                <a:t>CONTENTS</a:t>
              </a: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BAC33042-EE82-41D6-9335-4F3CF937A79C}"/>
                </a:ext>
              </a:extLst>
            </p:cNvPr>
            <p:cNvCxnSpPr>
              <a:cxnSpLocks/>
            </p:cNvCxnSpPr>
            <p:nvPr/>
          </p:nvCxnSpPr>
          <p:spPr>
            <a:xfrm>
              <a:off x="1712122" y="4102357"/>
              <a:ext cx="172703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AB2E105-5FDC-4B6B-853B-DF72BAD6085B}"/>
              </a:ext>
            </a:extLst>
          </p:cNvPr>
          <p:cNvGrpSpPr/>
          <p:nvPr/>
        </p:nvGrpSpPr>
        <p:grpSpPr>
          <a:xfrm>
            <a:off x="1225674" y="2243614"/>
            <a:ext cx="1490328" cy="457806"/>
            <a:chOff x="5938838" y="5414963"/>
            <a:chExt cx="4816476" cy="1479550"/>
          </a:xfrm>
        </p:grpSpPr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AC855DFD-86F3-47D1-AB81-23919C19E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C4775B9A-C7CE-4989-96CC-2F5F9614D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98C3E4F4-F0F4-4AB1-AAEA-D49AFA859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5B7320DA-0DE8-406C-B59D-74BD68683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5EEDCA73-A782-4B43-B865-879742CAC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04EEFD04-DD62-44B4-8757-0496A4AE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094B66BA-4A4F-4C28-9F80-E894EA6A5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0EC94896-131D-4281-A089-3DECFA26E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73150255-001E-4E6C-96B4-E0F529DBB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E67AB52C-A72C-4628-A577-B703828AB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4AC93A1E-F765-4CCF-AA8F-D9BCAEE4F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B1B2B299-326D-4916-8820-684610576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9AABEED3-6E4F-42FC-B3B9-9D8D4B01E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98E83A96-1588-4888-A848-5F3965EE8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4DFDF8D3-9504-4C38-A04C-4BC05EC9E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2B7A8AD-662F-48D9-B18D-200056B2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B4DFD4EB-7592-4981-9ECB-0CDA4E7A1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EC45787-0E9A-471B-8427-287C98CCF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5E22B83C-A669-43D2-9746-0A8628F47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69909A1E-C853-41B8-9B83-14F872467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664A6858-6A8A-4FBC-880D-C25600C73F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2BA45D02-0E6F-41A1-B64D-ECE02F541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FAAD2EAC-4406-4AF8-A3F0-383B85972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359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A38F0D59-30F6-48B8-A4D3-19C662216FEB}"/>
              </a:ext>
            </a:extLst>
          </p:cNvPr>
          <p:cNvGrpSpPr/>
          <p:nvPr userDrawn="1"/>
        </p:nvGrpSpPr>
        <p:grpSpPr>
          <a:xfrm>
            <a:off x="0" y="8848"/>
            <a:ext cx="12192000" cy="6840305"/>
            <a:chOff x="0" y="8848"/>
            <a:chExt cx="12192000" cy="684030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198DC65-8C1C-4D3B-BB7F-6E7D1F304225}"/>
                </a:ext>
              </a:extLst>
            </p:cNvPr>
            <p:cNvGrpSpPr/>
            <p:nvPr userDrawn="1"/>
          </p:nvGrpSpPr>
          <p:grpSpPr>
            <a:xfrm>
              <a:off x="4385252" y="8848"/>
              <a:ext cx="7806748" cy="6840305"/>
              <a:chOff x="4385252" y="8848"/>
              <a:chExt cx="7806748" cy="684030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A3CA54B9-7BC8-405B-8B9B-1BC417622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122EF7F-2756-4724-815F-8AA7A4C2C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385252" y="8848"/>
                <a:ext cx="3956647" cy="6840305"/>
              </a:xfrm>
              <a:prstGeom prst="rect">
                <a:avLst/>
              </a:prstGeom>
            </p:spPr>
          </p:pic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556A74F5-84BE-403B-9F3D-0DFB322B39D6}"/>
                </a:ext>
              </a:extLst>
            </p:cNvPr>
            <p:cNvGrpSpPr/>
            <p:nvPr userDrawn="1"/>
          </p:nvGrpSpPr>
          <p:grpSpPr>
            <a:xfrm>
              <a:off x="0" y="8848"/>
              <a:ext cx="4474719" cy="6840305"/>
              <a:chOff x="7717281" y="8848"/>
              <a:chExt cx="4474719" cy="6840305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5E030E26-7D21-4477-80EF-1F6D844B6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235353" y="8848"/>
                <a:ext cx="3956647" cy="6840305"/>
              </a:xfrm>
              <a:prstGeom prst="rect">
                <a:avLst/>
              </a:pr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8523F323-FE41-450C-B111-25AC63E305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84213"/>
              <a:stretch/>
            </p:blipFill>
            <p:spPr>
              <a:xfrm>
                <a:off x="7717281" y="8848"/>
                <a:ext cx="624618" cy="6840305"/>
              </a:xfrm>
              <a:prstGeom prst="rect">
                <a:avLst/>
              </a:prstGeom>
            </p:spPr>
          </p:pic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5323B44-4A68-457F-9D2F-9EDF5AD6AEEF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101939"/>
            <a:ext cx="2014538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CD5B94A-3800-46E5-B597-B2EA1144BE49}"/>
              </a:ext>
            </a:extLst>
          </p:cNvPr>
          <p:cNvGrpSpPr/>
          <p:nvPr userDrawn="1"/>
        </p:nvGrpSpPr>
        <p:grpSpPr>
          <a:xfrm>
            <a:off x="6597506" y="531845"/>
            <a:ext cx="5505027" cy="5508683"/>
            <a:chOff x="3184526" y="2443163"/>
            <a:chExt cx="2390775" cy="2392363"/>
          </a:xfrm>
          <a:solidFill>
            <a:schemeClr val="accent1">
              <a:alpha val="98000"/>
            </a:schemeClr>
          </a:solidFill>
        </p:grpSpPr>
        <p:sp>
          <p:nvSpPr>
            <p:cNvPr id="96" name="Freeform 789">
              <a:extLst>
                <a:ext uri="{FF2B5EF4-FFF2-40B4-BE49-F238E27FC236}">
                  <a16:creationId xmlns:a16="http://schemas.microsoft.com/office/drawing/2014/main" id="{BD9B46F9-38E1-494B-A0C7-6FA940694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4526" y="2443163"/>
              <a:ext cx="2390775" cy="2392363"/>
            </a:xfrm>
            <a:custGeom>
              <a:avLst/>
              <a:gdLst>
                <a:gd name="T0" fmla="*/ 2715 w 4519"/>
                <a:gd name="T1" fmla="*/ 46 h 4519"/>
                <a:gd name="T2" fmla="*/ 3189 w 4519"/>
                <a:gd name="T3" fmla="*/ 200 h 4519"/>
                <a:gd name="T4" fmla="*/ 3611 w 4519"/>
                <a:gd name="T5" fmla="*/ 449 h 4519"/>
                <a:gd name="T6" fmla="*/ 3968 w 4519"/>
                <a:gd name="T7" fmla="*/ 781 h 4519"/>
                <a:gd name="T8" fmla="*/ 4246 w 4519"/>
                <a:gd name="T9" fmla="*/ 1182 h 4519"/>
                <a:gd name="T10" fmla="*/ 4434 w 4519"/>
                <a:gd name="T11" fmla="*/ 1641 h 4519"/>
                <a:gd name="T12" fmla="*/ 4516 w 4519"/>
                <a:gd name="T13" fmla="*/ 2143 h 4519"/>
                <a:gd name="T14" fmla="*/ 4484 w 4519"/>
                <a:gd name="T15" fmla="*/ 2659 h 4519"/>
                <a:gd name="T16" fmla="*/ 4341 w 4519"/>
                <a:gd name="T17" fmla="*/ 3139 h 4519"/>
                <a:gd name="T18" fmla="*/ 4102 w 4519"/>
                <a:gd name="T19" fmla="*/ 3567 h 4519"/>
                <a:gd name="T20" fmla="*/ 3778 w 4519"/>
                <a:gd name="T21" fmla="*/ 3932 h 4519"/>
                <a:gd name="T22" fmla="*/ 3384 w 4519"/>
                <a:gd name="T23" fmla="*/ 4219 h 4519"/>
                <a:gd name="T24" fmla="*/ 2931 w 4519"/>
                <a:gd name="T25" fmla="*/ 4417 h 4519"/>
                <a:gd name="T26" fmla="*/ 2433 w 4519"/>
                <a:gd name="T27" fmla="*/ 4513 h 4519"/>
                <a:gd name="T28" fmla="*/ 1915 w 4519"/>
                <a:gd name="T29" fmla="*/ 4493 h 4519"/>
                <a:gd name="T30" fmla="*/ 1431 w 4519"/>
                <a:gd name="T31" fmla="*/ 4362 h 4519"/>
                <a:gd name="T32" fmla="*/ 997 w 4519"/>
                <a:gd name="T33" fmla="*/ 4133 h 4519"/>
                <a:gd name="T34" fmla="*/ 624 w 4519"/>
                <a:gd name="T35" fmla="*/ 3818 h 4519"/>
                <a:gd name="T36" fmla="*/ 327 w 4519"/>
                <a:gd name="T37" fmla="*/ 3431 h 4519"/>
                <a:gd name="T38" fmla="*/ 118 w 4519"/>
                <a:gd name="T39" fmla="*/ 2984 h 4519"/>
                <a:gd name="T40" fmla="*/ 12 w 4519"/>
                <a:gd name="T41" fmla="*/ 2490 h 4519"/>
                <a:gd name="T42" fmla="*/ 18 w 4519"/>
                <a:gd name="T43" fmla="*/ 1971 h 4519"/>
                <a:gd name="T44" fmla="*/ 137 w 4519"/>
                <a:gd name="T45" fmla="*/ 1482 h 4519"/>
                <a:gd name="T46" fmla="*/ 356 w 4519"/>
                <a:gd name="T47" fmla="*/ 1041 h 4519"/>
                <a:gd name="T48" fmla="*/ 661 w 4519"/>
                <a:gd name="T49" fmla="*/ 661 h 4519"/>
                <a:gd name="T50" fmla="*/ 1042 w 4519"/>
                <a:gd name="T51" fmla="*/ 356 h 4519"/>
                <a:gd name="T52" fmla="*/ 1482 w 4519"/>
                <a:gd name="T53" fmla="*/ 137 h 4519"/>
                <a:gd name="T54" fmla="*/ 1972 w 4519"/>
                <a:gd name="T55" fmla="*/ 18 h 4519"/>
                <a:gd name="T56" fmla="*/ 3703 w 4519"/>
                <a:gd name="T57" fmla="*/ 592 h 4519"/>
                <a:gd name="T58" fmla="*/ 3310 w 4519"/>
                <a:gd name="T59" fmla="*/ 320 h 4519"/>
                <a:gd name="T60" fmla="*/ 2863 w 4519"/>
                <a:gd name="T61" fmla="*/ 138 h 4519"/>
                <a:gd name="T62" fmla="*/ 2373 w 4519"/>
                <a:gd name="T63" fmla="*/ 57 h 4519"/>
                <a:gd name="T64" fmla="*/ 1869 w 4519"/>
                <a:gd name="T65" fmla="*/ 89 h 4519"/>
                <a:gd name="T66" fmla="*/ 1401 w 4519"/>
                <a:gd name="T67" fmla="*/ 227 h 4519"/>
                <a:gd name="T68" fmla="*/ 983 w 4519"/>
                <a:gd name="T69" fmla="*/ 461 h 4519"/>
                <a:gd name="T70" fmla="*/ 627 w 4519"/>
                <a:gd name="T71" fmla="*/ 777 h 4519"/>
                <a:gd name="T72" fmla="*/ 346 w 4519"/>
                <a:gd name="T73" fmla="*/ 1161 h 4519"/>
                <a:gd name="T74" fmla="*/ 154 w 4519"/>
                <a:gd name="T75" fmla="*/ 1603 h 4519"/>
                <a:gd name="T76" fmla="*/ 60 w 4519"/>
                <a:gd name="T77" fmla="*/ 2090 h 4519"/>
                <a:gd name="T78" fmla="*/ 80 w 4519"/>
                <a:gd name="T79" fmla="*/ 2595 h 4519"/>
                <a:gd name="T80" fmla="*/ 207 w 4519"/>
                <a:gd name="T81" fmla="*/ 3067 h 4519"/>
                <a:gd name="T82" fmla="*/ 431 w 4519"/>
                <a:gd name="T83" fmla="*/ 3493 h 4519"/>
                <a:gd name="T84" fmla="*/ 738 w 4519"/>
                <a:gd name="T85" fmla="*/ 3855 h 4519"/>
                <a:gd name="T86" fmla="*/ 1116 w 4519"/>
                <a:gd name="T87" fmla="*/ 4145 h 4519"/>
                <a:gd name="T88" fmla="*/ 1552 w 4519"/>
                <a:gd name="T89" fmla="*/ 4349 h 4519"/>
                <a:gd name="T90" fmla="*/ 2034 w 4519"/>
                <a:gd name="T91" fmla="*/ 4453 h 4519"/>
                <a:gd name="T92" fmla="*/ 2540 w 4519"/>
                <a:gd name="T93" fmla="*/ 4447 h 4519"/>
                <a:gd name="T94" fmla="*/ 3018 w 4519"/>
                <a:gd name="T95" fmla="*/ 4330 h 4519"/>
                <a:gd name="T96" fmla="*/ 3448 w 4519"/>
                <a:gd name="T97" fmla="*/ 4117 h 4519"/>
                <a:gd name="T98" fmla="*/ 3818 w 4519"/>
                <a:gd name="T99" fmla="*/ 3819 h 4519"/>
                <a:gd name="T100" fmla="*/ 4117 w 4519"/>
                <a:gd name="T101" fmla="*/ 3448 h 4519"/>
                <a:gd name="T102" fmla="*/ 4330 w 4519"/>
                <a:gd name="T103" fmla="*/ 3018 h 4519"/>
                <a:gd name="T104" fmla="*/ 4447 w 4519"/>
                <a:gd name="T105" fmla="*/ 2540 h 4519"/>
                <a:gd name="T106" fmla="*/ 4453 w 4519"/>
                <a:gd name="T107" fmla="*/ 2034 h 4519"/>
                <a:gd name="T108" fmla="*/ 4349 w 4519"/>
                <a:gd name="T109" fmla="*/ 1551 h 4519"/>
                <a:gd name="T110" fmla="*/ 4146 w 4519"/>
                <a:gd name="T111" fmla="*/ 1116 h 4519"/>
                <a:gd name="T112" fmla="*/ 3855 w 4519"/>
                <a:gd name="T113" fmla="*/ 738 h 4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519" h="4519">
                  <a:moveTo>
                    <a:pt x="2259" y="0"/>
                  </a:moveTo>
                  <a:lnTo>
                    <a:pt x="2318" y="1"/>
                  </a:lnTo>
                  <a:lnTo>
                    <a:pt x="2376" y="3"/>
                  </a:lnTo>
                  <a:lnTo>
                    <a:pt x="2433" y="6"/>
                  </a:lnTo>
                  <a:lnTo>
                    <a:pt x="2490" y="12"/>
                  </a:lnTo>
                  <a:lnTo>
                    <a:pt x="2547" y="18"/>
                  </a:lnTo>
                  <a:lnTo>
                    <a:pt x="2604" y="26"/>
                  </a:lnTo>
                  <a:lnTo>
                    <a:pt x="2660" y="35"/>
                  </a:lnTo>
                  <a:lnTo>
                    <a:pt x="2715" y="46"/>
                  </a:lnTo>
                  <a:lnTo>
                    <a:pt x="2769" y="58"/>
                  </a:lnTo>
                  <a:lnTo>
                    <a:pt x="2824" y="71"/>
                  </a:lnTo>
                  <a:lnTo>
                    <a:pt x="2878" y="85"/>
                  </a:lnTo>
                  <a:lnTo>
                    <a:pt x="2931" y="101"/>
                  </a:lnTo>
                  <a:lnTo>
                    <a:pt x="2984" y="118"/>
                  </a:lnTo>
                  <a:lnTo>
                    <a:pt x="3037" y="137"/>
                  </a:lnTo>
                  <a:lnTo>
                    <a:pt x="3088" y="157"/>
                  </a:lnTo>
                  <a:lnTo>
                    <a:pt x="3139" y="178"/>
                  </a:lnTo>
                  <a:lnTo>
                    <a:pt x="3189" y="200"/>
                  </a:lnTo>
                  <a:lnTo>
                    <a:pt x="3239" y="223"/>
                  </a:lnTo>
                  <a:lnTo>
                    <a:pt x="3288" y="247"/>
                  </a:lnTo>
                  <a:lnTo>
                    <a:pt x="3337" y="272"/>
                  </a:lnTo>
                  <a:lnTo>
                    <a:pt x="3384" y="298"/>
                  </a:lnTo>
                  <a:lnTo>
                    <a:pt x="3431" y="327"/>
                  </a:lnTo>
                  <a:lnTo>
                    <a:pt x="3477" y="356"/>
                  </a:lnTo>
                  <a:lnTo>
                    <a:pt x="3522" y="385"/>
                  </a:lnTo>
                  <a:lnTo>
                    <a:pt x="3567" y="416"/>
                  </a:lnTo>
                  <a:lnTo>
                    <a:pt x="3611" y="449"/>
                  </a:lnTo>
                  <a:lnTo>
                    <a:pt x="3654" y="482"/>
                  </a:lnTo>
                  <a:lnTo>
                    <a:pt x="3696" y="516"/>
                  </a:lnTo>
                  <a:lnTo>
                    <a:pt x="3738" y="550"/>
                  </a:lnTo>
                  <a:lnTo>
                    <a:pt x="3778" y="586"/>
                  </a:lnTo>
                  <a:lnTo>
                    <a:pt x="3818" y="624"/>
                  </a:lnTo>
                  <a:lnTo>
                    <a:pt x="3857" y="661"/>
                  </a:lnTo>
                  <a:lnTo>
                    <a:pt x="3895" y="701"/>
                  </a:lnTo>
                  <a:lnTo>
                    <a:pt x="3932" y="740"/>
                  </a:lnTo>
                  <a:lnTo>
                    <a:pt x="3968" y="781"/>
                  </a:lnTo>
                  <a:lnTo>
                    <a:pt x="4003" y="822"/>
                  </a:lnTo>
                  <a:lnTo>
                    <a:pt x="4037" y="865"/>
                  </a:lnTo>
                  <a:lnTo>
                    <a:pt x="4070" y="907"/>
                  </a:lnTo>
                  <a:lnTo>
                    <a:pt x="4102" y="951"/>
                  </a:lnTo>
                  <a:lnTo>
                    <a:pt x="4133" y="996"/>
                  </a:lnTo>
                  <a:lnTo>
                    <a:pt x="4163" y="1041"/>
                  </a:lnTo>
                  <a:lnTo>
                    <a:pt x="4192" y="1088"/>
                  </a:lnTo>
                  <a:lnTo>
                    <a:pt x="4219" y="1135"/>
                  </a:lnTo>
                  <a:lnTo>
                    <a:pt x="4246" y="1182"/>
                  </a:lnTo>
                  <a:lnTo>
                    <a:pt x="4272" y="1231"/>
                  </a:lnTo>
                  <a:lnTo>
                    <a:pt x="4296" y="1280"/>
                  </a:lnTo>
                  <a:lnTo>
                    <a:pt x="4319" y="1329"/>
                  </a:lnTo>
                  <a:lnTo>
                    <a:pt x="4341" y="1380"/>
                  </a:lnTo>
                  <a:lnTo>
                    <a:pt x="4362" y="1431"/>
                  </a:lnTo>
                  <a:lnTo>
                    <a:pt x="4382" y="1482"/>
                  </a:lnTo>
                  <a:lnTo>
                    <a:pt x="4401" y="1535"/>
                  </a:lnTo>
                  <a:lnTo>
                    <a:pt x="4417" y="1588"/>
                  </a:lnTo>
                  <a:lnTo>
                    <a:pt x="4434" y="1641"/>
                  </a:lnTo>
                  <a:lnTo>
                    <a:pt x="4448" y="1694"/>
                  </a:lnTo>
                  <a:lnTo>
                    <a:pt x="4461" y="1749"/>
                  </a:lnTo>
                  <a:lnTo>
                    <a:pt x="4473" y="1804"/>
                  </a:lnTo>
                  <a:lnTo>
                    <a:pt x="4484" y="1859"/>
                  </a:lnTo>
                  <a:lnTo>
                    <a:pt x="4493" y="1915"/>
                  </a:lnTo>
                  <a:lnTo>
                    <a:pt x="4501" y="1971"/>
                  </a:lnTo>
                  <a:lnTo>
                    <a:pt x="4507" y="2029"/>
                  </a:lnTo>
                  <a:lnTo>
                    <a:pt x="4513" y="2086"/>
                  </a:lnTo>
                  <a:lnTo>
                    <a:pt x="4516" y="2143"/>
                  </a:lnTo>
                  <a:lnTo>
                    <a:pt x="4518" y="2201"/>
                  </a:lnTo>
                  <a:lnTo>
                    <a:pt x="4519" y="2259"/>
                  </a:lnTo>
                  <a:lnTo>
                    <a:pt x="4518" y="2318"/>
                  </a:lnTo>
                  <a:lnTo>
                    <a:pt x="4516" y="2376"/>
                  </a:lnTo>
                  <a:lnTo>
                    <a:pt x="4513" y="2433"/>
                  </a:lnTo>
                  <a:lnTo>
                    <a:pt x="4507" y="2490"/>
                  </a:lnTo>
                  <a:lnTo>
                    <a:pt x="4501" y="2547"/>
                  </a:lnTo>
                  <a:lnTo>
                    <a:pt x="4493" y="2603"/>
                  </a:lnTo>
                  <a:lnTo>
                    <a:pt x="4484" y="2659"/>
                  </a:lnTo>
                  <a:lnTo>
                    <a:pt x="4473" y="2714"/>
                  </a:lnTo>
                  <a:lnTo>
                    <a:pt x="4461" y="2769"/>
                  </a:lnTo>
                  <a:lnTo>
                    <a:pt x="4448" y="2824"/>
                  </a:lnTo>
                  <a:lnTo>
                    <a:pt x="4434" y="2878"/>
                  </a:lnTo>
                  <a:lnTo>
                    <a:pt x="4417" y="2931"/>
                  </a:lnTo>
                  <a:lnTo>
                    <a:pt x="4401" y="2984"/>
                  </a:lnTo>
                  <a:lnTo>
                    <a:pt x="4382" y="3036"/>
                  </a:lnTo>
                  <a:lnTo>
                    <a:pt x="4362" y="3088"/>
                  </a:lnTo>
                  <a:lnTo>
                    <a:pt x="4341" y="3139"/>
                  </a:lnTo>
                  <a:lnTo>
                    <a:pt x="4319" y="3189"/>
                  </a:lnTo>
                  <a:lnTo>
                    <a:pt x="4296" y="3239"/>
                  </a:lnTo>
                  <a:lnTo>
                    <a:pt x="4272" y="3288"/>
                  </a:lnTo>
                  <a:lnTo>
                    <a:pt x="4246" y="3337"/>
                  </a:lnTo>
                  <a:lnTo>
                    <a:pt x="4219" y="3384"/>
                  </a:lnTo>
                  <a:lnTo>
                    <a:pt x="4192" y="3431"/>
                  </a:lnTo>
                  <a:lnTo>
                    <a:pt x="4163" y="3477"/>
                  </a:lnTo>
                  <a:lnTo>
                    <a:pt x="4133" y="3522"/>
                  </a:lnTo>
                  <a:lnTo>
                    <a:pt x="4102" y="3567"/>
                  </a:lnTo>
                  <a:lnTo>
                    <a:pt x="4070" y="3611"/>
                  </a:lnTo>
                  <a:lnTo>
                    <a:pt x="4037" y="3654"/>
                  </a:lnTo>
                  <a:lnTo>
                    <a:pt x="4003" y="3697"/>
                  </a:lnTo>
                  <a:lnTo>
                    <a:pt x="3968" y="3738"/>
                  </a:lnTo>
                  <a:lnTo>
                    <a:pt x="3932" y="3778"/>
                  </a:lnTo>
                  <a:lnTo>
                    <a:pt x="3895" y="3818"/>
                  </a:lnTo>
                  <a:lnTo>
                    <a:pt x="3857" y="3857"/>
                  </a:lnTo>
                  <a:lnTo>
                    <a:pt x="3818" y="3895"/>
                  </a:lnTo>
                  <a:lnTo>
                    <a:pt x="3778" y="3932"/>
                  </a:lnTo>
                  <a:lnTo>
                    <a:pt x="3738" y="3967"/>
                  </a:lnTo>
                  <a:lnTo>
                    <a:pt x="3696" y="4003"/>
                  </a:lnTo>
                  <a:lnTo>
                    <a:pt x="3654" y="4037"/>
                  </a:lnTo>
                  <a:lnTo>
                    <a:pt x="3611" y="4070"/>
                  </a:lnTo>
                  <a:lnTo>
                    <a:pt x="3567" y="4102"/>
                  </a:lnTo>
                  <a:lnTo>
                    <a:pt x="3522" y="4133"/>
                  </a:lnTo>
                  <a:lnTo>
                    <a:pt x="3477" y="4163"/>
                  </a:lnTo>
                  <a:lnTo>
                    <a:pt x="3431" y="4192"/>
                  </a:lnTo>
                  <a:lnTo>
                    <a:pt x="3384" y="4219"/>
                  </a:lnTo>
                  <a:lnTo>
                    <a:pt x="3337" y="4247"/>
                  </a:lnTo>
                  <a:lnTo>
                    <a:pt x="3288" y="4272"/>
                  </a:lnTo>
                  <a:lnTo>
                    <a:pt x="3239" y="4296"/>
                  </a:lnTo>
                  <a:lnTo>
                    <a:pt x="3189" y="4319"/>
                  </a:lnTo>
                  <a:lnTo>
                    <a:pt x="3139" y="4341"/>
                  </a:lnTo>
                  <a:lnTo>
                    <a:pt x="3088" y="4362"/>
                  </a:lnTo>
                  <a:lnTo>
                    <a:pt x="3037" y="4382"/>
                  </a:lnTo>
                  <a:lnTo>
                    <a:pt x="2984" y="4400"/>
                  </a:lnTo>
                  <a:lnTo>
                    <a:pt x="2931" y="4417"/>
                  </a:lnTo>
                  <a:lnTo>
                    <a:pt x="2878" y="4433"/>
                  </a:lnTo>
                  <a:lnTo>
                    <a:pt x="2824" y="4448"/>
                  </a:lnTo>
                  <a:lnTo>
                    <a:pt x="2769" y="4461"/>
                  </a:lnTo>
                  <a:lnTo>
                    <a:pt x="2715" y="4473"/>
                  </a:lnTo>
                  <a:lnTo>
                    <a:pt x="2660" y="4484"/>
                  </a:lnTo>
                  <a:lnTo>
                    <a:pt x="2604" y="4493"/>
                  </a:lnTo>
                  <a:lnTo>
                    <a:pt x="2547" y="4500"/>
                  </a:lnTo>
                  <a:lnTo>
                    <a:pt x="2490" y="4507"/>
                  </a:lnTo>
                  <a:lnTo>
                    <a:pt x="2433" y="4513"/>
                  </a:lnTo>
                  <a:lnTo>
                    <a:pt x="2376" y="4516"/>
                  </a:lnTo>
                  <a:lnTo>
                    <a:pt x="2318" y="4518"/>
                  </a:lnTo>
                  <a:lnTo>
                    <a:pt x="2259" y="4519"/>
                  </a:lnTo>
                  <a:lnTo>
                    <a:pt x="2201" y="4518"/>
                  </a:lnTo>
                  <a:lnTo>
                    <a:pt x="2143" y="4516"/>
                  </a:lnTo>
                  <a:lnTo>
                    <a:pt x="2086" y="4513"/>
                  </a:lnTo>
                  <a:lnTo>
                    <a:pt x="2029" y="4507"/>
                  </a:lnTo>
                  <a:lnTo>
                    <a:pt x="1972" y="4500"/>
                  </a:lnTo>
                  <a:lnTo>
                    <a:pt x="1915" y="4493"/>
                  </a:lnTo>
                  <a:lnTo>
                    <a:pt x="1859" y="4484"/>
                  </a:lnTo>
                  <a:lnTo>
                    <a:pt x="1804" y="4473"/>
                  </a:lnTo>
                  <a:lnTo>
                    <a:pt x="1749" y="4461"/>
                  </a:lnTo>
                  <a:lnTo>
                    <a:pt x="1695" y="4448"/>
                  </a:lnTo>
                  <a:lnTo>
                    <a:pt x="1641" y="4433"/>
                  </a:lnTo>
                  <a:lnTo>
                    <a:pt x="1588" y="4417"/>
                  </a:lnTo>
                  <a:lnTo>
                    <a:pt x="1535" y="4400"/>
                  </a:lnTo>
                  <a:lnTo>
                    <a:pt x="1482" y="4382"/>
                  </a:lnTo>
                  <a:lnTo>
                    <a:pt x="1431" y="4362"/>
                  </a:lnTo>
                  <a:lnTo>
                    <a:pt x="1380" y="4341"/>
                  </a:lnTo>
                  <a:lnTo>
                    <a:pt x="1330" y="4319"/>
                  </a:lnTo>
                  <a:lnTo>
                    <a:pt x="1280" y="4296"/>
                  </a:lnTo>
                  <a:lnTo>
                    <a:pt x="1231" y="4272"/>
                  </a:lnTo>
                  <a:lnTo>
                    <a:pt x="1182" y="4247"/>
                  </a:lnTo>
                  <a:lnTo>
                    <a:pt x="1135" y="4219"/>
                  </a:lnTo>
                  <a:lnTo>
                    <a:pt x="1088" y="4192"/>
                  </a:lnTo>
                  <a:lnTo>
                    <a:pt x="1042" y="4163"/>
                  </a:lnTo>
                  <a:lnTo>
                    <a:pt x="997" y="4133"/>
                  </a:lnTo>
                  <a:lnTo>
                    <a:pt x="952" y="4102"/>
                  </a:lnTo>
                  <a:lnTo>
                    <a:pt x="908" y="4070"/>
                  </a:lnTo>
                  <a:lnTo>
                    <a:pt x="865" y="4037"/>
                  </a:lnTo>
                  <a:lnTo>
                    <a:pt x="822" y="4003"/>
                  </a:lnTo>
                  <a:lnTo>
                    <a:pt x="781" y="3967"/>
                  </a:lnTo>
                  <a:lnTo>
                    <a:pt x="740" y="3932"/>
                  </a:lnTo>
                  <a:lnTo>
                    <a:pt x="701" y="3895"/>
                  </a:lnTo>
                  <a:lnTo>
                    <a:pt x="661" y="3857"/>
                  </a:lnTo>
                  <a:lnTo>
                    <a:pt x="624" y="3818"/>
                  </a:lnTo>
                  <a:lnTo>
                    <a:pt x="587" y="3778"/>
                  </a:lnTo>
                  <a:lnTo>
                    <a:pt x="550" y="3738"/>
                  </a:lnTo>
                  <a:lnTo>
                    <a:pt x="516" y="3697"/>
                  </a:lnTo>
                  <a:lnTo>
                    <a:pt x="482" y="3654"/>
                  </a:lnTo>
                  <a:lnTo>
                    <a:pt x="449" y="3611"/>
                  </a:lnTo>
                  <a:lnTo>
                    <a:pt x="416" y="3567"/>
                  </a:lnTo>
                  <a:lnTo>
                    <a:pt x="385" y="3522"/>
                  </a:lnTo>
                  <a:lnTo>
                    <a:pt x="356" y="3477"/>
                  </a:lnTo>
                  <a:lnTo>
                    <a:pt x="327" y="3431"/>
                  </a:lnTo>
                  <a:lnTo>
                    <a:pt x="299" y="3384"/>
                  </a:lnTo>
                  <a:lnTo>
                    <a:pt x="272" y="3337"/>
                  </a:lnTo>
                  <a:lnTo>
                    <a:pt x="247" y="3288"/>
                  </a:lnTo>
                  <a:lnTo>
                    <a:pt x="223" y="3239"/>
                  </a:lnTo>
                  <a:lnTo>
                    <a:pt x="200" y="3189"/>
                  </a:lnTo>
                  <a:lnTo>
                    <a:pt x="178" y="3139"/>
                  </a:lnTo>
                  <a:lnTo>
                    <a:pt x="157" y="3088"/>
                  </a:lnTo>
                  <a:lnTo>
                    <a:pt x="137" y="3036"/>
                  </a:lnTo>
                  <a:lnTo>
                    <a:pt x="118" y="2984"/>
                  </a:lnTo>
                  <a:lnTo>
                    <a:pt x="102" y="2931"/>
                  </a:lnTo>
                  <a:lnTo>
                    <a:pt x="85" y="2878"/>
                  </a:lnTo>
                  <a:lnTo>
                    <a:pt x="71" y="2824"/>
                  </a:lnTo>
                  <a:lnTo>
                    <a:pt x="58" y="2769"/>
                  </a:lnTo>
                  <a:lnTo>
                    <a:pt x="46" y="2714"/>
                  </a:lnTo>
                  <a:lnTo>
                    <a:pt x="35" y="2659"/>
                  </a:lnTo>
                  <a:lnTo>
                    <a:pt x="26" y="2603"/>
                  </a:lnTo>
                  <a:lnTo>
                    <a:pt x="18" y="2547"/>
                  </a:lnTo>
                  <a:lnTo>
                    <a:pt x="12" y="2490"/>
                  </a:lnTo>
                  <a:lnTo>
                    <a:pt x="6" y="2433"/>
                  </a:lnTo>
                  <a:lnTo>
                    <a:pt x="3" y="2376"/>
                  </a:lnTo>
                  <a:lnTo>
                    <a:pt x="1" y="2318"/>
                  </a:lnTo>
                  <a:lnTo>
                    <a:pt x="0" y="2259"/>
                  </a:lnTo>
                  <a:lnTo>
                    <a:pt x="1" y="2201"/>
                  </a:lnTo>
                  <a:lnTo>
                    <a:pt x="3" y="2143"/>
                  </a:lnTo>
                  <a:lnTo>
                    <a:pt x="6" y="2086"/>
                  </a:lnTo>
                  <a:lnTo>
                    <a:pt x="12" y="2029"/>
                  </a:lnTo>
                  <a:lnTo>
                    <a:pt x="18" y="1971"/>
                  </a:lnTo>
                  <a:lnTo>
                    <a:pt x="26" y="1915"/>
                  </a:lnTo>
                  <a:lnTo>
                    <a:pt x="35" y="1859"/>
                  </a:lnTo>
                  <a:lnTo>
                    <a:pt x="46" y="1804"/>
                  </a:lnTo>
                  <a:lnTo>
                    <a:pt x="58" y="1749"/>
                  </a:lnTo>
                  <a:lnTo>
                    <a:pt x="71" y="1694"/>
                  </a:lnTo>
                  <a:lnTo>
                    <a:pt x="85" y="1641"/>
                  </a:lnTo>
                  <a:lnTo>
                    <a:pt x="102" y="1588"/>
                  </a:lnTo>
                  <a:lnTo>
                    <a:pt x="118" y="1535"/>
                  </a:lnTo>
                  <a:lnTo>
                    <a:pt x="137" y="1482"/>
                  </a:lnTo>
                  <a:lnTo>
                    <a:pt x="157" y="1431"/>
                  </a:lnTo>
                  <a:lnTo>
                    <a:pt x="178" y="1380"/>
                  </a:lnTo>
                  <a:lnTo>
                    <a:pt x="200" y="1329"/>
                  </a:lnTo>
                  <a:lnTo>
                    <a:pt x="223" y="1280"/>
                  </a:lnTo>
                  <a:lnTo>
                    <a:pt x="247" y="1231"/>
                  </a:lnTo>
                  <a:lnTo>
                    <a:pt x="272" y="1182"/>
                  </a:lnTo>
                  <a:lnTo>
                    <a:pt x="299" y="1135"/>
                  </a:lnTo>
                  <a:lnTo>
                    <a:pt x="327" y="1088"/>
                  </a:lnTo>
                  <a:lnTo>
                    <a:pt x="356" y="1041"/>
                  </a:lnTo>
                  <a:lnTo>
                    <a:pt x="385" y="996"/>
                  </a:lnTo>
                  <a:lnTo>
                    <a:pt x="416" y="951"/>
                  </a:lnTo>
                  <a:lnTo>
                    <a:pt x="449" y="907"/>
                  </a:lnTo>
                  <a:lnTo>
                    <a:pt x="482" y="865"/>
                  </a:lnTo>
                  <a:lnTo>
                    <a:pt x="516" y="822"/>
                  </a:lnTo>
                  <a:lnTo>
                    <a:pt x="550" y="781"/>
                  </a:lnTo>
                  <a:lnTo>
                    <a:pt x="587" y="740"/>
                  </a:lnTo>
                  <a:lnTo>
                    <a:pt x="624" y="701"/>
                  </a:lnTo>
                  <a:lnTo>
                    <a:pt x="661" y="661"/>
                  </a:lnTo>
                  <a:lnTo>
                    <a:pt x="701" y="624"/>
                  </a:lnTo>
                  <a:lnTo>
                    <a:pt x="740" y="586"/>
                  </a:lnTo>
                  <a:lnTo>
                    <a:pt x="781" y="550"/>
                  </a:lnTo>
                  <a:lnTo>
                    <a:pt x="822" y="516"/>
                  </a:lnTo>
                  <a:lnTo>
                    <a:pt x="865" y="482"/>
                  </a:lnTo>
                  <a:lnTo>
                    <a:pt x="908" y="449"/>
                  </a:lnTo>
                  <a:lnTo>
                    <a:pt x="952" y="416"/>
                  </a:lnTo>
                  <a:lnTo>
                    <a:pt x="997" y="385"/>
                  </a:lnTo>
                  <a:lnTo>
                    <a:pt x="1042" y="356"/>
                  </a:lnTo>
                  <a:lnTo>
                    <a:pt x="1088" y="327"/>
                  </a:lnTo>
                  <a:lnTo>
                    <a:pt x="1135" y="298"/>
                  </a:lnTo>
                  <a:lnTo>
                    <a:pt x="1182" y="272"/>
                  </a:lnTo>
                  <a:lnTo>
                    <a:pt x="1231" y="247"/>
                  </a:lnTo>
                  <a:lnTo>
                    <a:pt x="1280" y="223"/>
                  </a:lnTo>
                  <a:lnTo>
                    <a:pt x="1330" y="200"/>
                  </a:lnTo>
                  <a:lnTo>
                    <a:pt x="1380" y="178"/>
                  </a:lnTo>
                  <a:lnTo>
                    <a:pt x="1431" y="157"/>
                  </a:lnTo>
                  <a:lnTo>
                    <a:pt x="1482" y="137"/>
                  </a:lnTo>
                  <a:lnTo>
                    <a:pt x="1535" y="118"/>
                  </a:lnTo>
                  <a:lnTo>
                    <a:pt x="1588" y="101"/>
                  </a:lnTo>
                  <a:lnTo>
                    <a:pt x="1641" y="85"/>
                  </a:lnTo>
                  <a:lnTo>
                    <a:pt x="1695" y="71"/>
                  </a:lnTo>
                  <a:lnTo>
                    <a:pt x="1749" y="58"/>
                  </a:lnTo>
                  <a:lnTo>
                    <a:pt x="1804" y="46"/>
                  </a:lnTo>
                  <a:lnTo>
                    <a:pt x="1859" y="35"/>
                  </a:lnTo>
                  <a:lnTo>
                    <a:pt x="1915" y="26"/>
                  </a:lnTo>
                  <a:lnTo>
                    <a:pt x="1972" y="18"/>
                  </a:lnTo>
                  <a:lnTo>
                    <a:pt x="2029" y="12"/>
                  </a:lnTo>
                  <a:lnTo>
                    <a:pt x="2086" y="6"/>
                  </a:lnTo>
                  <a:lnTo>
                    <a:pt x="2143" y="3"/>
                  </a:lnTo>
                  <a:lnTo>
                    <a:pt x="2201" y="1"/>
                  </a:lnTo>
                  <a:lnTo>
                    <a:pt x="2259" y="0"/>
                  </a:lnTo>
                  <a:close/>
                  <a:moveTo>
                    <a:pt x="3818" y="700"/>
                  </a:moveTo>
                  <a:lnTo>
                    <a:pt x="3781" y="663"/>
                  </a:lnTo>
                  <a:lnTo>
                    <a:pt x="3742" y="627"/>
                  </a:lnTo>
                  <a:lnTo>
                    <a:pt x="3703" y="592"/>
                  </a:lnTo>
                  <a:lnTo>
                    <a:pt x="3662" y="558"/>
                  </a:lnTo>
                  <a:lnTo>
                    <a:pt x="3620" y="525"/>
                  </a:lnTo>
                  <a:lnTo>
                    <a:pt x="3578" y="492"/>
                  </a:lnTo>
                  <a:lnTo>
                    <a:pt x="3536" y="461"/>
                  </a:lnTo>
                  <a:lnTo>
                    <a:pt x="3493" y="430"/>
                  </a:lnTo>
                  <a:lnTo>
                    <a:pt x="3448" y="402"/>
                  </a:lnTo>
                  <a:lnTo>
                    <a:pt x="3403" y="373"/>
                  </a:lnTo>
                  <a:lnTo>
                    <a:pt x="3356" y="346"/>
                  </a:lnTo>
                  <a:lnTo>
                    <a:pt x="3310" y="320"/>
                  </a:lnTo>
                  <a:lnTo>
                    <a:pt x="3263" y="295"/>
                  </a:lnTo>
                  <a:lnTo>
                    <a:pt x="3216" y="271"/>
                  </a:lnTo>
                  <a:lnTo>
                    <a:pt x="3166" y="249"/>
                  </a:lnTo>
                  <a:lnTo>
                    <a:pt x="3118" y="227"/>
                  </a:lnTo>
                  <a:lnTo>
                    <a:pt x="3067" y="207"/>
                  </a:lnTo>
                  <a:lnTo>
                    <a:pt x="3018" y="187"/>
                  </a:lnTo>
                  <a:lnTo>
                    <a:pt x="2966" y="170"/>
                  </a:lnTo>
                  <a:lnTo>
                    <a:pt x="2915" y="153"/>
                  </a:lnTo>
                  <a:lnTo>
                    <a:pt x="2863" y="138"/>
                  </a:lnTo>
                  <a:lnTo>
                    <a:pt x="2810" y="124"/>
                  </a:lnTo>
                  <a:lnTo>
                    <a:pt x="2757" y="111"/>
                  </a:lnTo>
                  <a:lnTo>
                    <a:pt x="2704" y="98"/>
                  </a:lnTo>
                  <a:lnTo>
                    <a:pt x="2650" y="89"/>
                  </a:lnTo>
                  <a:lnTo>
                    <a:pt x="2595" y="80"/>
                  </a:lnTo>
                  <a:lnTo>
                    <a:pt x="2540" y="72"/>
                  </a:lnTo>
                  <a:lnTo>
                    <a:pt x="2485" y="65"/>
                  </a:lnTo>
                  <a:lnTo>
                    <a:pt x="2429" y="60"/>
                  </a:lnTo>
                  <a:lnTo>
                    <a:pt x="2373" y="57"/>
                  </a:lnTo>
                  <a:lnTo>
                    <a:pt x="2317" y="54"/>
                  </a:lnTo>
                  <a:lnTo>
                    <a:pt x="2259" y="54"/>
                  </a:lnTo>
                  <a:lnTo>
                    <a:pt x="2202" y="54"/>
                  </a:lnTo>
                  <a:lnTo>
                    <a:pt x="2146" y="57"/>
                  </a:lnTo>
                  <a:lnTo>
                    <a:pt x="2090" y="60"/>
                  </a:lnTo>
                  <a:lnTo>
                    <a:pt x="2034" y="65"/>
                  </a:lnTo>
                  <a:lnTo>
                    <a:pt x="1978" y="72"/>
                  </a:lnTo>
                  <a:lnTo>
                    <a:pt x="1923" y="80"/>
                  </a:lnTo>
                  <a:lnTo>
                    <a:pt x="1869" y="89"/>
                  </a:lnTo>
                  <a:lnTo>
                    <a:pt x="1815" y="98"/>
                  </a:lnTo>
                  <a:lnTo>
                    <a:pt x="1762" y="111"/>
                  </a:lnTo>
                  <a:lnTo>
                    <a:pt x="1709" y="124"/>
                  </a:lnTo>
                  <a:lnTo>
                    <a:pt x="1656" y="138"/>
                  </a:lnTo>
                  <a:lnTo>
                    <a:pt x="1603" y="153"/>
                  </a:lnTo>
                  <a:lnTo>
                    <a:pt x="1552" y="170"/>
                  </a:lnTo>
                  <a:lnTo>
                    <a:pt x="1501" y="187"/>
                  </a:lnTo>
                  <a:lnTo>
                    <a:pt x="1451" y="207"/>
                  </a:lnTo>
                  <a:lnTo>
                    <a:pt x="1401" y="227"/>
                  </a:lnTo>
                  <a:lnTo>
                    <a:pt x="1352" y="249"/>
                  </a:lnTo>
                  <a:lnTo>
                    <a:pt x="1303" y="271"/>
                  </a:lnTo>
                  <a:lnTo>
                    <a:pt x="1256" y="295"/>
                  </a:lnTo>
                  <a:lnTo>
                    <a:pt x="1209" y="320"/>
                  </a:lnTo>
                  <a:lnTo>
                    <a:pt x="1161" y="346"/>
                  </a:lnTo>
                  <a:lnTo>
                    <a:pt x="1116" y="373"/>
                  </a:lnTo>
                  <a:lnTo>
                    <a:pt x="1071" y="402"/>
                  </a:lnTo>
                  <a:lnTo>
                    <a:pt x="1026" y="430"/>
                  </a:lnTo>
                  <a:lnTo>
                    <a:pt x="983" y="461"/>
                  </a:lnTo>
                  <a:lnTo>
                    <a:pt x="941" y="492"/>
                  </a:lnTo>
                  <a:lnTo>
                    <a:pt x="898" y="525"/>
                  </a:lnTo>
                  <a:lnTo>
                    <a:pt x="857" y="558"/>
                  </a:lnTo>
                  <a:lnTo>
                    <a:pt x="816" y="592"/>
                  </a:lnTo>
                  <a:lnTo>
                    <a:pt x="777" y="627"/>
                  </a:lnTo>
                  <a:lnTo>
                    <a:pt x="738" y="663"/>
                  </a:lnTo>
                  <a:lnTo>
                    <a:pt x="700" y="700"/>
                  </a:lnTo>
                  <a:lnTo>
                    <a:pt x="664" y="738"/>
                  </a:lnTo>
                  <a:lnTo>
                    <a:pt x="627" y="777"/>
                  </a:lnTo>
                  <a:lnTo>
                    <a:pt x="592" y="816"/>
                  </a:lnTo>
                  <a:lnTo>
                    <a:pt x="558" y="857"/>
                  </a:lnTo>
                  <a:lnTo>
                    <a:pt x="525" y="898"/>
                  </a:lnTo>
                  <a:lnTo>
                    <a:pt x="492" y="940"/>
                  </a:lnTo>
                  <a:lnTo>
                    <a:pt x="461" y="983"/>
                  </a:lnTo>
                  <a:lnTo>
                    <a:pt x="431" y="1026"/>
                  </a:lnTo>
                  <a:lnTo>
                    <a:pt x="402" y="1071"/>
                  </a:lnTo>
                  <a:lnTo>
                    <a:pt x="373" y="1116"/>
                  </a:lnTo>
                  <a:lnTo>
                    <a:pt x="346" y="1161"/>
                  </a:lnTo>
                  <a:lnTo>
                    <a:pt x="321" y="1209"/>
                  </a:lnTo>
                  <a:lnTo>
                    <a:pt x="295" y="1256"/>
                  </a:lnTo>
                  <a:lnTo>
                    <a:pt x="271" y="1303"/>
                  </a:lnTo>
                  <a:lnTo>
                    <a:pt x="249" y="1351"/>
                  </a:lnTo>
                  <a:lnTo>
                    <a:pt x="227" y="1401"/>
                  </a:lnTo>
                  <a:lnTo>
                    <a:pt x="207" y="1450"/>
                  </a:lnTo>
                  <a:lnTo>
                    <a:pt x="188" y="1501"/>
                  </a:lnTo>
                  <a:lnTo>
                    <a:pt x="170" y="1551"/>
                  </a:lnTo>
                  <a:lnTo>
                    <a:pt x="154" y="1603"/>
                  </a:lnTo>
                  <a:lnTo>
                    <a:pt x="138" y="1656"/>
                  </a:lnTo>
                  <a:lnTo>
                    <a:pt x="124" y="1709"/>
                  </a:lnTo>
                  <a:lnTo>
                    <a:pt x="111" y="1761"/>
                  </a:lnTo>
                  <a:lnTo>
                    <a:pt x="99" y="1815"/>
                  </a:lnTo>
                  <a:lnTo>
                    <a:pt x="89" y="1869"/>
                  </a:lnTo>
                  <a:lnTo>
                    <a:pt x="80" y="1923"/>
                  </a:lnTo>
                  <a:lnTo>
                    <a:pt x="72" y="1978"/>
                  </a:lnTo>
                  <a:lnTo>
                    <a:pt x="66" y="2034"/>
                  </a:lnTo>
                  <a:lnTo>
                    <a:pt x="60" y="2090"/>
                  </a:lnTo>
                  <a:lnTo>
                    <a:pt x="57" y="2146"/>
                  </a:lnTo>
                  <a:lnTo>
                    <a:pt x="55" y="2202"/>
                  </a:lnTo>
                  <a:lnTo>
                    <a:pt x="55" y="2259"/>
                  </a:lnTo>
                  <a:lnTo>
                    <a:pt x="55" y="2316"/>
                  </a:lnTo>
                  <a:lnTo>
                    <a:pt x="57" y="2373"/>
                  </a:lnTo>
                  <a:lnTo>
                    <a:pt x="60" y="2429"/>
                  </a:lnTo>
                  <a:lnTo>
                    <a:pt x="66" y="2485"/>
                  </a:lnTo>
                  <a:lnTo>
                    <a:pt x="72" y="2540"/>
                  </a:lnTo>
                  <a:lnTo>
                    <a:pt x="80" y="2595"/>
                  </a:lnTo>
                  <a:lnTo>
                    <a:pt x="89" y="2650"/>
                  </a:lnTo>
                  <a:lnTo>
                    <a:pt x="99" y="2703"/>
                  </a:lnTo>
                  <a:lnTo>
                    <a:pt x="111" y="2757"/>
                  </a:lnTo>
                  <a:lnTo>
                    <a:pt x="124" y="2810"/>
                  </a:lnTo>
                  <a:lnTo>
                    <a:pt x="138" y="2863"/>
                  </a:lnTo>
                  <a:lnTo>
                    <a:pt x="154" y="2914"/>
                  </a:lnTo>
                  <a:lnTo>
                    <a:pt x="170" y="2966"/>
                  </a:lnTo>
                  <a:lnTo>
                    <a:pt x="188" y="3018"/>
                  </a:lnTo>
                  <a:lnTo>
                    <a:pt x="207" y="3067"/>
                  </a:lnTo>
                  <a:lnTo>
                    <a:pt x="227" y="3118"/>
                  </a:lnTo>
                  <a:lnTo>
                    <a:pt x="249" y="3166"/>
                  </a:lnTo>
                  <a:lnTo>
                    <a:pt x="271" y="3216"/>
                  </a:lnTo>
                  <a:lnTo>
                    <a:pt x="295" y="3263"/>
                  </a:lnTo>
                  <a:lnTo>
                    <a:pt x="321" y="3310"/>
                  </a:lnTo>
                  <a:lnTo>
                    <a:pt x="346" y="3356"/>
                  </a:lnTo>
                  <a:lnTo>
                    <a:pt x="373" y="3402"/>
                  </a:lnTo>
                  <a:lnTo>
                    <a:pt x="402" y="3448"/>
                  </a:lnTo>
                  <a:lnTo>
                    <a:pt x="431" y="3493"/>
                  </a:lnTo>
                  <a:lnTo>
                    <a:pt x="461" y="3535"/>
                  </a:lnTo>
                  <a:lnTo>
                    <a:pt x="492" y="3578"/>
                  </a:lnTo>
                  <a:lnTo>
                    <a:pt x="525" y="3620"/>
                  </a:lnTo>
                  <a:lnTo>
                    <a:pt x="558" y="3662"/>
                  </a:lnTo>
                  <a:lnTo>
                    <a:pt x="592" y="3703"/>
                  </a:lnTo>
                  <a:lnTo>
                    <a:pt x="627" y="3742"/>
                  </a:lnTo>
                  <a:lnTo>
                    <a:pt x="664" y="3781"/>
                  </a:lnTo>
                  <a:lnTo>
                    <a:pt x="700" y="3819"/>
                  </a:lnTo>
                  <a:lnTo>
                    <a:pt x="738" y="3855"/>
                  </a:lnTo>
                  <a:lnTo>
                    <a:pt x="777" y="3892"/>
                  </a:lnTo>
                  <a:lnTo>
                    <a:pt x="816" y="3927"/>
                  </a:lnTo>
                  <a:lnTo>
                    <a:pt x="857" y="3961"/>
                  </a:lnTo>
                  <a:lnTo>
                    <a:pt x="898" y="3994"/>
                  </a:lnTo>
                  <a:lnTo>
                    <a:pt x="941" y="4027"/>
                  </a:lnTo>
                  <a:lnTo>
                    <a:pt x="983" y="4058"/>
                  </a:lnTo>
                  <a:lnTo>
                    <a:pt x="1026" y="4088"/>
                  </a:lnTo>
                  <a:lnTo>
                    <a:pt x="1071" y="4117"/>
                  </a:lnTo>
                  <a:lnTo>
                    <a:pt x="1116" y="4145"/>
                  </a:lnTo>
                  <a:lnTo>
                    <a:pt x="1161" y="4172"/>
                  </a:lnTo>
                  <a:lnTo>
                    <a:pt x="1209" y="4198"/>
                  </a:lnTo>
                  <a:lnTo>
                    <a:pt x="1256" y="4224"/>
                  </a:lnTo>
                  <a:lnTo>
                    <a:pt x="1303" y="4247"/>
                  </a:lnTo>
                  <a:lnTo>
                    <a:pt x="1352" y="4270"/>
                  </a:lnTo>
                  <a:lnTo>
                    <a:pt x="1401" y="4292"/>
                  </a:lnTo>
                  <a:lnTo>
                    <a:pt x="1451" y="4311"/>
                  </a:lnTo>
                  <a:lnTo>
                    <a:pt x="1501" y="4330"/>
                  </a:lnTo>
                  <a:lnTo>
                    <a:pt x="1552" y="4349"/>
                  </a:lnTo>
                  <a:lnTo>
                    <a:pt x="1603" y="4365"/>
                  </a:lnTo>
                  <a:lnTo>
                    <a:pt x="1656" y="4381"/>
                  </a:lnTo>
                  <a:lnTo>
                    <a:pt x="1709" y="4395"/>
                  </a:lnTo>
                  <a:lnTo>
                    <a:pt x="1762" y="4408"/>
                  </a:lnTo>
                  <a:lnTo>
                    <a:pt x="1815" y="4419"/>
                  </a:lnTo>
                  <a:lnTo>
                    <a:pt x="1869" y="4430"/>
                  </a:lnTo>
                  <a:lnTo>
                    <a:pt x="1923" y="4439"/>
                  </a:lnTo>
                  <a:lnTo>
                    <a:pt x="1978" y="4447"/>
                  </a:lnTo>
                  <a:lnTo>
                    <a:pt x="2034" y="4453"/>
                  </a:lnTo>
                  <a:lnTo>
                    <a:pt x="2090" y="4458"/>
                  </a:lnTo>
                  <a:lnTo>
                    <a:pt x="2146" y="4462"/>
                  </a:lnTo>
                  <a:lnTo>
                    <a:pt x="2202" y="4464"/>
                  </a:lnTo>
                  <a:lnTo>
                    <a:pt x="2259" y="4464"/>
                  </a:lnTo>
                  <a:lnTo>
                    <a:pt x="2317" y="4464"/>
                  </a:lnTo>
                  <a:lnTo>
                    <a:pt x="2373" y="4462"/>
                  </a:lnTo>
                  <a:lnTo>
                    <a:pt x="2429" y="4458"/>
                  </a:lnTo>
                  <a:lnTo>
                    <a:pt x="2485" y="4453"/>
                  </a:lnTo>
                  <a:lnTo>
                    <a:pt x="2540" y="4447"/>
                  </a:lnTo>
                  <a:lnTo>
                    <a:pt x="2595" y="4439"/>
                  </a:lnTo>
                  <a:lnTo>
                    <a:pt x="2650" y="4430"/>
                  </a:lnTo>
                  <a:lnTo>
                    <a:pt x="2704" y="4419"/>
                  </a:lnTo>
                  <a:lnTo>
                    <a:pt x="2757" y="4408"/>
                  </a:lnTo>
                  <a:lnTo>
                    <a:pt x="2810" y="4395"/>
                  </a:lnTo>
                  <a:lnTo>
                    <a:pt x="2863" y="4381"/>
                  </a:lnTo>
                  <a:lnTo>
                    <a:pt x="2915" y="4365"/>
                  </a:lnTo>
                  <a:lnTo>
                    <a:pt x="2966" y="4349"/>
                  </a:lnTo>
                  <a:lnTo>
                    <a:pt x="3018" y="4330"/>
                  </a:lnTo>
                  <a:lnTo>
                    <a:pt x="3067" y="4311"/>
                  </a:lnTo>
                  <a:lnTo>
                    <a:pt x="3118" y="4292"/>
                  </a:lnTo>
                  <a:lnTo>
                    <a:pt x="3166" y="4270"/>
                  </a:lnTo>
                  <a:lnTo>
                    <a:pt x="3216" y="4247"/>
                  </a:lnTo>
                  <a:lnTo>
                    <a:pt x="3263" y="4224"/>
                  </a:lnTo>
                  <a:lnTo>
                    <a:pt x="3310" y="4198"/>
                  </a:lnTo>
                  <a:lnTo>
                    <a:pt x="3356" y="4172"/>
                  </a:lnTo>
                  <a:lnTo>
                    <a:pt x="3403" y="4145"/>
                  </a:lnTo>
                  <a:lnTo>
                    <a:pt x="3448" y="4117"/>
                  </a:lnTo>
                  <a:lnTo>
                    <a:pt x="3493" y="4088"/>
                  </a:lnTo>
                  <a:lnTo>
                    <a:pt x="3536" y="4058"/>
                  </a:lnTo>
                  <a:lnTo>
                    <a:pt x="3578" y="4027"/>
                  </a:lnTo>
                  <a:lnTo>
                    <a:pt x="3620" y="3994"/>
                  </a:lnTo>
                  <a:lnTo>
                    <a:pt x="3662" y="3961"/>
                  </a:lnTo>
                  <a:lnTo>
                    <a:pt x="3703" y="3927"/>
                  </a:lnTo>
                  <a:lnTo>
                    <a:pt x="3742" y="3892"/>
                  </a:lnTo>
                  <a:lnTo>
                    <a:pt x="3781" y="3855"/>
                  </a:lnTo>
                  <a:lnTo>
                    <a:pt x="3818" y="3819"/>
                  </a:lnTo>
                  <a:lnTo>
                    <a:pt x="3855" y="3781"/>
                  </a:lnTo>
                  <a:lnTo>
                    <a:pt x="3892" y="3742"/>
                  </a:lnTo>
                  <a:lnTo>
                    <a:pt x="3927" y="3703"/>
                  </a:lnTo>
                  <a:lnTo>
                    <a:pt x="3961" y="3662"/>
                  </a:lnTo>
                  <a:lnTo>
                    <a:pt x="3994" y="3620"/>
                  </a:lnTo>
                  <a:lnTo>
                    <a:pt x="4026" y="3578"/>
                  </a:lnTo>
                  <a:lnTo>
                    <a:pt x="4058" y="3535"/>
                  </a:lnTo>
                  <a:lnTo>
                    <a:pt x="4087" y="3493"/>
                  </a:lnTo>
                  <a:lnTo>
                    <a:pt x="4117" y="3448"/>
                  </a:lnTo>
                  <a:lnTo>
                    <a:pt x="4146" y="3402"/>
                  </a:lnTo>
                  <a:lnTo>
                    <a:pt x="4172" y="3356"/>
                  </a:lnTo>
                  <a:lnTo>
                    <a:pt x="4198" y="3310"/>
                  </a:lnTo>
                  <a:lnTo>
                    <a:pt x="4224" y="3263"/>
                  </a:lnTo>
                  <a:lnTo>
                    <a:pt x="4247" y="3216"/>
                  </a:lnTo>
                  <a:lnTo>
                    <a:pt x="4270" y="3166"/>
                  </a:lnTo>
                  <a:lnTo>
                    <a:pt x="4291" y="3118"/>
                  </a:lnTo>
                  <a:lnTo>
                    <a:pt x="4312" y="3067"/>
                  </a:lnTo>
                  <a:lnTo>
                    <a:pt x="4330" y="3018"/>
                  </a:lnTo>
                  <a:lnTo>
                    <a:pt x="4349" y="2966"/>
                  </a:lnTo>
                  <a:lnTo>
                    <a:pt x="4365" y="2914"/>
                  </a:lnTo>
                  <a:lnTo>
                    <a:pt x="4381" y="2863"/>
                  </a:lnTo>
                  <a:lnTo>
                    <a:pt x="4395" y="2810"/>
                  </a:lnTo>
                  <a:lnTo>
                    <a:pt x="4408" y="2757"/>
                  </a:lnTo>
                  <a:lnTo>
                    <a:pt x="4419" y="2703"/>
                  </a:lnTo>
                  <a:lnTo>
                    <a:pt x="4430" y="2650"/>
                  </a:lnTo>
                  <a:lnTo>
                    <a:pt x="4439" y="2595"/>
                  </a:lnTo>
                  <a:lnTo>
                    <a:pt x="4447" y="2540"/>
                  </a:lnTo>
                  <a:lnTo>
                    <a:pt x="4453" y="2485"/>
                  </a:lnTo>
                  <a:lnTo>
                    <a:pt x="4458" y="2429"/>
                  </a:lnTo>
                  <a:lnTo>
                    <a:pt x="4462" y="2373"/>
                  </a:lnTo>
                  <a:lnTo>
                    <a:pt x="4463" y="2316"/>
                  </a:lnTo>
                  <a:lnTo>
                    <a:pt x="4464" y="2259"/>
                  </a:lnTo>
                  <a:lnTo>
                    <a:pt x="4463" y="2202"/>
                  </a:lnTo>
                  <a:lnTo>
                    <a:pt x="4462" y="2146"/>
                  </a:lnTo>
                  <a:lnTo>
                    <a:pt x="4458" y="2090"/>
                  </a:lnTo>
                  <a:lnTo>
                    <a:pt x="4453" y="2034"/>
                  </a:lnTo>
                  <a:lnTo>
                    <a:pt x="4447" y="1978"/>
                  </a:lnTo>
                  <a:lnTo>
                    <a:pt x="4439" y="1923"/>
                  </a:lnTo>
                  <a:lnTo>
                    <a:pt x="4430" y="1869"/>
                  </a:lnTo>
                  <a:lnTo>
                    <a:pt x="4419" y="1815"/>
                  </a:lnTo>
                  <a:lnTo>
                    <a:pt x="4408" y="1761"/>
                  </a:lnTo>
                  <a:lnTo>
                    <a:pt x="4395" y="1709"/>
                  </a:lnTo>
                  <a:lnTo>
                    <a:pt x="4381" y="1656"/>
                  </a:lnTo>
                  <a:lnTo>
                    <a:pt x="4365" y="1603"/>
                  </a:lnTo>
                  <a:lnTo>
                    <a:pt x="4349" y="1551"/>
                  </a:lnTo>
                  <a:lnTo>
                    <a:pt x="4330" y="1501"/>
                  </a:lnTo>
                  <a:lnTo>
                    <a:pt x="4312" y="1450"/>
                  </a:lnTo>
                  <a:lnTo>
                    <a:pt x="4291" y="1401"/>
                  </a:lnTo>
                  <a:lnTo>
                    <a:pt x="4270" y="1351"/>
                  </a:lnTo>
                  <a:lnTo>
                    <a:pt x="4247" y="1303"/>
                  </a:lnTo>
                  <a:lnTo>
                    <a:pt x="4224" y="1256"/>
                  </a:lnTo>
                  <a:lnTo>
                    <a:pt x="4198" y="1209"/>
                  </a:lnTo>
                  <a:lnTo>
                    <a:pt x="4172" y="1161"/>
                  </a:lnTo>
                  <a:lnTo>
                    <a:pt x="4146" y="1116"/>
                  </a:lnTo>
                  <a:lnTo>
                    <a:pt x="4117" y="1071"/>
                  </a:lnTo>
                  <a:lnTo>
                    <a:pt x="4087" y="1026"/>
                  </a:lnTo>
                  <a:lnTo>
                    <a:pt x="4058" y="983"/>
                  </a:lnTo>
                  <a:lnTo>
                    <a:pt x="4026" y="940"/>
                  </a:lnTo>
                  <a:lnTo>
                    <a:pt x="3994" y="898"/>
                  </a:lnTo>
                  <a:lnTo>
                    <a:pt x="3961" y="857"/>
                  </a:lnTo>
                  <a:lnTo>
                    <a:pt x="3927" y="816"/>
                  </a:lnTo>
                  <a:lnTo>
                    <a:pt x="3892" y="777"/>
                  </a:lnTo>
                  <a:lnTo>
                    <a:pt x="3855" y="738"/>
                  </a:lnTo>
                  <a:lnTo>
                    <a:pt x="3818" y="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7" name="Freeform 790">
              <a:extLst>
                <a:ext uri="{FF2B5EF4-FFF2-40B4-BE49-F238E27FC236}">
                  <a16:creationId xmlns:a16="http://schemas.microsoft.com/office/drawing/2014/main" id="{7EA0A87C-95AF-453E-ADEE-A26A45BA3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2730500"/>
              <a:ext cx="257175" cy="184150"/>
            </a:xfrm>
            <a:custGeom>
              <a:avLst/>
              <a:gdLst>
                <a:gd name="T0" fmla="*/ 473 w 484"/>
                <a:gd name="T1" fmla="*/ 8 h 350"/>
                <a:gd name="T2" fmla="*/ 482 w 484"/>
                <a:gd name="T3" fmla="*/ 27 h 350"/>
                <a:gd name="T4" fmla="*/ 473 w 484"/>
                <a:gd name="T5" fmla="*/ 56 h 350"/>
                <a:gd name="T6" fmla="*/ 443 w 484"/>
                <a:gd name="T7" fmla="*/ 77 h 350"/>
                <a:gd name="T8" fmla="*/ 413 w 484"/>
                <a:gd name="T9" fmla="*/ 102 h 350"/>
                <a:gd name="T10" fmla="*/ 410 w 484"/>
                <a:gd name="T11" fmla="*/ 119 h 350"/>
                <a:gd name="T12" fmla="*/ 424 w 484"/>
                <a:gd name="T13" fmla="*/ 118 h 350"/>
                <a:gd name="T14" fmla="*/ 459 w 484"/>
                <a:gd name="T15" fmla="*/ 139 h 350"/>
                <a:gd name="T16" fmla="*/ 466 w 484"/>
                <a:gd name="T17" fmla="*/ 154 h 350"/>
                <a:gd name="T18" fmla="*/ 439 w 484"/>
                <a:gd name="T19" fmla="*/ 162 h 350"/>
                <a:gd name="T20" fmla="*/ 403 w 484"/>
                <a:gd name="T21" fmla="*/ 159 h 350"/>
                <a:gd name="T22" fmla="*/ 371 w 484"/>
                <a:gd name="T23" fmla="*/ 151 h 350"/>
                <a:gd name="T24" fmla="*/ 346 w 484"/>
                <a:gd name="T25" fmla="*/ 155 h 350"/>
                <a:gd name="T26" fmla="*/ 311 w 484"/>
                <a:gd name="T27" fmla="*/ 174 h 350"/>
                <a:gd name="T28" fmla="*/ 287 w 484"/>
                <a:gd name="T29" fmla="*/ 193 h 350"/>
                <a:gd name="T30" fmla="*/ 315 w 484"/>
                <a:gd name="T31" fmla="*/ 258 h 350"/>
                <a:gd name="T32" fmla="*/ 337 w 484"/>
                <a:gd name="T33" fmla="*/ 294 h 350"/>
                <a:gd name="T34" fmla="*/ 358 w 484"/>
                <a:gd name="T35" fmla="*/ 313 h 350"/>
                <a:gd name="T36" fmla="*/ 400 w 484"/>
                <a:gd name="T37" fmla="*/ 335 h 350"/>
                <a:gd name="T38" fmla="*/ 398 w 484"/>
                <a:gd name="T39" fmla="*/ 342 h 350"/>
                <a:gd name="T40" fmla="*/ 376 w 484"/>
                <a:gd name="T41" fmla="*/ 341 h 350"/>
                <a:gd name="T42" fmla="*/ 347 w 484"/>
                <a:gd name="T43" fmla="*/ 344 h 350"/>
                <a:gd name="T44" fmla="*/ 329 w 484"/>
                <a:gd name="T45" fmla="*/ 350 h 350"/>
                <a:gd name="T46" fmla="*/ 310 w 484"/>
                <a:gd name="T47" fmla="*/ 343 h 350"/>
                <a:gd name="T48" fmla="*/ 284 w 484"/>
                <a:gd name="T49" fmla="*/ 306 h 350"/>
                <a:gd name="T50" fmla="*/ 284 w 484"/>
                <a:gd name="T51" fmla="*/ 266 h 350"/>
                <a:gd name="T52" fmla="*/ 279 w 484"/>
                <a:gd name="T53" fmla="*/ 222 h 350"/>
                <a:gd name="T54" fmla="*/ 276 w 484"/>
                <a:gd name="T55" fmla="*/ 206 h 350"/>
                <a:gd name="T56" fmla="*/ 270 w 484"/>
                <a:gd name="T57" fmla="*/ 197 h 350"/>
                <a:gd name="T58" fmla="*/ 251 w 484"/>
                <a:gd name="T59" fmla="*/ 208 h 350"/>
                <a:gd name="T60" fmla="*/ 216 w 484"/>
                <a:gd name="T61" fmla="*/ 220 h 350"/>
                <a:gd name="T62" fmla="*/ 172 w 484"/>
                <a:gd name="T63" fmla="*/ 236 h 350"/>
                <a:gd name="T64" fmla="*/ 95 w 484"/>
                <a:gd name="T65" fmla="*/ 245 h 350"/>
                <a:gd name="T66" fmla="*/ 38 w 484"/>
                <a:gd name="T67" fmla="*/ 248 h 350"/>
                <a:gd name="T68" fmla="*/ 0 w 484"/>
                <a:gd name="T69" fmla="*/ 237 h 350"/>
                <a:gd name="T70" fmla="*/ 12 w 484"/>
                <a:gd name="T71" fmla="*/ 233 h 350"/>
                <a:gd name="T72" fmla="*/ 37 w 484"/>
                <a:gd name="T73" fmla="*/ 231 h 350"/>
                <a:gd name="T74" fmla="*/ 90 w 484"/>
                <a:gd name="T75" fmla="*/ 220 h 350"/>
                <a:gd name="T76" fmla="*/ 151 w 484"/>
                <a:gd name="T77" fmla="*/ 202 h 350"/>
                <a:gd name="T78" fmla="*/ 209 w 484"/>
                <a:gd name="T79" fmla="*/ 173 h 350"/>
                <a:gd name="T80" fmla="*/ 259 w 484"/>
                <a:gd name="T81" fmla="*/ 148 h 350"/>
                <a:gd name="T82" fmla="*/ 281 w 484"/>
                <a:gd name="T83" fmla="*/ 133 h 350"/>
                <a:gd name="T84" fmla="*/ 278 w 484"/>
                <a:gd name="T85" fmla="*/ 115 h 350"/>
                <a:gd name="T86" fmla="*/ 267 w 484"/>
                <a:gd name="T87" fmla="*/ 86 h 350"/>
                <a:gd name="T88" fmla="*/ 265 w 484"/>
                <a:gd name="T89" fmla="*/ 62 h 350"/>
                <a:gd name="T90" fmla="*/ 278 w 484"/>
                <a:gd name="T91" fmla="*/ 72 h 350"/>
                <a:gd name="T92" fmla="*/ 302 w 484"/>
                <a:gd name="T93" fmla="*/ 88 h 350"/>
                <a:gd name="T94" fmla="*/ 349 w 484"/>
                <a:gd name="T95" fmla="*/ 92 h 350"/>
                <a:gd name="T96" fmla="*/ 382 w 484"/>
                <a:gd name="T97" fmla="*/ 73 h 350"/>
                <a:gd name="T98" fmla="*/ 407 w 484"/>
                <a:gd name="T99" fmla="*/ 51 h 350"/>
                <a:gd name="T100" fmla="*/ 442 w 484"/>
                <a:gd name="T101" fmla="*/ 26 h 350"/>
                <a:gd name="T102" fmla="*/ 459 w 484"/>
                <a:gd name="T103" fmla="*/ 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4" h="350">
                  <a:moveTo>
                    <a:pt x="465" y="0"/>
                  </a:moveTo>
                  <a:lnTo>
                    <a:pt x="470" y="4"/>
                  </a:lnTo>
                  <a:lnTo>
                    <a:pt x="473" y="8"/>
                  </a:lnTo>
                  <a:lnTo>
                    <a:pt x="477" y="12"/>
                  </a:lnTo>
                  <a:lnTo>
                    <a:pt x="479" y="17"/>
                  </a:lnTo>
                  <a:lnTo>
                    <a:pt x="482" y="27"/>
                  </a:lnTo>
                  <a:lnTo>
                    <a:pt x="484" y="37"/>
                  </a:lnTo>
                  <a:lnTo>
                    <a:pt x="479" y="47"/>
                  </a:lnTo>
                  <a:lnTo>
                    <a:pt x="473" y="56"/>
                  </a:lnTo>
                  <a:lnTo>
                    <a:pt x="466" y="62"/>
                  </a:lnTo>
                  <a:lnTo>
                    <a:pt x="458" y="66"/>
                  </a:lnTo>
                  <a:lnTo>
                    <a:pt x="443" y="77"/>
                  </a:lnTo>
                  <a:lnTo>
                    <a:pt x="429" y="91"/>
                  </a:lnTo>
                  <a:lnTo>
                    <a:pt x="421" y="96"/>
                  </a:lnTo>
                  <a:lnTo>
                    <a:pt x="413" y="102"/>
                  </a:lnTo>
                  <a:lnTo>
                    <a:pt x="404" y="108"/>
                  </a:lnTo>
                  <a:lnTo>
                    <a:pt x="396" y="116"/>
                  </a:lnTo>
                  <a:lnTo>
                    <a:pt x="410" y="119"/>
                  </a:lnTo>
                  <a:lnTo>
                    <a:pt x="422" y="123"/>
                  </a:lnTo>
                  <a:lnTo>
                    <a:pt x="423" y="121"/>
                  </a:lnTo>
                  <a:lnTo>
                    <a:pt x="424" y="118"/>
                  </a:lnTo>
                  <a:lnTo>
                    <a:pt x="437" y="125"/>
                  </a:lnTo>
                  <a:lnTo>
                    <a:pt x="449" y="132"/>
                  </a:lnTo>
                  <a:lnTo>
                    <a:pt x="459" y="139"/>
                  </a:lnTo>
                  <a:lnTo>
                    <a:pt x="468" y="145"/>
                  </a:lnTo>
                  <a:lnTo>
                    <a:pt x="468" y="150"/>
                  </a:lnTo>
                  <a:lnTo>
                    <a:pt x="466" y="154"/>
                  </a:lnTo>
                  <a:lnTo>
                    <a:pt x="458" y="158"/>
                  </a:lnTo>
                  <a:lnTo>
                    <a:pt x="450" y="161"/>
                  </a:lnTo>
                  <a:lnTo>
                    <a:pt x="439" y="162"/>
                  </a:lnTo>
                  <a:lnTo>
                    <a:pt x="427" y="162"/>
                  </a:lnTo>
                  <a:lnTo>
                    <a:pt x="415" y="161"/>
                  </a:lnTo>
                  <a:lnTo>
                    <a:pt x="403" y="159"/>
                  </a:lnTo>
                  <a:lnTo>
                    <a:pt x="393" y="156"/>
                  </a:lnTo>
                  <a:lnTo>
                    <a:pt x="382" y="154"/>
                  </a:lnTo>
                  <a:lnTo>
                    <a:pt x="371" y="151"/>
                  </a:lnTo>
                  <a:lnTo>
                    <a:pt x="361" y="150"/>
                  </a:lnTo>
                  <a:lnTo>
                    <a:pt x="355" y="152"/>
                  </a:lnTo>
                  <a:lnTo>
                    <a:pt x="346" y="155"/>
                  </a:lnTo>
                  <a:lnTo>
                    <a:pt x="335" y="161"/>
                  </a:lnTo>
                  <a:lnTo>
                    <a:pt x="323" y="167"/>
                  </a:lnTo>
                  <a:lnTo>
                    <a:pt x="311" y="174"/>
                  </a:lnTo>
                  <a:lnTo>
                    <a:pt x="300" y="181"/>
                  </a:lnTo>
                  <a:lnTo>
                    <a:pt x="292" y="187"/>
                  </a:lnTo>
                  <a:lnTo>
                    <a:pt x="287" y="193"/>
                  </a:lnTo>
                  <a:lnTo>
                    <a:pt x="299" y="218"/>
                  </a:lnTo>
                  <a:lnTo>
                    <a:pt x="310" y="244"/>
                  </a:lnTo>
                  <a:lnTo>
                    <a:pt x="315" y="258"/>
                  </a:lnTo>
                  <a:lnTo>
                    <a:pt x="322" y="270"/>
                  </a:lnTo>
                  <a:lnTo>
                    <a:pt x="328" y="283"/>
                  </a:lnTo>
                  <a:lnTo>
                    <a:pt x="337" y="294"/>
                  </a:lnTo>
                  <a:lnTo>
                    <a:pt x="344" y="300"/>
                  </a:lnTo>
                  <a:lnTo>
                    <a:pt x="350" y="307"/>
                  </a:lnTo>
                  <a:lnTo>
                    <a:pt x="358" y="313"/>
                  </a:lnTo>
                  <a:lnTo>
                    <a:pt x="366" y="317"/>
                  </a:lnTo>
                  <a:lnTo>
                    <a:pt x="383" y="326"/>
                  </a:lnTo>
                  <a:lnTo>
                    <a:pt x="400" y="335"/>
                  </a:lnTo>
                  <a:lnTo>
                    <a:pt x="400" y="338"/>
                  </a:lnTo>
                  <a:lnTo>
                    <a:pt x="399" y="341"/>
                  </a:lnTo>
                  <a:lnTo>
                    <a:pt x="398" y="342"/>
                  </a:lnTo>
                  <a:lnTo>
                    <a:pt x="395" y="343"/>
                  </a:lnTo>
                  <a:lnTo>
                    <a:pt x="386" y="342"/>
                  </a:lnTo>
                  <a:lnTo>
                    <a:pt x="376" y="341"/>
                  </a:lnTo>
                  <a:lnTo>
                    <a:pt x="365" y="340"/>
                  </a:lnTo>
                  <a:lnTo>
                    <a:pt x="356" y="340"/>
                  </a:lnTo>
                  <a:lnTo>
                    <a:pt x="347" y="344"/>
                  </a:lnTo>
                  <a:lnTo>
                    <a:pt x="338" y="349"/>
                  </a:lnTo>
                  <a:lnTo>
                    <a:pt x="334" y="350"/>
                  </a:lnTo>
                  <a:lnTo>
                    <a:pt x="329" y="350"/>
                  </a:lnTo>
                  <a:lnTo>
                    <a:pt x="325" y="349"/>
                  </a:lnTo>
                  <a:lnTo>
                    <a:pt x="320" y="348"/>
                  </a:lnTo>
                  <a:lnTo>
                    <a:pt x="310" y="343"/>
                  </a:lnTo>
                  <a:lnTo>
                    <a:pt x="299" y="338"/>
                  </a:lnTo>
                  <a:lnTo>
                    <a:pt x="292" y="321"/>
                  </a:lnTo>
                  <a:lnTo>
                    <a:pt x="284" y="306"/>
                  </a:lnTo>
                  <a:lnTo>
                    <a:pt x="283" y="293"/>
                  </a:lnTo>
                  <a:lnTo>
                    <a:pt x="284" y="280"/>
                  </a:lnTo>
                  <a:lnTo>
                    <a:pt x="284" y="266"/>
                  </a:lnTo>
                  <a:lnTo>
                    <a:pt x="284" y="253"/>
                  </a:lnTo>
                  <a:lnTo>
                    <a:pt x="282" y="238"/>
                  </a:lnTo>
                  <a:lnTo>
                    <a:pt x="279" y="222"/>
                  </a:lnTo>
                  <a:lnTo>
                    <a:pt x="278" y="216"/>
                  </a:lnTo>
                  <a:lnTo>
                    <a:pt x="277" y="209"/>
                  </a:lnTo>
                  <a:lnTo>
                    <a:pt x="276" y="206"/>
                  </a:lnTo>
                  <a:lnTo>
                    <a:pt x="274" y="203"/>
                  </a:lnTo>
                  <a:lnTo>
                    <a:pt x="272" y="199"/>
                  </a:lnTo>
                  <a:lnTo>
                    <a:pt x="270" y="197"/>
                  </a:lnTo>
                  <a:lnTo>
                    <a:pt x="265" y="202"/>
                  </a:lnTo>
                  <a:lnTo>
                    <a:pt x="258" y="205"/>
                  </a:lnTo>
                  <a:lnTo>
                    <a:pt x="251" y="208"/>
                  </a:lnTo>
                  <a:lnTo>
                    <a:pt x="244" y="210"/>
                  </a:lnTo>
                  <a:lnTo>
                    <a:pt x="229" y="216"/>
                  </a:lnTo>
                  <a:lnTo>
                    <a:pt x="216" y="220"/>
                  </a:lnTo>
                  <a:lnTo>
                    <a:pt x="201" y="227"/>
                  </a:lnTo>
                  <a:lnTo>
                    <a:pt x="187" y="232"/>
                  </a:lnTo>
                  <a:lnTo>
                    <a:pt x="172" y="236"/>
                  </a:lnTo>
                  <a:lnTo>
                    <a:pt x="157" y="239"/>
                  </a:lnTo>
                  <a:lnTo>
                    <a:pt x="127" y="242"/>
                  </a:lnTo>
                  <a:lnTo>
                    <a:pt x="95" y="245"/>
                  </a:lnTo>
                  <a:lnTo>
                    <a:pt x="73" y="248"/>
                  </a:lnTo>
                  <a:lnTo>
                    <a:pt x="49" y="249"/>
                  </a:lnTo>
                  <a:lnTo>
                    <a:pt x="38" y="248"/>
                  </a:lnTo>
                  <a:lnTo>
                    <a:pt x="25" y="245"/>
                  </a:lnTo>
                  <a:lnTo>
                    <a:pt x="13" y="242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2" y="231"/>
                  </a:lnTo>
                  <a:lnTo>
                    <a:pt x="12" y="233"/>
                  </a:lnTo>
                  <a:lnTo>
                    <a:pt x="21" y="233"/>
                  </a:lnTo>
                  <a:lnTo>
                    <a:pt x="28" y="232"/>
                  </a:lnTo>
                  <a:lnTo>
                    <a:pt x="37" y="231"/>
                  </a:lnTo>
                  <a:lnTo>
                    <a:pt x="54" y="228"/>
                  </a:lnTo>
                  <a:lnTo>
                    <a:pt x="69" y="225"/>
                  </a:lnTo>
                  <a:lnTo>
                    <a:pt x="90" y="220"/>
                  </a:lnTo>
                  <a:lnTo>
                    <a:pt x="111" y="215"/>
                  </a:lnTo>
                  <a:lnTo>
                    <a:pt x="132" y="209"/>
                  </a:lnTo>
                  <a:lnTo>
                    <a:pt x="151" y="202"/>
                  </a:lnTo>
                  <a:lnTo>
                    <a:pt x="171" y="193"/>
                  </a:lnTo>
                  <a:lnTo>
                    <a:pt x="190" y="183"/>
                  </a:lnTo>
                  <a:lnTo>
                    <a:pt x="209" y="173"/>
                  </a:lnTo>
                  <a:lnTo>
                    <a:pt x="228" y="162"/>
                  </a:lnTo>
                  <a:lnTo>
                    <a:pt x="243" y="155"/>
                  </a:lnTo>
                  <a:lnTo>
                    <a:pt x="259" y="148"/>
                  </a:lnTo>
                  <a:lnTo>
                    <a:pt x="267" y="143"/>
                  </a:lnTo>
                  <a:lnTo>
                    <a:pt x="274" y="139"/>
                  </a:lnTo>
                  <a:lnTo>
                    <a:pt x="281" y="133"/>
                  </a:lnTo>
                  <a:lnTo>
                    <a:pt x="287" y="127"/>
                  </a:lnTo>
                  <a:lnTo>
                    <a:pt x="282" y="121"/>
                  </a:lnTo>
                  <a:lnTo>
                    <a:pt x="278" y="115"/>
                  </a:lnTo>
                  <a:lnTo>
                    <a:pt x="273" y="106"/>
                  </a:lnTo>
                  <a:lnTo>
                    <a:pt x="270" y="96"/>
                  </a:lnTo>
                  <a:lnTo>
                    <a:pt x="267" y="86"/>
                  </a:lnTo>
                  <a:lnTo>
                    <a:pt x="265" y="77"/>
                  </a:lnTo>
                  <a:lnTo>
                    <a:pt x="265" y="69"/>
                  </a:lnTo>
                  <a:lnTo>
                    <a:pt x="265" y="62"/>
                  </a:lnTo>
                  <a:lnTo>
                    <a:pt x="269" y="63"/>
                  </a:lnTo>
                  <a:lnTo>
                    <a:pt x="273" y="65"/>
                  </a:lnTo>
                  <a:lnTo>
                    <a:pt x="278" y="72"/>
                  </a:lnTo>
                  <a:lnTo>
                    <a:pt x="284" y="78"/>
                  </a:lnTo>
                  <a:lnTo>
                    <a:pt x="293" y="84"/>
                  </a:lnTo>
                  <a:lnTo>
                    <a:pt x="302" y="88"/>
                  </a:lnTo>
                  <a:lnTo>
                    <a:pt x="321" y="95"/>
                  </a:lnTo>
                  <a:lnTo>
                    <a:pt x="338" y="100"/>
                  </a:lnTo>
                  <a:lnTo>
                    <a:pt x="349" y="92"/>
                  </a:lnTo>
                  <a:lnTo>
                    <a:pt x="360" y="85"/>
                  </a:lnTo>
                  <a:lnTo>
                    <a:pt x="371" y="78"/>
                  </a:lnTo>
                  <a:lnTo>
                    <a:pt x="382" y="73"/>
                  </a:lnTo>
                  <a:lnTo>
                    <a:pt x="391" y="65"/>
                  </a:lnTo>
                  <a:lnTo>
                    <a:pt x="400" y="59"/>
                  </a:lnTo>
                  <a:lnTo>
                    <a:pt x="407" y="51"/>
                  </a:lnTo>
                  <a:lnTo>
                    <a:pt x="416" y="43"/>
                  </a:lnTo>
                  <a:lnTo>
                    <a:pt x="428" y="34"/>
                  </a:lnTo>
                  <a:lnTo>
                    <a:pt x="442" y="26"/>
                  </a:lnTo>
                  <a:lnTo>
                    <a:pt x="448" y="20"/>
                  </a:lnTo>
                  <a:lnTo>
                    <a:pt x="454" y="15"/>
                  </a:lnTo>
                  <a:lnTo>
                    <a:pt x="459" y="8"/>
                  </a:lnTo>
                  <a:lnTo>
                    <a:pt x="4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791">
              <a:extLst>
                <a:ext uri="{FF2B5EF4-FFF2-40B4-BE49-F238E27FC236}">
                  <a16:creationId xmlns:a16="http://schemas.microsoft.com/office/drawing/2014/main" id="{41C55D54-BE55-4D12-9C3C-442056686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138" y="2552700"/>
              <a:ext cx="100013" cy="57150"/>
            </a:xfrm>
            <a:custGeom>
              <a:avLst/>
              <a:gdLst>
                <a:gd name="T0" fmla="*/ 28 w 190"/>
                <a:gd name="T1" fmla="*/ 0 h 110"/>
                <a:gd name="T2" fmla="*/ 49 w 190"/>
                <a:gd name="T3" fmla="*/ 1 h 110"/>
                <a:gd name="T4" fmla="*/ 71 w 190"/>
                <a:gd name="T5" fmla="*/ 4 h 110"/>
                <a:gd name="T6" fmla="*/ 85 w 190"/>
                <a:gd name="T7" fmla="*/ 10 h 110"/>
                <a:gd name="T8" fmla="*/ 91 w 190"/>
                <a:gd name="T9" fmla="*/ 14 h 110"/>
                <a:gd name="T10" fmla="*/ 96 w 190"/>
                <a:gd name="T11" fmla="*/ 21 h 110"/>
                <a:gd name="T12" fmla="*/ 100 w 190"/>
                <a:gd name="T13" fmla="*/ 31 h 110"/>
                <a:gd name="T14" fmla="*/ 109 w 190"/>
                <a:gd name="T15" fmla="*/ 33 h 110"/>
                <a:gd name="T16" fmla="*/ 130 w 190"/>
                <a:gd name="T17" fmla="*/ 25 h 110"/>
                <a:gd name="T18" fmla="*/ 137 w 190"/>
                <a:gd name="T19" fmla="*/ 18 h 110"/>
                <a:gd name="T20" fmla="*/ 147 w 190"/>
                <a:gd name="T21" fmla="*/ 12 h 110"/>
                <a:gd name="T22" fmla="*/ 174 w 190"/>
                <a:gd name="T23" fmla="*/ 8 h 110"/>
                <a:gd name="T24" fmla="*/ 185 w 190"/>
                <a:gd name="T25" fmla="*/ 10 h 110"/>
                <a:gd name="T26" fmla="*/ 188 w 190"/>
                <a:gd name="T27" fmla="*/ 15 h 110"/>
                <a:gd name="T28" fmla="*/ 188 w 190"/>
                <a:gd name="T29" fmla="*/ 24 h 110"/>
                <a:gd name="T30" fmla="*/ 173 w 190"/>
                <a:gd name="T31" fmla="*/ 33 h 110"/>
                <a:gd name="T32" fmla="*/ 148 w 190"/>
                <a:gd name="T33" fmla="*/ 50 h 110"/>
                <a:gd name="T34" fmla="*/ 125 w 190"/>
                <a:gd name="T35" fmla="*/ 67 h 110"/>
                <a:gd name="T36" fmla="*/ 108 w 190"/>
                <a:gd name="T37" fmla="*/ 79 h 110"/>
                <a:gd name="T38" fmla="*/ 95 w 190"/>
                <a:gd name="T39" fmla="*/ 85 h 110"/>
                <a:gd name="T40" fmla="*/ 87 w 190"/>
                <a:gd name="T41" fmla="*/ 84 h 110"/>
                <a:gd name="T42" fmla="*/ 91 w 190"/>
                <a:gd name="T43" fmla="*/ 77 h 110"/>
                <a:gd name="T44" fmla="*/ 95 w 190"/>
                <a:gd name="T45" fmla="*/ 71 h 110"/>
                <a:gd name="T46" fmla="*/ 93 w 190"/>
                <a:gd name="T47" fmla="*/ 71 h 110"/>
                <a:gd name="T48" fmla="*/ 85 w 190"/>
                <a:gd name="T49" fmla="*/ 76 h 110"/>
                <a:gd name="T50" fmla="*/ 59 w 190"/>
                <a:gd name="T51" fmla="*/ 88 h 110"/>
                <a:gd name="T52" fmla="*/ 33 w 190"/>
                <a:gd name="T53" fmla="*/ 100 h 110"/>
                <a:gd name="T54" fmla="*/ 13 w 190"/>
                <a:gd name="T55" fmla="*/ 107 h 110"/>
                <a:gd name="T56" fmla="*/ 1 w 190"/>
                <a:gd name="T57" fmla="*/ 107 h 110"/>
                <a:gd name="T58" fmla="*/ 10 w 190"/>
                <a:gd name="T59" fmla="*/ 100 h 110"/>
                <a:gd name="T60" fmla="*/ 26 w 190"/>
                <a:gd name="T61" fmla="*/ 87 h 110"/>
                <a:gd name="T62" fmla="*/ 38 w 190"/>
                <a:gd name="T63" fmla="*/ 69 h 110"/>
                <a:gd name="T64" fmla="*/ 43 w 190"/>
                <a:gd name="T65" fmla="*/ 55 h 110"/>
                <a:gd name="T66" fmla="*/ 44 w 190"/>
                <a:gd name="T67" fmla="*/ 44 h 110"/>
                <a:gd name="T68" fmla="*/ 37 w 190"/>
                <a:gd name="T69" fmla="*/ 32 h 110"/>
                <a:gd name="T70" fmla="*/ 22 w 190"/>
                <a:gd name="T71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" h="110">
                  <a:moveTo>
                    <a:pt x="18" y="1"/>
                  </a:moveTo>
                  <a:lnTo>
                    <a:pt x="28" y="0"/>
                  </a:lnTo>
                  <a:lnTo>
                    <a:pt x="37" y="0"/>
                  </a:lnTo>
                  <a:lnTo>
                    <a:pt x="49" y="1"/>
                  </a:lnTo>
                  <a:lnTo>
                    <a:pt x="60" y="2"/>
                  </a:lnTo>
                  <a:lnTo>
                    <a:pt x="71" y="4"/>
                  </a:lnTo>
                  <a:lnTo>
                    <a:pt x="80" y="8"/>
                  </a:lnTo>
                  <a:lnTo>
                    <a:pt x="85" y="10"/>
                  </a:lnTo>
                  <a:lnTo>
                    <a:pt x="88" y="12"/>
                  </a:lnTo>
                  <a:lnTo>
                    <a:pt x="91" y="14"/>
                  </a:lnTo>
                  <a:lnTo>
                    <a:pt x="92" y="18"/>
                  </a:lnTo>
                  <a:lnTo>
                    <a:pt x="96" y="21"/>
                  </a:lnTo>
                  <a:lnTo>
                    <a:pt x="98" y="25"/>
                  </a:lnTo>
                  <a:lnTo>
                    <a:pt x="100" y="31"/>
                  </a:lnTo>
                  <a:lnTo>
                    <a:pt x="101" y="36"/>
                  </a:lnTo>
                  <a:lnTo>
                    <a:pt x="109" y="33"/>
                  </a:lnTo>
                  <a:lnTo>
                    <a:pt x="120" y="30"/>
                  </a:lnTo>
                  <a:lnTo>
                    <a:pt x="130" y="25"/>
                  </a:lnTo>
                  <a:lnTo>
                    <a:pt x="136" y="22"/>
                  </a:lnTo>
                  <a:lnTo>
                    <a:pt x="137" y="18"/>
                  </a:lnTo>
                  <a:lnTo>
                    <a:pt x="141" y="13"/>
                  </a:lnTo>
                  <a:lnTo>
                    <a:pt x="147" y="12"/>
                  </a:lnTo>
                  <a:lnTo>
                    <a:pt x="161" y="10"/>
                  </a:lnTo>
                  <a:lnTo>
                    <a:pt x="174" y="8"/>
                  </a:lnTo>
                  <a:lnTo>
                    <a:pt x="181" y="7"/>
                  </a:lnTo>
                  <a:lnTo>
                    <a:pt x="185" y="10"/>
                  </a:lnTo>
                  <a:lnTo>
                    <a:pt x="187" y="12"/>
                  </a:lnTo>
                  <a:lnTo>
                    <a:pt x="188" y="15"/>
                  </a:lnTo>
                  <a:lnTo>
                    <a:pt x="190" y="21"/>
                  </a:lnTo>
                  <a:lnTo>
                    <a:pt x="188" y="24"/>
                  </a:lnTo>
                  <a:lnTo>
                    <a:pt x="187" y="28"/>
                  </a:lnTo>
                  <a:lnTo>
                    <a:pt x="173" y="33"/>
                  </a:lnTo>
                  <a:lnTo>
                    <a:pt x="159" y="41"/>
                  </a:lnTo>
                  <a:lnTo>
                    <a:pt x="148" y="50"/>
                  </a:lnTo>
                  <a:lnTo>
                    <a:pt x="136" y="58"/>
                  </a:lnTo>
                  <a:lnTo>
                    <a:pt x="125" y="67"/>
                  </a:lnTo>
                  <a:lnTo>
                    <a:pt x="114" y="75"/>
                  </a:lnTo>
                  <a:lnTo>
                    <a:pt x="108" y="79"/>
                  </a:lnTo>
                  <a:lnTo>
                    <a:pt x="101" y="81"/>
                  </a:lnTo>
                  <a:lnTo>
                    <a:pt x="95" y="85"/>
                  </a:lnTo>
                  <a:lnTo>
                    <a:pt x="88" y="87"/>
                  </a:lnTo>
                  <a:lnTo>
                    <a:pt x="87" y="84"/>
                  </a:lnTo>
                  <a:lnTo>
                    <a:pt x="87" y="81"/>
                  </a:lnTo>
                  <a:lnTo>
                    <a:pt x="91" y="77"/>
                  </a:lnTo>
                  <a:lnTo>
                    <a:pt x="95" y="73"/>
                  </a:lnTo>
                  <a:lnTo>
                    <a:pt x="95" y="71"/>
                  </a:lnTo>
                  <a:lnTo>
                    <a:pt x="95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85" y="76"/>
                  </a:lnTo>
                  <a:lnTo>
                    <a:pt x="76" y="79"/>
                  </a:lnTo>
                  <a:lnTo>
                    <a:pt x="59" y="88"/>
                  </a:lnTo>
                  <a:lnTo>
                    <a:pt x="43" y="97"/>
                  </a:lnTo>
                  <a:lnTo>
                    <a:pt x="33" y="100"/>
                  </a:lnTo>
                  <a:lnTo>
                    <a:pt x="23" y="103"/>
                  </a:lnTo>
                  <a:lnTo>
                    <a:pt x="13" y="107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0" y="104"/>
                  </a:lnTo>
                  <a:lnTo>
                    <a:pt x="10" y="100"/>
                  </a:lnTo>
                  <a:lnTo>
                    <a:pt x="19" y="95"/>
                  </a:lnTo>
                  <a:lnTo>
                    <a:pt x="26" y="87"/>
                  </a:lnTo>
                  <a:lnTo>
                    <a:pt x="33" y="79"/>
                  </a:lnTo>
                  <a:lnTo>
                    <a:pt x="38" y="69"/>
                  </a:lnTo>
                  <a:lnTo>
                    <a:pt x="42" y="59"/>
                  </a:lnTo>
                  <a:lnTo>
                    <a:pt x="43" y="55"/>
                  </a:lnTo>
                  <a:lnTo>
                    <a:pt x="44" y="50"/>
                  </a:lnTo>
                  <a:lnTo>
                    <a:pt x="44" y="44"/>
                  </a:lnTo>
                  <a:lnTo>
                    <a:pt x="43" y="39"/>
                  </a:lnTo>
                  <a:lnTo>
                    <a:pt x="37" y="32"/>
                  </a:lnTo>
                  <a:lnTo>
                    <a:pt x="30" y="20"/>
                  </a:lnTo>
                  <a:lnTo>
                    <a:pt x="22" y="9"/>
                  </a:lnTo>
                  <a:lnTo>
                    <a:pt x="1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792">
              <a:extLst>
                <a:ext uri="{FF2B5EF4-FFF2-40B4-BE49-F238E27FC236}">
                  <a16:creationId xmlns:a16="http://schemas.microsoft.com/office/drawing/2014/main" id="{37EF0384-F38E-44EE-90A7-BDECF8B48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2609850"/>
              <a:ext cx="90488" cy="63500"/>
            </a:xfrm>
            <a:custGeom>
              <a:avLst/>
              <a:gdLst>
                <a:gd name="T0" fmla="*/ 125 w 172"/>
                <a:gd name="T1" fmla="*/ 40 h 118"/>
                <a:gd name="T2" fmla="*/ 126 w 172"/>
                <a:gd name="T3" fmla="*/ 27 h 118"/>
                <a:gd name="T4" fmla="*/ 124 w 172"/>
                <a:gd name="T5" fmla="*/ 22 h 118"/>
                <a:gd name="T6" fmla="*/ 122 w 172"/>
                <a:gd name="T7" fmla="*/ 19 h 118"/>
                <a:gd name="T8" fmla="*/ 119 w 172"/>
                <a:gd name="T9" fmla="*/ 19 h 118"/>
                <a:gd name="T10" fmla="*/ 115 w 172"/>
                <a:gd name="T11" fmla="*/ 24 h 118"/>
                <a:gd name="T12" fmla="*/ 107 w 172"/>
                <a:gd name="T13" fmla="*/ 34 h 118"/>
                <a:gd name="T14" fmla="*/ 99 w 172"/>
                <a:gd name="T15" fmla="*/ 51 h 118"/>
                <a:gd name="T16" fmla="*/ 79 w 172"/>
                <a:gd name="T17" fmla="*/ 71 h 118"/>
                <a:gd name="T18" fmla="*/ 49 w 172"/>
                <a:gd name="T19" fmla="*/ 91 h 118"/>
                <a:gd name="T20" fmla="*/ 27 w 172"/>
                <a:gd name="T21" fmla="*/ 109 h 118"/>
                <a:gd name="T22" fmla="*/ 12 w 172"/>
                <a:gd name="T23" fmla="*/ 118 h 118"/>
                <a:gd name="T24" fmla="*/ 5 w 172"/>
                <a:gd name="T25" fmla="*/ 115 h 118"/>
                <a:gd name="T26" fmla="*/ 1 w 172"/>
                <a:gd name="T27" fmla="*/ 111 h 118"/>
                <a:gd name="T28" fmla="*/ 2 w 172"/>
                <a:gd name="T29" fmla="*/ 101 h 118"/>
                <a:gd name="T30" fmla="*/ 12 w 172"/>
                <a:gd name="T31" fmla="*/ 83 h 118"/>
                <a:gd name="T32" fmla="*/ 28 w 172"/>
                <a:gd name="T33" fmla="*/ 64 h 118"/>
                <a:gd name="T34" fmla="*/ 40 w 172"/>
                <a:gd name="T35" fmla="*/ 45 h 118"/>
                <a:gd name="T36" fmla="*/ 50 w 172"/>
                <a:gd name="T37" fmla="*/ 35 h 118"/>
                <a:gd name="T38" fmla="*/ 58 w 172"/>
                <a:gd name="T39" fmla="*/ 41 h 118"/>
                <a:gd name="T40" fmla="*/ 59 w 172"/>
                <a:gd name="T41" fmla="*/ 48 h 118"/>
                <a:gd name="T42" fmla="*/ 72 w 172"/>
                <a:gd name="T43" fmla="*/ 42 h 118"/>
                <a:gd name="T44" fmla="*/ 93 w 172"/>
                <a:gd name="T45" fmla="*/ 24 h 118"/>
                <a:gd name="T46" fmla="*/ 113 w 172"/>
                <a:gd name="T47" fmla="*/ 7 h 118"/>
                <a:gd name="T48" fmla="*/ 125 w 172"/>
                <a:gd name="T49" fmla="*/ 1 h 118"/>
                <a:gd name="T50" fmla="*/ 135 w 172"/>
                <a:gd name="T51" fmla="*/ 0 h 118"/>
                <a:gd name="T52" fmla="*/ 152 w 172"/>
                <a:gd name="T53" fmla="*/ 1 h 118"/>
                <a:gd name="T54" fmla="*/ 167 w 172"/>
                <a:gd name="T55" fmla="*/ 7 h 118"/>
                <a:gd name="T56" fmla="*/ 172 w 172"/>
                <a:gd name="T57" fmla="*/ 18 h 118"/>
                <a:gd name="T58" fmla="*/ 172 w 172"/>
                <a:gd name="T59" fmla="*/ 30 h 118"/>
                <a:gd name="T60" fmla="*/ 169 w 172"/>
                <a:gd name="T61" fmla="*/ 35 h 118"/>
                <a:gd name="T62" fmla="*/ 160 w 172"/>
                <a:gd name="T63" fmla="*/ 40 h 118"/>
                <a:gd name="T64" fmla="*/ 134 w 172"/>
                <a:gd name="T65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118">
                  <a:moveTo>
                    <a:pt x="124" y="48"/>
                  </a:moveTo>
                  <a:lnTo>
                    <a:pt x="125" y="40"/>
                  </a:lnTo>
                  <a:lnTo>
                    <a:pt x="126" y="31"/>
                  </a:lnTo>
                  <a:lnTo>
                    <a:pt x="126" y="27"/>
                  </a:lnTo>
                  <a:lnTo>
                    <a:pt x="126" y="24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2" y="19"/>
                  </a:lnTo>
                  <a:lnTo>
                    <a:pt x="122" y="19"/>
                  </a:lnTo>
                  <a:lnTo>
                    <a:pt x="119" y="19"/>
                  </a:lnTo>
                  <a:lnTo>
                    <a:pt x="121" y="20"/>
                  </a:lnTo>
                  <a:lnTo>
                    <a:pt x="115" y="24"/>
                  </a:lnTo>
                  <a:lnTo>
                    <a:pt x="111" y="29"/>
                  </a:lnTo>
                  <a:lnTo>
                    <a:pt x="107" y="34"/>
                  </a:lnTo>
                  <a:lnTo>
                    <a:pt x="105" y="40"/>
                  </a:lnTo>
                  <a:lnTo>
                    <a:pt x="99" y="51"/>
                  </a:lnTo>
                  <a:lnTo>
                    <a:pt x="92" y="60"/>
                  </a:lnTo>
                  <a:lnTo>
                    <a:pt x="79" y="71"/>
                  </a:lnTo>
                  <a:lnTo>
                    <a:pt x="63" y="81"/>
                  </a:lnTo>
                  <a:lnTo>
                    <a:pt x="49" y="91"/>
                  </a:lnTo>
                  <a:lnTo>
                    <a:pt x="36" y="101"/>
                  </a:lnTo>
                  <a:lnTo>
                    <a:pt x="27" y="109"/>
                  </a:lnTo>
                  <a:lnTo>
                    <a:pt x="17" y="115"/>
                  </a:lnTo>
                  <a:lnTo>
                    <a:pt x="12" y="118"/>
                  </a:lnTo>
                  <a:lnTo>
                    <a:pt x="6" y="116"/>
                  </a:lnTo>
                  <a:lnTo>
                    <a:pt x="5" y="115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07"/>
                  </a:lnTo>
                  <a:lnTo>
                    <a:pt x="2" y="101"/>
                  </a:lnTo>
                  <a:lnTo>
                    <a:pt x="3" y="94"/>
                  </a:lnTo>
                  <a:lnTo>
                    <a:pt x="12" y="83"/>
                  </a:lnTo>
                  <a:lnTo>
                    <a:pt x="22" y="74"/>
                  </a:lnTo>
                  <a:lnTo>
                    <a:pt x="28" y="64"/>
                  </a:lnTo>
                  <a:lnTo>
                    <a:pt x="36" y="51"/>
                  </a:lnTo>
                  <a:lnTo>
                    <a:pt x="40" y="45"/>
                  </a:lnTo>
                  <a:lnTo>
                    <a:pt x="45" y="40"/>
                  </a:lnTo>
                  <a:lnTo>
                    <a:pt x="50" y="35"/>
                  </a:lnTo>
                  <a:lnTo>
                    <a:pt x="55" y="32"/>
                  </a:lnTo>
                  <a:lnTo>
                    <a:pt x="58" y="41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3" y="35"/>
                  </a:lnTo>
                  <a:lnTo>
                    <a:pt x="93" y="24"/>
                  </a:lnTo>
                  <a:lnTo>
                    <a:pt x="105" y="12"/>
                  </a:lnTo>
                  <a:lnTo>
                    <a:pt x="113" y="7"/>
                  </a:lnTo>
                  <a:lnTo>
                    <a:pt x="121" y="2"/>
                  </a:lnTo>
                  <a:lnTo>
                    <a:pt x="125" y="1"/>
                  </a:lnTo>
                  <a:lnTo>
                    <a:pt x="130" y="0"/>
                  </a:lnTo>
                  <a:lnTo>
                    <a:pt x="135" y="0"/>
                  </a:lnTo>
                  <a:lnTo>
                    <a:pt x="140" y="0"/>
                  </a:lnTo>
                  <a:lnTo>
                    <a:pt x="152" y="1"/>
                  </a:lnTo>
                  <a:lnTo>
                    <a:pt x="165" y="2"/>
                  </a:lnTo>
                  <a:lnTo>
                    <a:pt x="167" y="7"/>
                  </a:lnTo>
                  <a:lnTo>
                    <a:pt x="170" y="9"/>
                  </a:lnTo>
                  <a:lnTo>
                    <a:pt x="172" y="18"/>
                  </a:lnTo>
                  <a:lnTo>
                    <a:pt x="172" y="26"/>
                  </a:lnTo>
                  <a:lnTo>
                    <a:pt x="172" y="30"/>
                  </a:lnTo>
                  <a:lnTo>
                    <a:pt x="171" y="33"/>
                  </a:lnTo>
                  <a:lnTo>
                    <a:pt x="169" y="35"/>
                  </a:lnTo>
                  <a:lnTo>
                    <a:pt x="166" y="37"/>
                  </a:lnTo>
                  <a:lnTo>
                    <a:pt x="160" y="40"/>
                  </a:lnTo>
                  <a:lnTo>
                    <a:pt x="148" y="43"/>
                  </a:lnTo>
                  <a:lnTo>
                    <a:pt x="134" y="46"/>
                  </a:lnTo>
                  <a:lnTo>
                    <a:pt x="12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793">
              <a:extLst>
                <a:ext uri="{FF2B5EF4-FFF2-40B4-BE49-F238E27FC236}">
                  <a16:creationId xmlns:a16="http://schemas.microsoft.com/office/drawing/2014/main" id="{51C11005-3138-4853-B85D-9813840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662238"/>
              <a:ext cx="184150" cy="133350"/>
            </a:xfrm>
            <a:custGeom>
              <a:avLst/>
              <a:gdLst>
                <a:gd name="T0" fmla="*/ 146 w 348"/>
                <a:gd name="T1" fmla="*/ 1 h 254"/>
                <a:gd name="T2" fmla="*/ 162 w 348"/>
                <a:gd name="T3" fmla="*/ 5 h 254"/>
                <a:gd name="T4" fmla="*/ 181 w 348"/>
                <a:gd name="T5" fmla="*/ 19 h 254"/>
                <a:gd name="T6" fmla="*/ 192 w 348"/>
                <a:gd name="T7" fmla="*/ 36 h 254"/>
                <a:gd name="T8" fmla="*/ 194 w 348"/>
                <a:gd name="T9" fmla="*/ 49 h 254"/>
                <a:gd name="T10" fmla="*/ 188 w 348"/>
                <a:gd name="T11" fmla="*/ 61 h 254"/>
                <a:gd name="T12" fmla="*/ 181 w 348"/>
                <a:gd name="T13" fmla="*/ 68 h 254"/>
                <a:gd name="T14" fmla="*/ 179 w 348"/>
                <a:gd name="T15" fmla="*/ 76 h 254"/>
                <a:gd name="T16" fmla="*/ 191 w 348"/>
                <a:gd name="T17" fmla="*/ 90 h 254"/>
                <a:gd name="T18" fmla="*/ 218 w 348"/>
                <a:gd name="T19" fmla="*/ 115 h 254"/>
                <a:gd name="T20" fmla="*/ 250 w 348"/>
                <a:gd name="T21" fmla="*/ 139 h 254"/>
                <a:gd name="T22" fmla="*/ 278 w 348"/>
                <a:gd name="T23" fmla="*/ 157 h 254"/>
                <a:gd name="T24" fmla="*/ 303 w 348"/>
                <a:gd name="T25" fmla="*/ 167 h 254"/>
                <a:gd name="T26" fmla="*/ 331 w 348"/>
                <a:gd name="T27" fmla="*/ 171 h 254"/>
                <a:gd name="T28" fmla="*/ 342 w 348"/>
                <a:gd name="T29" fmla="*/ 174 h 254"/>
                <a:gd name="T30" fmla="*/ 347 w 348"/>
                <a:gd name="T31" fmla="*/ 177 h 254"/>
                <a:gd name="T32" fmla="*/ 341 w 348"/>
                <a:gd name="T33" fmla="*/ 184 h 254"/>
                <a:gd name="T34" fmla="*/ 322 w 348"/>
                <a:gd name="T35" fmla="*/ 192 h 254"/>
                <a:gd name="T36" fmla="*/ 300 w 348"/>
                <a:gd name="T37" fmla="*/ 200 h 254"/>
                <a:gd name="T38" fmla="*/ 284 w 348"/>
                <a:gd name="T39" fmla="*/ 207 h 254"/>
                <a:gd name="T40" fmla="*/ 272 w 348"/>
                <a:gd name="T41" fmla="*/ 210 h 254"/>
                <a:gd name="T42" fmla="*/ 256 w 348"/>
                <a:gd name="T43" fmla="*/ 206 h 254"/>
                <a:gd name="T44" fmla="*/ 237 w 348"/>
                <a:gd name="T45" fmla="*/ 200 h 254"/>
                <a:gd name="T46" fmla="*/ 223 w 348"/>
                <a:gd name="T47" fmla="*/ 191 h 254"/>
                <a:gd name="T48" fmla="*/ 209 w 348"/>
                <a:gd name="T49" fmla="*/ 174 h 254"/>
                <a:gd name="T50" fmla="*/ 187 w 348"/>
                <a:gd name="T51" fmla="*/ 146 h 254"/>
                <a:gd name="T52" fmla="*/ 166 w 348"/>
                <a:gd name="T53" fmla="*/ 122 h 254"/>
                <a:gd name="T54" fmla="*/ 155 w 348"/>
                <a:gd name="T55" fmla="*/ 110 h 254"/>
                <a:gd name="T56" fmla="*/ 146 w 348"/>
                <a:gd name="T57" fmla="*/ 127 h 254"/>
                <a:gd name="T58" fmla="*/ 130 w 348"/>
                <a:gd name="T59" fmla="*/ 157 h 254"/>
                <a:gd name="T60" fmla="*/ 111 w 348"/>
                <a:gd name="T61" fmla="*/ 181 h 254"/>
                <a:gd name="T62" fmla="*/ 88 w 348"/>
                <a:gd name="T63" fmla="*/ 206 h 254"/>
                <a:gd name="T64" fmla="*/ 67 w 348"/>
                <a:gd name="T65" fmla="*/ 225 h 254"/>
                <a:gd name="T66" fmla="*/ 53 w 348"/>
                <a:gd name="T67" fmla="*/ 237 h 254"/>
                <a:gd name="T68" fmla="*/ 36 w 348"/>
                <a:gd name="T69" fmla="*/ 246 h 254"/>
                <a:gd name="T70" fmla="*/ 15 w 348"/>
                <a:gd name="T71" fmla="*/ 252 h 254"/>
                <a:gd name="T72" fmla="*/ 1 w 348"/>
                <a:gd name="T73" fmla="*/ 251 h 254"/>
                <a:gd name="T74" fmla="*/ 1 w 348"/>
                <a:gd name="T75" fmla="*/ 249 h 254"/>
                <a:gd name="T76" fmla="*/ 11 w 348"/>
                <a:gd name="T77" fmla="*/ 245 h 254"/>
                <a:gd name="T78" fmla="*/ 29 w 348"/>
                <a:gd name="T79" fmla="*/ 236 h 254"/>
                <a:gd name="T80" fmla="*/ 46 w 348"/>
                <a:gd name="T81" fmla="*/ 222 h 254"/>
                <a:gd name="T82" fmla="*/ 61 w 348"/>
                <a:gd name="T83" fmla="*/ 204 h 254"/>
                <a:gd name="T84" fmla="*/ 76 w 348"/>
                <a:gd name="T85" fmla="*/ 180 h 254"/>
                <a:gd name="T86" fmla="*/ 87 w 348"/>
                <a:gd name="T87" fmla="*/ 158 h 254"/>
                <a:gd name="T88" fmla="*/ 100 w 348"/>
                <a:gd name="T89" fmla="*/ 139 h 254"/>
                <a:gd name="T90" fmla="*/ 110 w 348"/>
                <a:gd name="T91" fmla="*/ 116 h 254"/>
                <a:gd name="T92" fmla="*/ 119 w 348"/>
                <a:gd name="T93" fmla="*/ 90 h 254"/>
                <a:gd name="T94" fmla="*/ 120 w 348"/>
                <a:gd name="T95" fmla="*/ 69 h 254"/>
                <a:gd name="T96" fmla="*/ 106 w 348"/>
                <a:gd name="T97" fmla="*/ 56 h 254"/>
                <a:gd name="T98" fmla="*/ 89 w 348"/>
                <a:gd name="T99" fmla="*/ 43 h 254"/>
                <a:gd name="T100" fmla="*/ 76 w 348"/>
                <a:gd name="T101" fmla="*/ 28 h 254"/>
                <a:gd name="T102" fmla="*/ 79 w 348"/>
                <a:gd name="T103" fmla="*/ 21 h 254"/>
                <a:gd name="T104" fmla="*/ 96 w 348"/>
                <a:gd name="T105" fmla="*/ 26 h 254"/>
                <a:gd name="T106" fmla="*/ 112 w 348"/>
                <a:gd name="T107" fmla="*/ 35 h 254"/>
                <a:gd name="T108" fmla="*/ 126 w 348"/>
                <a:gd name="T109" fmla="*/ 44 h 254"/>
                <a:gd name="T110" fmla="*/ 132 w 348"/>
                <a:gd name="T111" fmla="*/ 48 h 254"/>
                <a:gd name="T112" fmla="*/ 132 w 348"/>
                <a:gd name="T113" fmla="*/ 48 h 254"/>
                <a:gd name="T114" fmla="*/ 136 w 348"/>
                <a:gd name="T115" fmla="*/ 37 h 254"/>
                <a:gd name="T116" fmla="*/ 142 w 348"/>
                <a:gd name="T117" fmla="*/ 1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" h="254">
                  <a:moveTo>
                    <a:pt x="142" y="1"/>
                  </a:moveTo>
                  <a:lnTo>
                    <a:pt x="146" y="1"/>
                  </a:lnTo>
                  <a:lnTo>
                    <a:pt x="151" y="0"/>
                  </a:lnTo>
                  <a:lnTo>
                    <a:pt x="162" y="5"/>
                  </a:lnTo>
                  <a:lnTo>
                    <a:pt x="173" y="11"/>
                  </a:lnTo>
                  <a:lnTo>
                    <a:pt x="181" y="19"/>
                  </a:lnTo>
                  <a:lnTo>
                    <a:pt x="191" y="28"/>
                  </a:lnTo>
                  <a:lnTo>
                    <a:pt x="192" y="36"/>
                  </a:lnTo>
                  <a:lnTo>
                    <a:pt x="194" y="43"/>
                  </a:lnTo>
                  <a:lnTo>
                    <a:pt x="194" y="49"/>
                  </a:lnTo>
                  <a:lnTo>
                    <a:pt x="192" y="56"/>
                  </a:lnTo>
                  <a:lnTo>
                    <a:pt x="188" y="61"/>
                  </a:lnTo>
                  <a:lnTo>
                    <a:pt x="184" y="66"/>
                  </a:lnTo>
                  <a:lnTo>
                    <a:pt x="181" y="68"/>
                  </a:lnTo>
                  <a:lnTo>
                    <a:pt x="180" y="71"/>
                  </a:lnTo>
                  <a:lnTo>
                    <a:pt x="179" y="76"/>
                  </a:lnTo>
                  <a:lnTo>
                    <a:pt x="179" y="80"/>
                  </a:lnTo>
                  <a:lnTo>
                    <a:pt x="191" y="90"/>
                  </a:lnTo>
                  <a:lnTo>
                    <a:pt x="202" y="102"/>
                  </a:lnTo>
                  <a:lnTo>
                    <a:pt x="218" y="115"/>
                  </a:lnTo>
                  <a:lnTo>
                    <a:pt x="233" y="127"/>
                  </a:lnTo>
                  <a:lnTo>
                    <a:pt x="250" y="139"/>
                  </a:lnTo>
                  <a:lnTo>
                    <a:pt x="266" y="149"/>
                  </a:lnTo>
                  <a:lnTo>
                    <a:pt x="278" y="157"/>
                  </a:lnTo>
                  <a:lnTo>
                    <a:pt x="290" y="165"/>
                  </a:lnTo>
                  <a:lnTo>
                    <a:pt x="303" y="167"/>
                  </a:lnTo>
                  <a:lnTo>
                    <a:pt x="322" y="169"/>
                  </a:lnTo>
                  <a:lnTo>
                    <a:pt x="331" y="171"/>
                  </a:lnTo>
                  <a:lnTo>
                    <a:pt x="339" y="172"/>
                  </a:lnTo>
                  <a:lnTo>
                    <a:pt x="342" y="174"/>
                  </a:lnTo>
                  <a:lnTo>
                    <a:pt x="345" y="176"/>
                  </a:lnTo>
                  <a:lnTo>
                    <a:pt x="347" y="177"/>
                  </a:lnTo>
                  <a:lnTo>
                    <a:pt x="348" y="179"/>
                  </a:lnTo>
                  <a:lnTo>
                    <a:pt x="341" y="184"/>
                  </a:lnTo>
                  <a:lnTo>
                    <a:pt x="333" y="190"/>
                  </a:lnTo>
                  <a:lnTo>
                    <a:pt x="322" y="192"/>
                  </a:lnTo>
                  <a:lnTo>
                    <a:pt x="312" y="193"/>
                  </a:lnTo>
                  <a:lnTo>
                    <a:pt x="300" y="200"/>
                  </a:lnTo>
                  <a:lnTo>
                    <a:pt x="289" y="205"/>
                  </a:lnTo>
                  <a:lnTo>
                    <a:pt x="284" y="207"/>
                  </a:lnTo>
                  <a:lnTo>
                    <a:pt x="277" y="209"/>
                  </a:lnTo>
                  <a:lnTo>
                    <a:pt x="272" y="210"/>
                  </a:lnTo>
                  <a:lnTo>
                    <a:pt x="266" y="209"/>
                  </a:lnTo>
                  <a:lnTo>
                    <a:pt x="256" y="206"/>
                  </a:lnTo>
                  <a:lnTo>
                    <a:pt x="248" y="203"/>
                  </a:lnTo>
                  <a:lnTo>
                    <a:pt x="237" y="200"/>
                  </a:lnTo>
                  <a:lnTo>
                    <a:pt x="230" y="195"/>
                  </a:lnTo>
                  <a:lnTo>
                    <a:pt x="223" y="191"/>
                  </a:lnTo>
                  <a:lnTo>
                    <a:pt x="219" y="185"/>
                  </a:lnTo>
                  <a:lnTo>
                    <a:pt x="209" y="174"/>
                  </a:lnTo>
                  <a:lnTo>
                    <a:pt x="197" y="158"/>
                  </a:lnTo>
                  <a:lnTo>
                    <a:pt x="187" y="146"/>
                  </a:lnTo>
                  <a:lnTo>
                    <a:pt x="176" y="134"/>
                  </a:lnTo>
                  <a:lnTo>
                    <a:pt x="166" y="122"/>
                  </a:lnTo>
                  <a:lnTo>
                    <a:pt x="156" y="110"/>
                  </a:lnTo>
                  <a:lnTo>
                    <a:pt x="155" y="110"/>
                  </a:lnTo>
                  <a:lnTo>
                    <a:pt x="153" y="110"/>
                  </a:lnTo>
                  <a:lnTo>
                    <a:pt x="146" y="127"/>
                  </a:lnTo>
                  <a:lnTo>
                    <a:pt x="139" y="143"/>
                  </a:lnTo>
                  <a:lnTo>
                    <a:pt x="130" y="157"/>
                  </a:lnTo>
                  <a:lnTo>
                    <a:pt x="121" y="169"/>
                  </a:lnTo>
                  <a:lnTo>
                    <a:pt x="111" y="181"/>
                  </a:lnTo>
                  <a:lnTo>
                    <a:pt x="101" y="193"/>
                  </a:lnTo>
                  <a:lnTo>
                    <a:pt x="88" y="206"/>
                  </a:lnTo>
                  <a:lnTo>
                    <a:pt x="75" y="220"/>
                  </a:lnTo>
                  <a:lnTo>
                    <a:pt x="67" y="225"/>
                  </a:lnTo>
                  <a:lnTo>
                    <a:pt x="61" y="232"/>
                  </a:lnTo>
                  <a:lnTo>
                    <a:pt x="53" y="237"/>
                  </a:lnTo>
                  <a:lnTo>
                    <a:pt x="45" y="241"/>
                  </a:lnTo>
                  <a:lnTo>
                    <a:pt x="36" y="246"/>
                  </a:lnTo>
                  <a:lnTo>
                    <a:pt x="26" y="249"/>
                  </a:lnTo>
                  <a:lnTo>
                    <a:pt x="15" y="252"/>
                  </a:lnTo>
                  <a:lnTo>
                    <a:pt x="3" y="254"/>
                  </a:lnTo>
                  <a:lnTo>
                    <a:pt x="1" y="251"/>
                  </a:lnTo>
                  <a:lnTo>
                    <a:pt x="0" y="250"/>
                  </a:lnTo>
                  <a:lnTo>
                    <a:pt x="1" y="249"/>
                  </a:lnTo>
                  <a:lnTo>
                    <a:pt x="3" y="249"/>
                  </a:lnTo>
                  <a:lnTo>
                    <a:pt x="11" y="245"/>
                  </a:lnTo>
                  <a:lnTo>
                    <a:pt x="21" y="241"/>
                  </a:lnTo>
                  <a:lnTo>
                    <a:pt x="29" y="236"/>
                  </a:lnTo>
                  <a:lnTo>
                    <a:pt x="37" y="228"/>
                  </a:lnTo>
                  <a:lnTo>
                    <a:pt x="46" y="222"/>
                  </a:lnTo>
                  <a:lnTo>
                    <a:pt x="53" y="214"/>
                  </a:lnTo>
                  <a:lnTo>
                    <a:pt x="61" y="204"/>
                  </a:lnTo>
                  <a:lnTo>
                    <a:pt x="68" y="192"/>
                  </a:lnTo>
                  <a:lnTo>
                    <a:pt x="76" y="180"/>
                  </a:lnTo>
                  <a:lnTo>
                    <a:pt x="81" y="168"/>
                  </a:lnTo>
                  <a:lnTo>
                    <a:pt x="87" y="158"/>
                  </a:lnTo>
                  <a:lnTo>
                    <a:pt x="93" y="149"/>
                  </a:lnTo>
                  <a:lnTo>
                    <a:pt x="100" y="139"/>
                  </a:lnTo>
                  <a:lnTo>
                    <a:pt x="104" y="129"/>
                  </a:lnTo>
                  <a:lnTo>
                    <a:pt x="110" y="116"/>
                  </a:lnTo>
                  <a:lnTo>
                    <a:pt x="114" y="103"/>
                  </a:lnTo>
                  <a:lnTo>
                    <a:pt x="119" y="90"/>
                  </a:lnTo>
                  <a:lnTo>
                    <a:pt x="125" y="78"/>
                  </a:lnTo>
                  <a:lnTo>
                    <a:pt x="120" y="69"/>
                  </a:lnTo>
                  <a:lnTo>
                    <a:pt x="113" y="62"/>
                  </a:lnTo>
                  <a:lnTo>
                    <a:pt x="106" y="56"/>
                  </a:lnTo>
                  <a:lnTo>
                    <a:pt x="97" y="49"/>
                  </a:lnTo>
                  <a:lnTo>
                    <a:pt x="89" y="43"/>
                  </a:lnTo>
                  <a:lnTo>
                    <a:pt x="81" y="36"/>
                  </a:lnTo>
                  <a:lnTo>
                    <a:pt x="76" y="28"/>
                  </a:lnTo>
                  <a:lnTo>
                    <a:pt x="72" y="21"/>
                  </a:lnTo>
                  <a:lnTo>
                    <a:pt x="79" y="21"/>
                  </a:lnTo>
                  <a:lnTo>
                    <a:pt x="87" y="23"/>
                  </a:lnTo>
                  <a:lnTo>
                    <a:pt x="96" y="26"/>
                  </a:lnTo>
                  <a:lnTo>
                    <a:pt x="104" y="29"/>
                  </a:lnTo>
                  <a:lnTo>
                    <a:pt x="112" y="35"/>
                  </a:lnTo>
                  <a:lnTo>
                    <a:pt x="120" y="39"/>
                  </a:lnTo>
                  <a:lnTo>
                    <a:pt x="126" y="44"/>
                  </a:lnTo>
                  <a:lnTo>
                    <a:pt x="131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8"/>
                  </a:lnTo>
                  <a:lnTo>
                    <a:pt x="132" y="47"/>
                  </a:lnTo>
                  <a:lnTo>
                    <a:pt x="136" y="37"/>
                  </a:lnTo>
                  <a:lnTo>
                    <a:pt x="140" y="26"/>
                  </a:lnTo>
                  <a:lnTo>
                    <a:pt x="142" y="13"/>
                  </a:lnTo>
                  <a:lnTo>
                    <a:pt x="14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794">
              <a:extLst>
                <a:ext uri="{FF2B5EF4-FFF2-40B4-BE49-F238E27FC236}">
                  <a16:creationId xmlns:a16="http://schemas.microsoft.com/office/drawing/2014/main" id="{8158784B-61B9-40B4-9511-3414FB06B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6" y="2535238"/>
              <a:ext cx="123825" cy="76200"/>
            </a:xfrm>
            <a:custGeom>
              <a:avLst/>
              <a:gdLst>
                <a:gd name="T0" fmla="*/ 108 w 233"/>
                <a:gd name="T1" fmla="*/ 142 h 145"/>
                <a:gd name="T2" fmla="*/ 118 w 233"/>
                <a:gd name="T3" fmla="*/ 134 h 145"/>
                <a:gd name="T4" fmla="*/ 134 w 233"/>
                <a:gd name="T5" fmla="*/ 121 h 145"/>
                <a:gd name="T6" fmla="*/ 143 w 233"/>
                <a:gd name="T7" fmla="*/ 112 h 145"/>
                <a:gd name="T8" fmla="*/ 141 w 233"/>
                <a:gd name="T9" fmla="*/ 109 h 145"/>
                <a:gd name="T10" fmla="*/ 139 w 233"/>
                <a:gd name="T11" fmla="*/ 103 h 145"/>
                <a:gd name="T12" fmla="*/ 139 w 233"/>
                <a:gd name="T13" fmla="*/ 92 h 145"/>
                <a:gd name="T14" fmla="*/ 151 w 233"/>
                <a:gd name="T15" fmla="*/ 75 h 145"/>
                <a:gd name="T16" fmla="*/ 170 w 233"/>
                <a:gd name="T17" fmla="*/ 55 h 145"/>
                <a:gd name="T18" fmla="*/ 178 w 233"/>
                <a:gd name="T19" fmla="*/ 44 h 145"/>
                <a:gd name="T20" fmla="*/ 164 w 233"/>
                <a:gd name="T21" fmla="*/ 53 h 145"/>
                <a:gd name="T22" fmla="*/ 137 w 233"/>
                <a:gd name="T23" fmla="*/ 68 h 145"/>
                <a:gd name="T24" fmla="*/ 114 w 233"/>
                <a:gd name="T25" fmla="*/ 86 h 145"/>
                <a:gd name="T26" fmla="*/ 93 w 233"/>
                <a:gd name="T27" fmla="*/ 101 h 145"/>
                <a:gd name="T28" fmla="*/ 83 w 233"/>
                <a:gd name="T29" fmla="*/ 111 h 145"/>
                <a:gd name="T30" fmla="*/ 74 w 233"/>
                <a:gd name="T31" fmla="*/ 115 h 145"/>
                <a:gd name="T32" fmla="*/ 53 w 233"/>
                <a:gd name="T33" fmla="*/ 119 h 145"/>
                <a:gd name="T34" fmla="*/ 18 w 233"/>
                <a:gd name="T35" fmla="*/ 119 h 145"/>
                <a:gd name="T36" fmla="*/ 4 w 233"/>
                <a:gd name="T37" fmla="*/ 114 h 145"/>
                <a:gd name="T38" fmla="*/ 0 w 233"/>
                <a:gd name="T39" fmla="*/ 110 h 145"/>
                <a:gd name="T40" fmla="*/ 10 w 233"/>
                <a:gd name="T41" fmla="*/ 104 h 145"/>
                <a:gd name="T42" fmla="*/ 28 w 233"/>
                <a:gd name="T43" fmla="*/ 97 h 145"/>
                <a:gd name="T44" fmla="*/ 52 w 233"/>
                <a:gd name="T45" fmla="*/ 80 h 145"/>
                <a:gd name="T46" fmla="*/ 88 w 233"/>
                <a:gd name="T47" fmla="*/ 57 h 145"/>
                <a:gd name="T48" fmla="*/ 131 w 233"/>
                <a:gd name="T49" fmla="*/ 36 h 145"/>
                <a:gd name="T50" fmla="*/ 159 w 233"/>
                <a:gd name="T51" fmla="*/ 21 h 145"/>
                <a:gd name="T52" fmla="*/ 179 w 233"/>
                <a:gd name="T53" fmla="*/ 13 h 145"/>
                <a:gd name="T54" fmla="*/ 195 w 233"/>
                <a:gd name="T55" fmla="*/ 4 h 145"/>
                <a:gd name="T56" fmla="*/ 213 w 233"/>
                <a:gd name="T57" fmla="*/ 2 h 145"/>
                <a:gd name="T58" fmla="*/ 228 w 233"/>
                <a:gd name="T59" fmla="*/ 4 h 145"/>
                <a:gd name="T60" fmla="*/ 232 w 233"/>
                <a:gd name="T61" fmla="*/ 10 h 145"/>
                <a:gd name="T62" fmla="*/ 233 w 233"/>
                <a:gd name="T63" fmla="*/ 19 h 145"/>
                <a:gd name="T64" fmla="*/ 224 w 233"/>
                <a:gd name="T65" fmla="*/ 35 h 145"/>
                <a:gd name="T66" fmla="*/ 209 w 233"/>
                <a:gd name="T67" fmla="*/ 52 h 145"/>
                <a:gd name="T68" fmla="*/ 195 w 233"/>
                <a:gd name="T69" fmla="*/ 66 h 145"/>
                <a:gd name="T70" fmla="*/ 179 w 233"/>
                <a:gd name="T71" fmla="*/ 84 h 145"/>
                <a:gd name="T72" fmla="*/ 170 w 233"/>
                <a:gd name="T73" fmla="*/ 92 h 145"/>
                <a:gd name="T74" fmla="*/ 177 w 233"/>
                <a:gd name="T75" fmla="*/ 101 h 145"/>
                <a:gd name="T76" fmla="*/ 184 w 233"/>
                <a:gd name="T77" fmla="*/ 114 h 145"/>
                <a:gd name="T78" fmla="*/ 177 w 233"/>
                <a:gd name="T79" fmla="*/ 125 h 145"/>
                <a:gd name="T80" fmla="*/ 161 w 233"/>
                <a:gd name="T81" fmla="*/ 135 h 145"/>
                <a:gd name="T82" fmla="*/ 142 w 233"/>
                <a:gd name="T83" fmla="*/ 142 h 145"/>
                <a:gd name="T84" fmla="*/ 120 w 233"/>
                <a:gd name="T85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3" h="145">
                  <a:moveTo>
                    <a:pt x="108" y="144"/>
                  </a:moveTo>
                  <a:lnTo>
                    <a:pt x="108" y="142"/>
                  </a:lnTo>
                  <a:lnTo>
                    <a:pt x="108" y="140"/>
                  </a:lnTo>
                  <a:lnTo>
                    <a:pt x="118" y="134"/>
                  </a:lnTo>
                  <a:lnTo>
                    <a:pt x="126" y="128"/>
                  </a:lnTo>
                  <a:lnTo>
                    <a:pt x="134" y="121"/>
                  </a:lnTo>
                  <a:lnTo>
                    <a:pt x="143" y="113"/>
                  </a:lnTo>
                  <a:lnTo>
                    <a:pt x="143" y="112"/>
                  </a:lnTo>
                  <a:lnTo>
                    <a:pt x="143" y="111"/>
                  </a:lnTo>
                  <a:lnTo>
                    <a:pt x="141" y="109"/>
                  </a:lnTo>
                  <a:lnTo>
                    <a:pt x="140" y="107"/>
                  </a:lnTo>
                  <a:lnTo>
                    <a:pt x="139" y="103"/>
                  </a:lnTo>
                  <a:lnTo>
                    <a:pt x="139" y="100"/>
                  </a:lnTo>
                  <a:lnTo>
                    <a:pt x="139" y="92"/>
                  </a:lnTo>
                  <a:lnTo>
                    <a:pt x="141" y="85"/>
                  </a:lnTo>
                  <a:lnTo>
                    <a:pt x="151" y="75"/>
                  </a:lnTo>
                  <a:lnTo>
                    <a:pt x="161" y="66"/>
                  </a:lnTo>
                  <a:lnTo>
                    <a:pt x="170" y="55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64" y="53"/>
                  </a:lnTo>
                  <a:lnTo>
                    <a:pt x="151" y="59"/>
                  </a:lnTo>
                  <a:lnTo>
                    <a:pt x="137" y="68"/>
                  </a:lnTo>
                  <a:lnTo>
                    <a:pt x="126" y="77"/>
                  </a:lnTo>
                  <a:lnTo>
                    <a:pt x="114" y="86"/>
                  </a:lnTo>
                  <a:lnTo>
                    <a:pt x="101" y="95"/>
                  </a:lnTo>
                  <a:lnTo>
                    <a:pt x="93" y="101"/>
                  </a:lnTo>
                  <a:lnTo>
                    <a:pt x="87" y="108"/>
                  </a:lnTo>
                  <a:lnTo>
                    <a:pt x="83" y="111"/>
                  </a:lnTo>
                  <a:lnTo>
                    <a:pt x="79" y="113"/>
                  </a:lnTo>
                  <a:lnTo>
                    <a:pt x="74" y="115"/>
                  </a:lnTo>
                  <a:lnTo>
                    <a:pt x="69" y="117"/>
                  </a:lnTo>
                  <a:lnTo>
                    <a:pt x="53" y="119"/>
                  </a:lnTo>
                  <a:lnTo>
                    <a:pt x="30" y="120"/>
                  </a:lnTo>
                  <a:lnTo>
                    <a:pt x="18" y="119"/>
                  </a:lnTo>
                  <a:lnTo>
                    <a:pt x="9" y="117"/>
                  </a:lnTo>
                  <a:lnTo>
                    <a:pt x="4" y="114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10" y="104"/>
                  </a:lnTo>
                  <a:lnTo>
                    <a:pt x="19" y="101"/>
                  </a:lnTo>
                  <a:lnTo>
                    <a:pt x="28" y="97"/>
                  </a:lnTo>
                  <a:lnTo>
                    <a:pt x="35" y="91"/>
                  </a:lnTo>
                  <a:lnTo>
                    <a:pt x="52" y="80"/>
                  </a:lnTo>
                  <a:lnTo>
                    <a:pt x="67" y="69"/>
                  </a:lnTo>
                  <a:lnTo>
                    <a:pt x="88" y="57"/>
                  </a:lnTo>
                  <a:lnTo>
                    <a:pt x="109" y="46"/>
                  </a:lnTo>
                  <a:lnTo>
                    <a:pt x="131" y="36"/>
                  </a:lnTo>
                  <a:lnTo>
                    <a:pt x="153" y="25"/>
                  </a:lnTo>
                  <a:lnTo>
                    <a:pt x="159" y="21"/>
                  </a:lnTo>
                  <a:lnTo>
                    <a:pt x="166" y="17"/>
                  </a:lnTo>
                  <a:lnTo>
                    <a:pt x="179" y="13"/>
                  </a:lnTo>
                  <a:lnTo>
                    <a:pt x="190" y="10"/>
                  </a:lnTo>
                  <a:lnTo>
                    <a:pt x="195" y="4"/>
                  </a:lnTo>
                  <a:lnTo>
                    <a:pt x="199" y="0"/>
                  </a:lnTo>
                  <a:lnTo>
                    <a:pt x="213" y="2"/>
                  </a:lnTo>
                  <a:lnTo>
                    <a:pt x="228" y="3"/>
                  </a:lnTo>
                  <a:lnTo>
                    <a:pt x="228" y="4"/>
                  </a:lnTo>
                  <a:lnTo>
                    <a:pt x="230" y="6"/>
                  </a:lnTo>
                  <a:lnTo>
                    <a:pt x="232" y="10"/>
                  </a:lnTo>
                  <a:lnTo>
                    <a:pt x="233" y="14"/>
                  </a:lnTo>
                  <a:lnTo>
                    <a:pt x="233" y="19"/>
                  </a:lnTo>
                  <a:lnTo>
                    <a:pt x="233" y="25"/>
                  </a:lnTo>
                  <a:lnTo>
                    <a:pt x="224" y="35"/>
                  </a:lnTo>
                  <a:lnTo>
                    <a:pt x="217" y="47"/>
                  </a:lnTo>
                  <a:lnTo>
                    <a:pt x="209" y="52"/>
                  </a:lnTo>
                  <a:lnTo>
                    <a:pt x="202" y="57"/>
                  </a:lnTo>
                  <a:lnTo>
                    <a:pt x="195" y="66"/>
                  </a:lnTo>
                  <a:lnTo>
                    <a:pt x="187" y="75"/>
                  </a:lnTo>
                  <a:lnTo>
                    <a:pt x="179" y="84"/>
                  </a:lnTo>
                  <a:lnTo>
                    <a:pt x="169" y="91"/>
                  </a:lnTo>
                  <a:lnTo>
                    <a:pt x="170" y="92"/>
                  </a:lnTo>
                  <a:lnTo>
                    <a:pt x="170" y="93"/>
                  </a:lnTo>
                  <a:lnTo>
                    <a:pt x="177" y="101"/>
                  </a:lnTo>
                  <a:lnTo>
                    <a:pt x="184" y="108"/>
                  </a:lnTo>
                  <a:lnTo>
                    <a:pt x="184" y="114"/>
                  </a:lnTo>
                  <a:lnTo>
                    <a:pt x="184" y="120"/>
                  </a:lnTo>
                  <a:lnTo>
                    <a:pt x="177" y="125"/>
                  </a:lnTo>
                  <a:lnTo>
                    <a:pt x="169" y="131"/>
                  </a:lnTo>
                  <a:lnTo>
                    <a:pt x="161" y="135"/>
                  </a:lnTo>
                  <a:lnTo>
                    <a:pt x="152" y="140"/>
                  </a:lnTo>
                  <a:lnTo>
                    <a:pt x="142" y="142"/>
                  </a:lnTo>
                  <a:lnTo>
                    <a:pt x="131" y="144"/>
                  </a:lnTo>
                  <a:lnTo>
                    <a:pt x="120" y="145"/>
                  </a:lnTo>
                  <a:lnTo>
                    <a:pt x="10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795">
              <a:extLst>
                <a:ext uri="{FF2B5EF4-FFF2-40B4-BE49-F238E27FC236}">
                  <a16:creationId xmlns:a16="http://schemas.microsoft.com/office/drawing/2014/main" id="{884C5AC2-77AD-4228-BE40-FEA6F3AED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1" y="2647950"/>
              <a:ext cx="22225" cy="36513"/>
            </a:xfrm>
            <a:custGeom>
              <a:avLst/>
              <a:gdLst>
                <a:gd name="T0" fmla="*/ 0 w 41"/>
                <a:gd name="T1" fmla="*/ 0 h 69"/>
                <a:gd name="T2" fmla="*/ 5 w 41"/>
                <a:gd name="T3" fmla="*/ 1 h 69"/>
                <a:gd name="T4" fmla="*/ 9 w 41"/>
                <a:gd name="T5" fmla="*/ 3 h 69"/>
                <a:gd name="T6" fmla="*/ 14 w 41"/>
                <a:gd name="T7" fmla="*/ 5 h 69"/>
                <a:gd name="T8" fmla="*/ 18 w 41"/>
                <a:gd name="T9" fmla="*/ 8 h 69"/>
                <a:gd name="T10" fmla="*/ 26 w 41"/>
                <a:gd name="T11" fmla="*/ 15 h 69"/>
                <a:gd name="T12" fmla="*/ 31 w 41"/>
                <a:gd name="T13" fmla="*/ 22 h 69"/>
                <a:gd name="T14" fmla="*/ 37 w 41"/>
                <a:gd name="T15" fmla="*/ 32 h 69"/>
                <a:gd name="T16" fmla="*/ 40 w 41"/>
                <a:gd name="T17" fmla="*/ 42 h 69"/>
                <a:gd name="T18" fmla="*/ 41 w 41"/>
                <a:gd name="T19" fmla="*/ 53 h 69"/>
                <a:gd name="T20" fmla="*/ 41 w 41"/>
                <a:gd name="T21" fmla="*/ 64 h 69"/>
                <a:gd name="T22" fmla="*/ 37 w 41"/>
                <a:gd name="T23" fmla="*/ 66 h 69"/>
                <a:gd name="T24" fmla="*/ 32 w 41"/>
                <a:gd name="T25" fmla="*/ 67 h 69"/>
                <a:gd name="T26" fmla="*/ 27 w 41"/>
                <a:gd name="T27" fmla="*/ 69 h 69"/>
                <a:gd name="T28" fmla="*/ 19 w 41"/>
                <a:gd name="T29" fmla="*/ 67 h 69"/>
                <a:gd name="T30" fmla="*/ 12 w 41"/>
                <a:gd name="T31" fmla="*/ 64 h 69"/>
                <a:gd name="T32" fmla="*/ 7 w 41"/>
                <a:gd name="T33" fmla="*/ 62 h 69"/>
                <a:gd name="T34" fmla="*/ 6 w 41"/>
                <a:gd name="T35" fmla="*/ 55 h 69"/>
                <a:gd name="T36" fmla="*/ 7 w 41"/>
                <a:gd name="T37" fmla="*/ 49 h 69"/>
                <a:gd name="T38" fmla="*/ 4 w 41"/>
                <a:gd name="T39" fmla="*/ 38 h 69"/>
                <a:gd name="T40" fmla="*/ 1 w 41"/>
                <a:gd name="T41" fmla="*/ 27 h 69"/>
                <a:gd name="T42" fmla="*/ 0 w 41"/>
                <a:gd name="T43" fmla="*/ 15 h 69"/>
                <a:gd name="T44" fmla="*/ 0 w 41"/>
                <a:gd name="T4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69">
                  <a:moveTo>
                    <a:pt x="0" y="0"/>
                  </a:moveTo>
                  <a:lnTo>
                    <a:pt x="5" y="1"/>
                  </a:lnTo>
                  <a:lnTo>
                    <a:pt x="9" y="3"/>
                  </a:lnTo>
                  <a:lnTo>
                    <a:pt x="14" y="5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31" y="22"/>
                  </a:lnTo>
                  <a:lnTo>
                    <a:pt x="37" y="32"/>
                  </a:lnTo>
                  <a:lnTo>
                    <a:pt x="40" y="42"/>
                  </a:lnTo>
                  <a:lnTo>
                    <a:pt x="41" y="53"/>
                  </a:lnTo>
                  <a:lnTo>
                    <a:pt x="41" y="64"/>
                  </a:lnTo>
                  <a:lnTo>
                    <a:pt x="37" y="66"/>
                  </a:lnTo>
                  <a:lnTo>
                    <a:pt x="32" y="67"/>
                  </a:lnTo>
                  <a:lnTo>
                    <a:pt x="27" y="69"/>
                  </a:lnTo>
                  <a:lnTo>
                    <a:pt x="19" y="67"/>
                  </a:lnTo>
                  <a:lnTo>
                    <a:pt x="12" y="64"/>
                  </a:lnTo>
                  <a:lnTo>
                    <a:pt x="7" y="62"/>
                  </a:lnTo>
                  <a:lnTo>
                    <a:pt x="6" y="55"/>
                  </a:lnTo>
                  <a:lnTo>
                    <a:pt x="7" y="49"/>
                  </a:lnTo>
                  <a:lnTo>
                    <a:pt x="4" y="38"/>
                  </a:lnTo>
                  <a:lnTo>
                    <a:pt x="1" y="27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796">
              <a:extLst>
                <a:ext uri="{FF2B5EF4-FFF2-40B4-BE49-F238E27FC236}">
                  <a16:creationId xmlns:a16="http://schemas.microsoft.com/office/drawing/2014/main" id="{7E94FE5D-46CF-4FEC-AFFE-64353B2F3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7388" y="2700338"/>
              <a:ext cx="12700" cy="23813"/>
            </a:xfrm>
            <a:custGeom>
              <a:avLst/>
              <a:gdLst>
                <a:gd name="T0" fmla="*/ 1 w 24"/>
                <a:gd name="T1" fmla="*/ 0 h 47"/>
                <a:gd name="T2" fmla="*/ 4 w 24"/>
                <a:gd name="T3" fmla="*/ 1 h 47"/>
                <a:gd name="T4" fmla="*/ 7 w 24"/>
                <a:gd name="T5" fmla="*/ 1 h 47"/>
                <a:gd name="T6" fmla="*/ 14 w 24"/>
                <a:gd name="T7" fmla="*/ 10 h 47"/>
                <a:gd name="T8" fmla="*/ 19 w 24"/>
                <a:gd name="T9" fmla="*/ 18 h 47"/>
                <a:gd name="T10" fmla="*/ 22 w 24"/>
                <a:gd name="T11" fmla="*/ 22 h 47"/>
                <a:gd name="T12" fmla="*/ 23 w 24"/>
                <a:gd name="T13" fmla="*/ 28 h 47"/>
                <a:gd name="T14" fmla="*/ 24 w 24"/>
                <a:gd name="T15" fmla="*/ 34 h 47"/>
                <a:gd name="T16" fmla="*/ 23 w 24"/>
                <a:gd name="T17" fmla="*/ 42 h 47"/>
                <a:gd name="T18" fmla="*/ 19 w 24"/>
                <a:gd name="T19" fmla="*/ 44 h 47"/>
                <a:gd name="T20" fmla="*/ 15 w 24"/>
                <a:gd name="T21" fmla="*/ 47 h 47"/>
                <a:gd name="T22" fmla="*/ 7 w 24"/>
                <a:gd name="T23" fmla="*/ 45 h 47"/>
                <a:gd name="T24" fmla="*/ 0 w 24"/>
                <a:gd name="T25" fmla="*/ 44 h 47"/>
                <a:gd name="T26" fmla="*/ 0 w 24"/>
                <a:gd name="T27" fmla="*/ 40 h 47"/>
                <a:gd name="T28" fmla="*/ 0 w 24"/>
                <a:gd name="T29" fmla="*/ 34 h 47"/>
                <a:gd name="T30" fmla="*/ 2 w 24"/>
                <a:gd name="T31" fmla="*/ 30 h 47"/>
                <a:gd name="T32" fmla="*/ 3 w 24"/>
                <a:gd name="T33" fmla="*/ 27 h 47"/>
                <a:gd name="T34" fmla="*/ 3 w 24"/>
                <a:gd name="T35" fmla="*/ 22 h 47"/>
                <a:gd name="T36" fmla="*/ 3 w 24"/>
                <a:gd name="T37" fmla="*/ 18 h 47"/>
                <a:gd name="T38" fmla="*/ 1 w 24"/>
                <a:gd name="T39" fmla="*/ 8 h 47"/>
                <a:gd name="T40" fmla="*/ 1 w 24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47">
                  <a:moveTo>
                    <a:pt x="1" y="0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4" y="10"/>
                  </a:lnTo>
                  <a:lnTo>
                    <a:pt x="19" y="18"/>
                  </a:lnTo>
                  <a:lnTo>
                    <a:pt x="22" y="22"/>
                  </a:lnTo>
                  <a:lnTo>
                    <a:pt x="23" y="28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44"/>
                  </a:lnTo>
                  <a:lnTo>
                    <a:pt x="15" y="47"/>
                  </a:lnTo>
                  <a:lnTo>
                    <a:pt x="7" y="4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30"/>
                  </a:lnTo>
                  <a:lnTo>
                    <a:pt x="3" y="27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1" y="8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797">
              <a:extLst>
                <a:ext uri="{FF2B5EF4-FFF2-40B4-BE49-F238E27FC236}">
                  <a16:creationId xmlns:a16="http://schemas.microsoft.com/office/drawing/2014/main" id="{EAD192D3-4B21-4B4D-BC2D-594AB2C1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1" y="2713038"/>
              <a:ext cx="160338" cy="76200"/>
            </a:xfrm>
            <a:custGeom>
              <a:avLst/>
              <a:gdLst>
                <a:gd name="T0" fmla="*/ 0 w 303"/>
                <a:gd name="T1" fmla="*/ 0 h 143"/>
                <a:gd name="T2" fmla="*/ 13 w 303"/>
                <a:gd name="T3" fmla="*/ 3 h 143"/>
                <a:gd name="T4" fmla="*/ 26 w 303"/>
                <a:gd name="T5" fmla="*/ 8 h 143"/>
                <a:gd name="T6" fmla="*/ 40 w 303"/>
                <a:gd name="T7" fmla="*/ 15 h 143"/>
                <a:gd name="T8" fmla="*/ 53 w 303"/>
                <a:gd name="T9" fmla="*/ 20 h 143"/>
                <a:gd name="T10" fmla="*/ 66 w 303"/>
                <a:gd name="T11" fmla="*/ 26 h 143"/>
                <a:gd name="T12" fmla="*/ 79 w 303"/>
                <a:gd name="T13" fmla="*/ 29 h 143"/>
                <a:gd name="T14" fmla="*/ 92 w 303"/>
                <a:gd name="T15" fmla="*/ 34 h 143"/>
                <a:gd name="T16" fmla="*/ 104 w 303"/>
                <a:gd name="T17" fmla="*/ 38 h 143"/>
                <a:gd name="T18" fmla="*/ 133 w 303"/>
                <a:gd name="T19" fmla="*/ 51 h 143"/>
                <a:gd name="T20" fmla="*/ 161 w 303"/>
                <a:gd name="T21" fmla="*/ 64 h 143"/>
                <a:gd name="T22" fmla="*/ 190 w 303"/>
                <a:gd name="T23" fmla="*/ 76 h 143"/>
                <a:gd name="T24" fmla="*/ 220 w 303"/>
                <a:gd name="T25" fmla="*/ 89 h 143"/>
                <a:gd name="T26" fmla="*/ 228 w 303"/>
                <a:gd name="T27" fmla="*/ 91 h 143"/>
                <a:gd name="T28" fmla="*/ 238 w 303"/>
                <a:gd name="T29" fmla="*/ 92 h 143"/>
                <a:gd name="T30" fmla="*/ 249 w 303"/>
                <a:gd name="T31" fmla="*/ 93 h 143"/>
                <a:gd name="T32" fmla="*/ 260 w 303"/>
                <a:gd name="T33" fmla="*/ 93 h 143"/>
                <a:gd name="T34" fmla="*/ 282 w 303"/>
                <a:gd name="T35" fmla="*/ 93 h 143"/>
                <a:gd name="T36" fmla="*/ 303 w 303"/>
                <a:gd name="T37" fmla="*/ 93 h 143"/>
                <a:gd name="T38" fmla="*/ 303 w 303"/>
                <a:gd name="T39" fmla="*/ 96 h 143"/>
                <a:gd name="T40" fmla="*/ 303 w 303"/>
                <a:gd name="T41" fmla="*/ 101 h 143"/>
                <a:gd name="T42" fmla="*/ 303 w 303"/>
                <a:gd name="T43" fmla="*/ 102 h 143"/>
                <a:gd name="T44" fmla="*/ 302 w 303"/>
                <a:gd name="T45" fmla="*/ 103 h 143"/>
                <a:gd name="T46" fmla="*/ 291 w 303"/>
                <a:gd name="T47" fmla="*/ 109 h 143"/>
                <a:gd name="T48" fmla="*/ 279 w 303"/>
                <a:gd name="T49" fmla="*/ 115 h 143"/>
                <a:gd name="T50" fmla="*/ 265 w 303"/>
                <a:gd name="T51" fmla="*/ 117 h 143"/>
                <a:gd name="T52" fmla="*/ 250 w 303"/>
                <a:gd name="T53" fmla="*/ 120 h 143"/>
                <a:gd name="T54" fmla="*/ 235 w 303"/>
                <a:gd name="T55" fmla="*/ 131 h 143"/>
                <a:gd name="T56" fmla="*/ 220 w 303"/>
                <a:gd name="T57" fmla="*/ 143 h 143"/>
                <a:gd name="T58" fmla="*/ 206 w 303"/>
                <a:gd name="T59" fmla="*/ 141 h 143"/>
                <a:gd name="T60" fmla="*/ 194 w 303"/>
                <a:gd name="T61" fmla="*/ 137 h 143"/>
                <a:gd name="T62" fmla="*/ 184 w 303"/>
                <a:gd name="T63" fmla="*/ 133 h 143"/>
                <a:gd name="T64" fmla="*/ 176 w 303"/>
                <a:gd name="T65" fmla="*/ 126 h 143"/>
                <a:gd name="T66" fmla="*/ 160 w 303"/>
                <a:gd name="T67" fmla="*/ 113 h 143"/>
                <a:gd name="T68" fmla="*/ 145 w 303"/>
                <a:gd name="T69" fmla="*/ 98 h 143"/>
                <a:gd name="T70" fmla="*/ 125 w 303"/>
                <a:gd name="T71" fmla="*/ 84 h 143"/>
                <a:gd name="T72" fmla="*/ 104 w 303"/>
                <a:gd name="T73" fmla="*/ 70 h 143"/>
                <a:gd name="T74" fmla="*/ 82 w 303"/>
                <a:gd name="T75" fmla="*/ 58 h 143"/>
                <a:gd name="T76" fmla="*/ 59 w 303"/>
                <a:gd name="T77" fmla="*/ 45 h 143"/>
                <a:gd name="T78" fmla="*/ 42 w 303"/>
                <a:gd name="T79" fmla="*/ 36 h 143"/>
                <a:gd name="T80" fmla="*/ 22 w 303"/>
                <a:gd name="T81" fmla="*/ 27 h 143"/>
                <a:gd name="T82" fmla="*/ 14 w 303"/>
                <a:gd name="T83" fmla="*/ 21 h 143"/>
                <a:gd name="T84" fmla="*/ 6 w 303"/>
                <a:gd name="T85" fmla="*/ 15 h 143"/>
                <a:gd name="T86" fmla="*/ 4 w 303"/>
                <a:gd name="T87" fmla="*/ 12 h 143"/>
                <a:gd name="T88" fmla="*/ 2 w 303"/>
                <a:gd name="T89" fmla="*/ 8 h 143"/>
                <a:gd name="T90" fmla="*/ 0 w 303"/>
                <a:gd name="T91" fmla="*/ 4 h 143"/>
                <a:gd name="T92" fmla="*/ 0 w 303"/>
                <a:gd name="T9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143">
                  <a:moveTo>
                    <a:pt x="0" y="0"/>
                  </a:moveTo>
                  <a:lnTo>
                    <a:pt x="13" y="3"/>
                  </a:lnTo>
                  <a:lnTo>
                    <a:pt x="26" y="8"/>
                  </a:lnTo>
                  <a:lnTo>
                    <a:pt x="40" y="15"/>
                  </a:lnTo>
                  <a:lnTo>
                    <a:pt x="53" y="20"/>
                  </a:lnTo>
                  <a:lnTo>
                    <a:pt x="66" y="26"/>
                  </a:lnTo>
                  <a:lnTo>
                    <a:pt x="79" y="29"/>
                  </a:lnTo>
                  <a:lnTo>
                    <a:pt x="92" y="34"/>
                  </a:lnTo>
                  <a:lnTo>
                    <a:pt x="104" y="38"/>
                  </a:lnTo>
                  <a:lnTo>
                    <a:pt x="133" y="51"/>
                  </a:lnTo>
                  <a:lnTo>
                    <a:pt x="161" y="64"/>
                  </a:lnTo>
                  <a:lnTo>
                    <a:pt x="190" y="76"/>
                  </a:lnTo>
                  <a:lnTo>
                    <a:pt x="220" y="89"/>
                  </a:lnTo>
                  <a:lnTo>
                    <a:pt x="228" y="91"/>
                  </a:lnTo>
                  <a:lnTo>
                    <a:pt x="238" y="92"/>
                  </a:lnTo>
                  <a:lnTo>
                    <a:pt x="249" y="93"/>
                  </a:lnTo>
                  <a:lnTo>
                    <a:pt x="260" y="93"/>
                  </a:lnTo>
                  <a:lnTo>
                    <a:pt x="282" y="93"/>
                  </a:lnTo>
                  <a:lnTo>
                    <a:pt x="303" y="93"/>
                  </a:lnTo>
                  <a:lnTo>
                    <a:pt x="303" y="96"/>
                  </a:lnTo>
                  <a:lnTo>
                    <a:pt x="303" y="101"/>
                  </a:lnTo>
                  <a:lnTo>
                    <a:pt x="303" y="102"/>
                  </a:lnTo>
                  <a:lnTo>
                    <a:pt x="302" y="103"/>
                  </a:lnTo>
                  <a:lnTo>
                    <a:pt x="291" y="109"/>
                  </a:lnTo>
                  <a:lnTo>
                    <a:pt x="279" y="115"/>
                  </a:lnTo>
                  <a:lnTo>
                    <a:pt x="265" y="117"/>
                  </a:lnTo>
                  <a:lnTo>
                    <a:pt x="250" y="120"/>
                  </a:lnTo>
                  <a:lnTo>
                    <a:pt x="235" y="131"/>
                  </a:lnTo>
                  <a:lnTo>
                    <a:pt x="220" y="143"/>
                  </a:lnTo>
                  <a:lnTo>
                    <a:pt x="206" y="141"/>
                  </a:lnTo>
                  <a:lnTo>
                    <a:pt x="194" y="137"/>
                  </a:lnTo>
                  <a:lnTo>
                    <a:pt x="184" y="133"/>
                  </a:lnTo>
                  <a:lnTo>
                    <a:pt x="176" y="126"/>
                  </a:lnTo>
                  <a:lnTo>
                    <a:pt x="160" y="113"/>
                  </a:lnTo>
                  <a:lnTo>
                    <a:pt x="145" y="98"/>
                  </a:lnTo>
                  <a:lnTo>
                    <a:pt x="125" y="8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59" y="45"/>
                  </a:lnTo>
                  <a:lnTo>
                    <a:pt x="42" y="36"/>
                  </a:lnTo>
                  <a:lnTo>
                    <a:pt x="22" y="27"/>
                  </a:lnTo>
                  <a:lnTo>
                    <a:pt x="14" y="21"/>
                  </a:lnTo>
                  <a:lnTo>
                    <a:pt x="6" y="15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798">
              <a:extLst>
                <a:ext uri="{FF2B5EF4-FFF2-40B4-BE49-F238E27FC236}">
                  <a16:creationId xmlns:a16="http://schemas.microsoft.com/office/drawing/2014/main" id="{93CF9671-D960-460F-A4B7-7270823D57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8026" y="2611438"/>
              <a:ext cx="106363" cy="127000"/>
            </a:xfrm>
            <a:custGeom>
              <a:avLst/>
              <a:gdLst>
                <a:gd name="T0" fmla="*/ 43 w 200"/>
                <a:gd name="T1" fmla="*/ 86 h 241"/>
                <a:gd name="T2" fmla="*/ 58 w 200"/>
                <a:gd name="T3" fmla="*/ 70 h 241"/>
                <a:gd name="T4" fmla="*/ 101 w 200"/>
                <a:gd name="T5" fmla="*/ 26 h 241"/>
                <a:gd name="T6" fmla="*/ 128 w 200"/>
                <a:gd name="T7" fmla="*/ 9 h 241"/>
                <a:gd name="T8" fmla="*/ 150 w 200"/>
                <a:gd name="T9" fmla="*/ 1 h 241"/>
                <a:gd name="T10" fmla="*/ 177 w 200"/>
                <a:gd name="T11" fmla="*/ 0 h 241"/>
                <a:gd name="T12" fmla="*/ 193 w 200"/>
                <a:gd name="T13" fmla="*/ 6 h 241"/>
                <a:gd name="T14" fmla="*/ 199 w 200"/>
                <a:gd name="T15" fmla="*/ 14 h 241"/>
                <a:gd name="T16" fmla="*/ 198 w 200"/>
                <a:gd name="T17" fmla="*/ 26 h 241"/>
                <a:gd name="T18" fmla="*/ 177 w 200"/>
                <a:gd name="T19" fmla="*/ 58 h 241"/>
                <a:gd name="T20" fmla="*/ 162 w 200"/>
                <a:gd name="T21" fmla="*/ 88 h 241"/>
                <a:gd name="T22" fmla="*/ 155 w 200"/>
                <a:gd name="T23" fmla="*/ 117 h 241"/>
                <a:gd name="T24" fmla="*/ 144 w 200"/>
                <a:gd name="T25" fmla="*/ 158 h 241"/>
                <a:gd name="T26" fmla="*/ 131 w 200"/>
                <a:gd name="T27" fmla="*/ 207 h 241"/>
                <a:gd name="T28" fmla="*/ 121 w 200"/>
                <a:gd name="T29" fmla="*/ 236 h 241"/>
                <a:gd name="T30" fmla="*/ 111 w 200"/>
                <a:gd name="T31" fmla="*/ 241 h 241"/>
                <a:gd name="T32" fmla="*/ 98 w 200"/>
                <a:gd name="T33" fmla="*/ 233 h 241"/>
                <a:gd name="T34" fmla="*/ 92 w 200"/>
                <a:gd name="T35" fmla="*/ 218 h 241"/>
                <a:gd name="T36" fmla="*/ 85 w 200"/>
                <a:gd name="T37" fmla="*/ 211 h 241"/>
                <a:gd name="T38" fmla="*/ 78 w 200"/>
                <a:gd name="T39" fmla="*/ 219 h 241"/>
                <a:gd name="T40" fmla="*/ 61 w 200"/>
                <a:gd name="T41" fmla="*/ 221 h 241"/>
                <a:gd name="T42" fmla="*/ 62 w 200"/>
                <a:gd name="T43" fmla="*/ 208 h 241"/>
                <a:gd name="T44" fmla="*/ 67 w 200"/>
                <a:gd name="T45" fmla="*/ 187 h 241"/>
                <a:gd name="T46" fmla="*/ 67 w 200"/>
                <a:gd name="T47" fmla="*/ 157 h 241"/>
                <a:gd name="T48" fmla="*/ 56 w 200"/>
                <a:gd name="T49" fmla="*/ 157 h 241"/>
                <a:gd name="T50" fmla="*/ 47 w 200"/>
                <a:gd name="T51" fmla="*/ 150 h 241"/>
                <a:gd name="T52" fmla="*/ 63 w 200"/>
                <a:gd name="T53" fmla="*/ 121 h 241"/>
                <a:gd name="T54" fmla="*/ 73 w 200"/>
                <a:gd name="T55" fmla="*/ 91 h 241"/>
                <a:gd name="T56" fmla="*/ 76 w 200"/>
                <a:gd name="T57" fmla="*/ 86 h 241"/>
                <a:gd name="T58" fmla="*/ 88 w 200"/>
                <a:gd name="T59" fmla="*/ 74 h 241"/>
                <a:gd name="T60" fmla="*/ 88 w 200"/>
                <a:gd name="T61" fmla="*/ 65 h 241"/>
                <a:gd name="T62" fmla="*/ 55 w 200"/>
                <a:gd name="T63" fmla="*/ 106 h 241"/>
                <a:gd name="T64" fmla="*/ 40 w 200"/>
                <a:gd name="T65" fmla="*/ 135 h 241"/>
                <a:gd name="T66" fmla="*/ 39 w 200"/>
                <a:gd name="T67" fmla="*/ 157 h 241"/>
                <a:gd name="T68" fmla="*/ 40 w 200"/>
                <a:gd name="T69" fmla="*/ 177 h 241"/>
                <a:gd name="T70" fmla="*/ 29 w 200"/>
                <a:gd name="T71" fmla="*/ 191 h 241"/>
                <a:gd name="T72" fmla="*/ 13 w 200"/>
                <a:gd name="T73" fmla="*/ 191 h 241"/>
                <a:gd name="T74" fmla="*/ 2 w 200"/>
                <a:gd name="T75" fmla="*/ 174 h 241"/>
                <a:gd name="T76" fmla="*/ 1 w 200"/>
                <a:gd name="T77" fmla="*/ 147 h 241"/>
                <a:gd name="T78" fmla="*/ 14 w 200"/>
                <a:gd name="T79" fmla="*/ 111 h 241"/>
                <a:gd name="T80" fmla="*/ 30 w 200"/>
                <a:gd name="T81" fmla="*/ 75 h 241"/>
                <a:gd name="T82" fmla="*/ 41 w 200"/>
                <a:gd name="T83" fmla="*/ 64 h 241"/>
                <a:gd name="T84" fmla="*/ 145 w 200"/>
                <a:gd name="T85" fmla="*/ 23 h 241"/>
                <a:gd name="T86" fmla="*/ 119 w 200"/>
                <a:gd name="T87" fmla="*/ 39 h 241"/>
                <a:gd name="T88" fmla="*/ 101 w 200"/>
                <a:gd name="T89" fmla="*/ 52 h 241"/>
                <a:gd name="T90" fmla="*/ 106 w 200"/>
                <a:gd name="T91" fmla="*/ 62 h 241"/>
                <a:gd name="T92" fmla="*/ 107 w 200"/>
                <a:gd name="T93" fmla="*/ 86 h 241"/>
                <a:gd name="T94" fmla="*/ 118 w 200"/>
                <a:gd name="T95" fmla="*/ 101 h 241"/>
                <a:gd name="T96" fmla="*/ 125 w 200"/>
                <a:gd name="T97" fmla="*/ 111 h 241"/>
                <a:gd name="T98" fmla="*/ 140 w 200"/>
                <a:gd name="T99" fmla="*/ 86 h 241"/>
                <a:gd name="T100" fmla="*/ 155 w 200"/>
                <a:gd name="T101" fmla="*/ 45 h 241"/>
                <a:gd name="T102" fmla="*/ 157 w 200"/>
                <a:gd name="T103" fmla="*/ 26 h 241"/>
                <a:gd name="T104" fmla="*/ 155 w 200"/>
                <a:gd name="T105" fmla="*/ 20 h 241"/>
                <a:gd name="T106" fmla="*/ 119 w 200"/>
                <a:gd name="T107" fmla="*/ 134 h 241"/>
                <a:gd name="T108" fmla="*/ 99 w 200"/>
                <a:gd name="T109" fmla="*/ 150 h 241"/>
                <a:gd name="T110" fmla="*/ 91 w 200"/>
                <a:gd name="T111" fmla="*/ 189 h 241"/>
                <a:gd name="T112" fmla="*/ 98 w 200"/>
                <a:gd name="T113" fmla="*/ 207 h 241"/>
                <a:gd name="T114" fmla="*/ 110 w 200"/>
                <a:gd name="T115" fmla="*/ 200 h 241"/>
                <a:gd name="T116" fmla="*/ 120 w 200"/>
                <a:gd name="T117" fmla="*/ 1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" h="241">
                  <a:moveTo>
                    <a:pt x="46" y="63"/>
                  </a:moveTo>
                  <a:lnTo>
                    <a:pt x="44" y="74"/>
                  </a:lnTo>
                  <a:lnTo>
                    <a:pt x="43" y="86"/>
                  </a:lnTo>
                  <a:lnTo>
                    <a:pt x="43" y="86"/>
                  </a:lnTo>
                  <a:lnTo>
                    <a:pt x="44" y="86"/>
                  </a:lnTo>
                  <a:lnTo>
                    <a:pt x="58" y="70"/>
                  </a:lnTo>
                  <a:lnTo>
                    <a:pt x="72" y="55"/>
                  </a:lnTo>
                  <a:lnTo>
                    <a:pt x="86" y="41"/>
                  </a:lnTo>
                  <a:lnTo>
                    <a:pt x="101" y="26"/>
                  </a:lnTo>
                  <a:lnTo>
                    <a:pt x="110" y="20"/>
                  </a:lnTo>
                  <a:lnTo>
                    <a:pt x="119" y="14"/>
                  </a:lnTo>
                  <a:lnTo>
                    <a:pt x="128" y="9"/>
                  </a:lnTo>
                  <a:lnTo>
                    <a:pt x="136" y="6"/>
                  </a:lnTo>
                  <a:lnTo>
                    <a:pt x="142" y="3"/>
                  </a:lnTo>
                  <a:lnTo>
                    <a:pt x="150" y="1"/>
                  </a:lnTo>
                  <a:lnTo>
                    <a:pt x="158" y="0"/>
                  </a:lnTo>
                  <a:lnTo>
                    <a:pt x="168" y="0"/>
                  </a:lnTo>
                  <a:lnTo>
                    <a:pt x="177" y="0"/>
                  </a:lnTo>
                  <a:lnTo>
                    <a:pt x="186" y="2"/>
                  </a:lnTo>
                  <a:lnTo>
                    <a:pt x="189" y="3"/>
                  </a:lnTo>
                  <a:lnTo>
                    <a:pt x="193" y="6"/>
                  </a:lnTo>
                  <a:lnTo>
                    <a:pt x="196" y="8"/>
                  </a:lnTo>
                  <a:lnTo>
                    <a:pt x="198" y="11"/>
                  </a:lnTo>
                  <a:lnTo>
                    <a:pt x="199" y="14"/>
                  </a:lnTo>
                  <a:lnTo>
                    <a:pt x="200" y="19"/>
                  </a:lnTo>
                  <a:lnTo>
                    <a:pt x="199" y="22"/>
                  </a:lnTo>
                  <a:lnTo>
                    <a:pt x="198" y="26"/>
                  </a:lnTo>
                  <a:lnTo>
                    <a:pt x="193" y="35"/>
                  </a:lnTo>
                  <a:lnTo>
                    <a:pt x="186" y="46"/>
                  </a:lnTo>
                  <a:lnTo>
                    <a:pt x="177" y="58"/>
                  </a:lnTo>
                  <a:lnTo>
                    <a:pt x="169" y="71"/>
                  </a:lnTo>
                  <a:lnTo>
                    <a:pt x="165" y="79"/>
                  </a:lnTo>
                  <a:lnTo>
                    <a:pt x="162" y="88"/>
                  </a:lnTo>
                  <a:lnTo>
                    <a:pt x="160" y="97"/>
                  </a:lnTo>
                  <a:lnTo>
                    <a:pt x="157" y="107"/>
                  </a:lnTo>
                  <a:lnTo>
                    <a:pt x="155" y="117"/>
                  </a:lnTo>
                  <a:lnTo>
                    <a:pt x="153" y="126"/>
                  </a:lnTo>
                  <a:lnTo>
                    <a:pt x="149" y="142"/>
                  </a:lnTo>
                  <a:lnTo>
                    <a:pt x="144" y="158"/>
                  </a:lnTo>
                  <a:lnTo>
                    <a:pt x="140" y="175"/>
                  </a:lnTo>
                  <a:lnTo>
                    <a:pt x="134" y="189"/>
                  </a:lnTo>
                  <a:lnTo>
                    <a:pt x="131" y="207"/>
                  </a:lnTo>
                  <a:lnTo>
                    <a:pt x="128" y="223"/>
                  </a:lnTo>
                  <a:lnTo>
                    <a:pt x="125" y="231"/>
                  </a:lnTo>
                  <a:lnTo>
                    <a:pt x="121" y="236"/>
                  </a:lnTo>
                  <a:lnTo>
                    <a:pt x="119" y="239"/>
                  </a:lnTo>
                  <a:lnTo>
                    <a:pt x="116" y="241"/>
                  </a:lnTo>
                  <a:lnTo>
                    <a:pt x="111" y="241"/>
                  </a:lnTo>
                  <a:lnTo>
                    <a:pt x="108" y="241"/>
                  </a:lnTo>
                  <a:lnTo>
                    <a:pt x="102" y="237"/>
                  </a:lnTo>
                  <a:lnTo>
                    <a:pt x="98" y="233"/>
                  </a:lnTo>
                  <a:lnTo>
                    <a:pt x="96" y="226"/>
                  </a:lnTo>
                  <a:lnTo>
                    <a:pt x="94" y="220"/>
                  </a:lnTo>
                  <a:lnTo>
                    <a:pt x="92" y="218"/>
                  </a:lnTo>
                  <a:lnTo>
                    <a:pt x="90" y="214"/>
                  </a:lnTo>
                  <a:lnTo>
                    <a:pt x="88" y="213"/>
                  </a:lnTo>
                  <a:lnTo>
                    <a:pt x="85" y="211"/>
                  </a:lnTo>
                  <a:lnTo>
                    <a:pt x="84" y="214"/>
                  </a:lnTo>
                  <a:lnTo>
                    <a:pt x="82" y="217"/>
                  </a:lnTo>
                  <a:lnTo>
                    <a:pt x="78" y="219"/>
                  </a:lnTo>
                  <a:lnTo>
                    <a:pt x="76" y="220"/>
                  </a:lnTo>
                  <a:lnTo>
                    <a:pt x="69" y="222"/>
                  </a:lnTo>
                  <a:lnTo>
                    <a:pt x="61" y="221"/>
                  </a:lnTo>
                  <a:lnTo>
                    <a:pt x="60" y="217"/>
                  </a:lnTo>
                  <a:lnTo>
                    <a:pt x="58" y="211"/>
                  </a:lnTo>
                  <a:lnTo>
                    <a:pt x="62" y="208"/>
                  </a:lnTo>
                  <a:lnTo>
                    <a:pt x="64" y="202"/>
                  </a:lnTo>
                  <a:lnTo>
                    <a:pt x="66" y="195"/>
                  </a:lnTo>
                  <a:lnTo>
                    <a:pt x="67" y="187"/>
                  </a:lnTo>
                  <a:lnTo>
                    <a:pt x="68" y="172"/>
                  </a:lnTo>
                  <a:lnTo>
                    <a:pt x="69" y="157"/>
                  </a:lnTo>
                  <a:lnTo>
                    <a:pt x="67" y="157"/>
                  </a:lnTo>
                  <a:lnTo>
                    <a:pt x="66" y="157"/>
                  </a:lnTo>
                  <a:lnTo>
                    <a:pt x="62" y="158"/>
                  </a:lnTo>
                  <a:lnTo>
                    <a:pt x="56" y="157"/>
                  </a:lnTo>
                  <a:lnTo>
                    <a:pt x="52" y="156"/>
                  </a:lnTo>
                  <a:lnTo>
                    <a:pt x="47" y="154"/>
                  </a:lnTo>
                  <a:lnTo>
                    <a:pt x="47" y="150"/>
                  </a:lnTo>
                  <a:lnTo>
                    <a:pt x="47" y="145"/>
                  </a:lnTo>
                  <a:lnTo>
                    <a:pt x="54" y="136"/>
                  </a:lnTo>
                  <a:lnTo>
                    <a:pt x="63" y="121"/>
                  </a:lnTo>
                  <a:lnTo>
                    <a:pt x="72" y="106"/>
                  </a:lnTo>
                  <a:lnTo>
                    <a:pt x="76" y="93"/>
                  </a:lnTo>
                  <a:lnTo>
                    <a:pt x="73" y="91"/>
                  </a:lnTo>
                  <a:lnTo>
                    <a:pt x="72" y="89"/>
                  </a:lnTo>
                  <a:lnTo>
                    <a:pt x="73" y="87"/>
                  </a:lnTo>
                  <a:lnTo>
                    <a:pt x="76" y="86"/>
                  </a:lnTo>
                  <a:lnTo>
                    <a:pt x="83" y="84"/>
                  </a:lnTo>
                  <a:lnTo>
                    <a:pt x="86" y="80"/>
                  </a:lnTo>
                  <a:lnTo>
                    <a:pt x="88" y="74"/>
                  </a:lnTo>
                  <a:lnTo>
                    <a:pt x="89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75" y="80"/>
                  </a:lnTo>
                  <a:lnTo>
                    <a:pt x="62" y="97"/>
                  </a:lnTo>
                  <a:lnTo>
                    <a:pt x="55" y="106"/>
                  </a:lnTo>
                  <a:lnTo>
                    <a:pt x="50" y="115"/>
                  </a:lnTo>
                  <a:lnTo>
                    <a:pt x="44" y="125"/>
                  </a:lnTo>
                  <a:lnTo>
                    <a:pt x="40" y="135"/>
                  </a:lnTo>
                  <a:lnTo>
                    <a:pt x="39" y="143"/>
                  </a:lnTo>
                  <a:lnTo>
                    <a:pt x="38" y="150"/>
                  </a:lnTo>
                  <a:lnTo>
                    <a:pt x="39" y="157"/>
                  </a:lnTo>
                  <a:lnTo>
                    <a:pt x="40" y="164"/>
                  </a:lnTo>
                  <a:lnTo>
                    <a:pt x="40" y="170"/>
                  </a:lnTo>
                  <a:lnTo>
                    <a:pt x="40" y="177"/>
                  </a:lnTo>
                  <a:lnTo>
                    <a:pt x="38" y="184"/>
                  </a:lnTo>
                  <a:lnTo>
                    <a:pt x="32" y="189"/>
                  </a:lnTo>
                  <a:lnTo>
                    <a:pt x="29" y="191"/>
                  </a:lnTo>
                  <a:lnTo>
                    <a:pt x="23" y="191"/>
                  </a:lnTo>
                  <a:lnTo>
                    <a:pt x="19" y="192"/>
                  </a:lnTo>
                  <a:lnTo>
                    <a:pt x="13" y="191"/>
                  </a:lnTo>
                  <a:lnTo>
                    <a:pt x="10" y="186"/>
                  </a:lnTo>
                  <a:lnTo>
                    <a:pt x="6" y="180"/>
                  </a:lnTo>
                  <a:lnTo>
                    <a:pt x="2" y="174"/>
                  </a:lnTo>
                  <a:lnTo>
                    <a:pt x="0" y="166"/>
                  </a:lnTo>
                  <a:lnTo>
                    <a:pt x="0" y="157"/>
                  </a:lnTo>
                  <a:lnTo>
                    <a:pt x="1" y="147"/>
                  </a:lnTo>
                  <a:lnTo>
                    <a:pt x="3" y="139"/>
                  </a:lnTo>
                  <a:lnTo>
                    <a:pt x="7" y="129"/>
                  </a:lnTo>
                  <a:lnTo>
                    <a:pt x="14" y="111"/>
                  </a:lnTo>
                  <a:lnTo>
                    <a:pt x="21" y="98"/>
                  </a:lnTo>
                  <a:lnTo>
                    <a:pt x="25" y="86"/>
                  </a:lnTo>
                  <a:lnTo>
                    <a:pt x="30" y="75"/>
                  </a:lnTo>
                  <a:lnTo>
                    <a:pt x="33" y="70"/>
                  </a:lnTo>
                  <a:lnTo>
                    <a:pt x="36" y="66"/>
                  </a:lnTo>
                  <a:lnTo>
                    <a:pt x="41" y="64"/>
                  </a:lnTo>
                  <a:lnTo>
                    <a:pt x="46" y="63"/>
                  </a:lnTo>
                  <a:close/>
                  <a:moveTo>
                    <a:pt x="154" y="19"/>
                  </a:moveTo>
                  <a:lnTo>
                    <a:pt x="145" y="23"/>
                  </a:lnTo>
                  <a:lnTo>
                    <a:pt x="136" y="26"/>
                  </a:lnTo>
                  <a:lnTo>
                    <a:pt x="128" y="32"/>
                  </a:lnTo>
                  <a:lnTo>
                    <a:pt x="119" y="39"/>
                  </a:lnTo>
                  <a:lnTo>
                    <a:pt x="110" y="45"/>
                  </a:lnTo>
                  <a:lnTo>
                    <a:pt x="101" y="51"/>
                  </a:lnTo>
                  <a:lnTo>
                    <a:pt x="101" y="52"/>
                  </a:lnTo>
                  <a:lnTo>
                    <a:pt x="101" y="53"/>
                  </a:lnTo>
                  <a:lnTo>
                    <a:pt x="103" y="56"/>
                  </a:lnTo>
                  <a:lnTo>
                    <a:pt x="106" y="62"/>
                  </a:lnTo>
                  <a:lnTo>
                    <a:pt x="107" y="67"/>
                  </a:lnTo>
                  <a:lnTo>
                    <a:pt x="107" y="73"/>
                  </a:lnTo>
                  <a:lnTo>
                    <a:pt x="107" y="86"/>
                  </a:lnTo>
                  <a:lnTo>
                    <a:pt x="108" y="97"/>
                  </a:lnTo>
                  <a:lnTo>
                    <a:pt x="113" y="99"/>
                  </a:lnTo>
                  <a:lnTo>
                    <a:pt x="118" y="101"/>
                  </a:lnTo>
                  <a:lnTo>
                    <a:pt x="120" y="103"/>
                  </a:lnTo>
                  <a:lnTo>
                    <a:pt x="122" y="106"/>
                  </a:lnTo>
                  <a:lnTo>
                    <a:pt x="125" y="111"/>
                  </a:lnTo>
                  <a:lnTo>
                    <a:pt x="130" y="120"/>
                  </a:lnTo>
                  <a:lnTo>
                    <a:pt x="134" y="102"/>
                  </a:lnTo>
                  <a:lnTo>
                    <a:pt x="140" y="86"/>
                  </a:lnTo>
                  <a:lnTo>
                    <a:pt x="146" y="69"/>
                  </a:lnTo>
                  <a:lnTo>
                    <a:pt x="153" y="53"/>
                  </a:lnTo>
                  <a:lnTo>
                    <a:pt x="155" y="45"/>
                  </a:lnTo>
                  <a:lnTo>
                    <a:pt x="157" y="35"/>
                  </a:lnTo>
                  <a:lnTo>
                    <a:pt x="157" y="31"/>
                  </a:lnTo>
                  <a:lnTo>
                    <a:pt x="157" y="26"/>
                  </a:lnTo>
                  <a:lnTo>
                    <a:pt x="157" y="23"/>
                  </a:lnTo>
                  <a:lnTo>
                    <a:pt x="156" y="20"/>
                  </a:lnTo>
                  <a:lnTo>
                    <a:pt x="155" y="20"/>
                  </a:lnTo>
                  <a:lnTo>
                    <a:pt x="154" y="19"/>
                  </a:lnTo>
                  <a:close/>
                  <a:moveTo>
                    <a:pt x="124" y="128"/>
                  </a:moveTo>
                  <a:lnTo>
                    <a:pt x="119" y="134"/>
                  </a:lnTo>
                  <a:lnTo>
                    <a:pt x="112" y="140"/>
                  </a:lnTo>
                  <a:lnTo>
                    <a:pt x="106" y="144"/>
                  </a:lnTo>
                  <a:lnTo>
                    <a:pt x="99" y="150"/>
                  </a:lnTo>
                  <a:lnTo>
                    <a:pt x="96" y="163"/>
                  </a:lnTo>
                  <a:lnTo>
                    <a:pt x="94" y="176"/>
                  </a:lnTo>
                  <a:lnTo>
                    <a:pt x="91" y="189"/>
                  </a:lnTo>
                  <a:lnTo>
                    <a:pt x="90" y="201"/>
                  </a:lnTo>
                  <a:lnTo>
                    <a:pt x="94" y="204"/>
                  </a:lnTo>
                  <a:lnTo>
                    <a:pt x="98" y="207"/>
                  </a:lnTo>
                  <a:lnTo>
                    <a:pt x="103" y="209"/>
                  </a:lnTo>
                  <a:lnTo>
                    <a:pt x="107" y="209"/>
                  </a:lnTo>
                  <a:lnTo>
                    <a:pt x="110" y="200"/>
                  </a:lnTo>
                  <a:lnTo>
                    <a:pt x="111" y="190"/>
                  </a:lnTo>
                  <a:lnTo>
                    <a:pt x="116" y="177"/>
                  </a:lnTo>
                  <a:lnTo>
                    <a:pt x="120" y="157"/>
                  </a:lnTo>
                  <a:lnTo>
                    <a:pt x="123" y="139"/>
                  </a:lnTo>
                  <a:lnTo>
                    <a:pt x="124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799">
              <a:extLst>
                <a:ext uri="{FF2B5EF4-FFF2-40B4-BE49-F238E27FC236}">
                  <a16:creationId xmlns:a16="http://schemas.microsoft.com/office/drawing/2014/main" id="{6A4865FE-2267-488F-BDE6-E9B2E2684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1" y="2927350"/>
              <a:ext cx="22225" cy="42863"/>
            </a:xfrm>
            <a:custGeom>
              <a:avLst/>
              <a:gdLst>
                <a:gd name="T0" fmla="*/ 37 w 42"/>
                <a:gd name="T1" fmla="*/ 0 h 80"/>
                <a:gd name="T2" fmla="*/ 39 w 42"/>
                <a:gd name="T3" fmla="*/ 2 h 80"/>
                <a:gd name="T4" fmla="*/ 41 w 42"/>
                <a:gd name="T5" fmla="*/ 3 h 80"/>
                <a:gd name="T6" fmla="*/ 41 w 42"/>
                <a:gd name="T7" fmla="*/ 16 h 80"/>
                <a:gd name="T8" fmla="*/ 42 w 42"/>
                <a:gd name="T9" fmla="*/ 31 h 80"/>
                <a:gd name="T10" fmla="*/ 42 w 42"/>
                <a:gd name="T11" fmla="*/ 38 h 80"/>
                <a:gd name="T12" fmla="*/ 42 w 42"/>
                <a:gd name="T13" fmla="*/ 45 h 80"/>
                <a:gd name="T14" fmla="*/ 42 w 42"/>
                <a:gd name="T15" fmla="*/ 52 h 80"/>
                <a:gd name="T16" fmla="*/ 41 w 42"/>
                <a:gd name="T17" fmla="*/ 57 h 80"/>
                <a:gd name="T18" fmla="*/ 39 w 42"/>
                <a:gd name="T19" fmla="*/ 64 h 80"/>
                <a:gd name="T20" fmla="*/ 35 w 42"/>
                <a:gd name="T21" fmla="*/ 70 h 80"/>
                <a:gd name="T22" fmla="*/ 32 w 42"/>
                <a:gd name="T23" fmla="*/ 73 h 80"/>
                <a:gd name="T24" fmla="*/ 29 w 42"/>
                <a:gd name="T25" fmla="*/ 76 h 80"/>
                <a:gd name="T26" fmla="*/ 27 w 42"/>
                <a:gd name="T27" fmla="*/ 77 h 80"/>
                <a:gd name="T28" fmla="*/ 24 w 42"/>
                <a:gd name="T29" fmla="*/ 78 h 80"/>
                <a:gd name="T30" fmla="*/ 20 w 42"/>
                <a:gd name="T31" fmla="*/ 80 h 80"/>
                <a:gd name="T32" fmla="*/ 17 w 42"/>
                <a:gd name="T33" fmla="*/ 80 h 80"/>
                <a:gd name="T34" fmla="*/ 14 w 42"/>
                <a:gd name="T35" fmla="*/ 80 h 80"/>
                <a:gd name="T36" fmla="*/ 10 w 42"/>
                <a:gd name="T37" fmla="*/ 79 h 80"/>
                <a:gd name="T38" fmla="*/ 7 w 42"/>
                <a:gd name="T39" fmla="*/ 78 h 80"/>
                <a:gd name="T40" fmla="*/ 4 w 42"/>
                <a:gd name="T41" fmla="*/ 76 h 80"/>
                <a:gd name="T42" fmla="*/ 2 w 42"/>
                <a:gd name="T43" fmla="*/ 73 h 80"/>
                <a:gd name="T44" fmla="*/ 0 w 42"/>
                <a:gd name="T45" fmla="*/ 70 h 80"/>
                <a:gd name="T46" fmla="*/ 2 w 42"/>
                <a:gd name="T47" fmla="*/ 62 h 80"/>
                <a:gd name="T48" fmla="*/ 5 w 42"/>
                <a:gd name="T49" fmla="*/ 53 h 80"/>
                <a:gd name="T50" fmla="*/ 9 w 42"/>
                <a:gd name="T51" fmla="*/ 44 h 80"/>
                <a:gd name="T52" fmla="*/ 14 w 42"/>
                <a:gd name="T53" fmla="*/ 35 h 80"/>
                <a:gd name="T54" fmla="*/ 19 w 42"/>
                <a:gd name="T55" fmla="*/ 25 h 80"/>
                <a:gd name="T56" fmla="*/ 25 w 42"/>
                <a:gd name="T57" fmla="*/ 16 h 80"/>
                <a:gd name="T58" fmla="*/ 30 w 42"/>
                <a:gd name="T59" fmla="*/ 8 h 80"/>
                <a:gd name="T60" fmla="*/ 37 w 4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" h="80">
                  <a:moveTo>
                    <a:pt x="37" y="0"/>
                  </a:moveTo>
                  <a:lnTo>
                    <a:pt x="39" y="2"/>
                  </a:lnTo>
                  <a:lnTo>
                    <a:pt x="41" y="3"/>
                  </a:lnTo>
                  <a:lnTo>
                    <a:pt x="41" y="16"/>
                  </a:lnTo>
                  <a:lnTo>
                    <a:pt x="42" y="31"/>
                  </a:lnTo>
                  <a:lnTo>
                    <a:pt x="42" y="38"/>
                  </a:lnTo>
                  <a:lnTo>
                    <a:pt x="42" y="45"/>
                  </a:lnTo>
                  <a:lnTo>
                    <a:pt x="42" y="52"/>
                  </a:lnTo>
                  <a:lnTo>
                    <a:pt x="41" y="57"/>
                  </a:lnTo>
                  <a:lnTo>
                    <a:pt x="39" y="64"/>
                  </a:lnTo>
                  <a:lnTo>
                    <a:pt x="35" y="70"/>
                  </a:lnTo>
                  <a:lnTo>
                    <a:pt x="32" y="73"/>
                  </a:lnTo>
                  <a:lnTo>
                    <a:pt x="29" y="76"/>
                  </a:lnTo>
                  <a:lnTo>
                    <a:pt x="27" y="77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7" y="80"/>
                  </a:lnTo>
                  <a:lnTo>
                    <a:pt x="14" y="80"/>
                  </a:lnTo>
                  <a:lnTo>
                    <a:pt x="10" y="79"/>
                  </a:lnTo>
                  <a:lnTo>
                    <a:pt x="7" y="78"/>
                  </a:lnTo>
                  <a:lnTo>
                    <a:pt x="4" y="76"/>
                  </a:lnTo>
                  <a:lnTo>
                    <a:pt x="2" y="73"/>
                  </a:lnTo>
                  <a:lnTo>
                    <a:pt x="0" y="70"/>
                  </a:lnTo>
                  <a:lnTo>
                    <a:pt x="2" y="62"/>
                  </a:lnTo>
                  <a:lnTo>
                    <a:pt x="5" y="53"/>
                  </a:lnTo>
                  <a:lnTo>
                    <a:pt x="9" y="44"/>
                  </a:lnTo>
                  <a:lnTo>
                    <a:pt x="14" y="35"/>
                  </a:lnTo>
                  <a:lnTo>
                    <a:pt x="19" y="25"/>
                  </a:lnTo>
                  <a:lnTo>
                    <a:pt x="25" y="16"/>
                  </a:lnTo>
                  <a:lnTo>
                    <a:pt x="30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800">
              <a:extLst>
                <a:ext uri="{FF2B5EF4-FFF2-40B4-BE49-F238E27FC236}">
                  <a16:creationId xmlns:a16="http://schemas.microsoft.com/office/drawing/2014/main" id="{527F7BE2-DD26-4F3A-B9FE-828267F94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4926" y="3021013"/>
              <a:ext cx="47625" cy="36513"/>
            </a:xfrm>
            <a:custGeom>
              <a:avLst/>
              <a:gdLst>
                <a:gd name="T0" fmla="*/ 3 w 90"/>
                <a:gd name="T1" fmla="*/ 0 h 68"/>
                <a:gd name="T2" fmla="*/ 15 w 90"/>
                <a:gd name="T3" fmla="*/ 10 h 68"/>
                <a:gd name="T4" fmla="*/ 26 w 90"/>
                <a:gd name="T5" fmla="*/ 20 h 68"/>
                <a:gd name="T6" fmla="*/ 37 w 90"/>
                <a:gd name="T7" fmla="*/ 28 h 68"/>
                <a:gd name="T8" fmla="*/ 50 w 90"/>
                <a:gd name="T9" fmla="*/ 34 h 68"/>
                <a:gd name="T10" fmla="*/ 62 w 90"/>
                <a:gd name="T11" fmla="*/ 36 h 68"/>
                <a:gd name="T12" fmla="*/ 75 w 90"/>
                <a:gd name="T13" fmla="*/ 39 h 68"/>
                <a:gd name="T14" fmla="*/ 81 w 90"/>
                <a:gd name="T15" fmla="*/ 46 h 68"/>
                <a:gd name="T16" fmla="*/ 90 w 90"/>
                <a:gd name="T17" fmla="*/ 55 h 68"/>
                <a:gd name="T18" fmla="*/ 88 w 90"/>
                <a:gd name="T19" fmla="*/ 59 h 68"/>
                <a:gd name="T20" fmla="*/ 83 w 90"/>
                <a:gd name="T21" fmla="*/ 65 h 68"/>
                <a:gd name="T22" fmla="*/ 76 w 90"/>
                <a:gd name="T23" fmla="*/ 66 h 68"/>
                <a:gd name="T24" fmla="*/ 68 w 90"/>
                <a:gd name="T25" fmla="*/ 68 h 68"/>
                <a:gd name="T26" fmla="*/ 51 w 90"/>
                <a:gd name="T27" fmla="*/ 68 h 68"/>
                <a:gd name="T28" fmla="*/ 36 w 90"/>
                <a:gd name="T29" fmla="*/ 67 h 68"/>
                <a:gd name="T30" fmla="*/ 32 w 90"/>
                <a:gd name="T31" fmla="*/ 64 h 68"/>
                <a:gd name="T32" fmla="*/ 27 w 90"/>
                <a:gd name="T33" fmla="*/ 59 h 68"/>
                <a:gd name="T34" fmla="*/ 23 w 90"/>
                <a:gd name="T35" fmla="*/ 56 h 68"/>
                <a:gd name="T36" fmla="*/ 22 w 90"/>
                <a:gd name="T37" fmla="*/ 52 h 68"/>
                <a:gd name="T38" fmla="*/ 22 w 90"/>
                <a:gd name="T39" fmla="*/ 48 h 68"/>
                <a:gd name="T40" fmla="*/ 25 w 90"/>
                <a:gd name="T41" fmla="*/ 46 h 68"/>
                <a:gd name="T42" fmla="*/ 31 w 90"/>
                <a:gd name="T43" fmla="*/ 46 h 68"/>
                <a:gd name="T44" fmla="*/ 36 w 90"/>
                <a:gd name="T45" fmla="*/ 47 h 68"/>
                <a:gd name="T46" fmla="*/ 36 w 90"/>
                <a:gd name="T47" fmla="*/ 47 h 68"/>
                <a:gd name="T48" fmla="*/ 36 w 90"/>
                <a:gd name="T49" fmla="*/ 46 h 68"/>
                <a:gd name="T50" fmla="*/ 35 w 90"/>
                <a:gd name="T51" fmla="*/ 46 h 68"/>
                <a:gd name="T52" fmla="*/ 35 w 90"/>
                <a:gd name="T53" fmla="*/ 45 h 68"/>
                <a:gd name="T54" fmla="*/ 27 w 90"/>
                <a:gd name="T55" fmla="*/ 43 h 68"/>
                <a:gd name="T56" fmla="*/ 20 w 90"/>
                <a:gd name="T57" fmla="*/ 40 h 68"/>
                <a:gd name="T58" fmla="*/ 13 w 90"/>
                <a:gd name="T59" fmla="*/ 34 h 68"/>
                <a:gd name="T60" fmla="*/ 6 w 90"/>
                <a:gd name="T61" fmla="*/ 28 h 68"/>
                <a:gd name="T62" fmla="*/ 2 w 90"/>
                <a:gd name="T63" fmla="*/ 21 h 68"/>
                <a:gd name="T64" fmla="*/ 0 w 90"/>
                <a:gd name="T65" fmla="*/ 13 h 68"/>
                <a:gd name="T66" fmla="*/ 0 w 90"/>
                <a:gd name="T67" fmla="*/ 10 h 68"/>
                <a:gd name="T68" fmla="*/ 0 w 90"/>
                <a:gd name="T69" fmla="*/ 6 h 68"/>
                <a:gd name="T70" fmla="*/ 1 w 90"/>
                <a:gd name="T71" fmla="*/ 2 h 68"/>
                <a:gd name="T72" fmla="*/ 3 w 90"/>
                <a:gd name="T7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8">
                  <a:moveTo>
                    <a:pt x="3" y="0"/>
                  </a:moveTo>
                  <a:lnTo>
                    <a:pt x="15" y="10"/>
                  </a:lnTo>
                  <a:lnTo>
                    <a:pt x="26" y="20"/>
                  </a:lnTo>
                  <a:lnTo>
                    <a:pt x="37" y="28"/>
                  </a:lnTo>
                  <a:lnTo>
                    <a:pt x="50" y="34"/>
                  </a:lnTo>
                  <a:lnTo>
                    <a:pt x="62" y="36"/>
                  </a:lnTo>
                  <a:lnTo>
                    <a:pt x="75" y="39"/>
                  </a:lnTo>
                  <a:lnTo>
                    <a:pt x="81" y="46"/>
                  </a:lnTo>
                  <a:lnTo>
                    <a:pt x="90" y="55"/>
                  </a:lnTo>
                  <a:lnTo>
                    <a:pt x="88" y="59"/>
                  </a:lnTo>
                  <a:lnTo>
                    <a:pt x="83" y="65"/>
                  </a:lnTo>
                  <a:lnTo>
                    <a:pt x="76" y="66"/>
                  </a:lnTo>
                  <a:lnTo>
                    <a:pt x="68" y="68"/>
                  </a:lnTo>
                  <a:lnTo>
                    <a:pt x="51" y="68"/>
                  </a:lnTo>
                  <a:lnTo>
                    <a:pt x="36" y="67"/>
                  </a:lnTo>
                  <a:lnTo>
                    <a:pt x="32" y="64"/>
                  </a:lnTo>
                  <a:lnTo>
                    <a:pt x="27" y="59"/>
                  </a:lnTo>
                  <a:lnTo>
                    <a:pt x="23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6" y="47"/>
                  </a:lnTo>
                  <a:lnTo>
                    <a:pt x="36" y="47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5" y="45"/>
                  </a:lnTo>
                  <a:lnTo>
                    <a:pt x="27" y="43"/>
                  </a:lnTo>
                  <a:lnTo>
                    <a:pt x="20" y="40"/>
                  </a:lnTo>
                  <a:lnTo>
                    <a:pt x="13" y="34"/>
                  </a:lnTo>
                  <a:lnTo>
                    <a:pt x="6" y="28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801">
              <a:extLst>
                <a:ext uri="{FF2B5EF4-FFF2-40B4-BE49-F238E27FC236}">
                  <a16:creationId xmlns:a16="http://schemas.microsoft.com/office/drawing/2014/main" id="{B2F37E56-AF83-4C0F-BFE9-F3AD33E17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3032125"/>
              <a:ext cx="136525" cy="106363"/>
            </a:xfrm>
            <a:custGeom>
              <a:avLst/>
              <a:gdLst>
                <a:gd name="T0" fmla="*/ 178 w 258"/>
                <a:gd name="T1" fmla="*/ 83 h 202"/>
                <a:gd name="T2" fmla="*/ 185 w 258"/>
                <a:gd name="T3" fmla="*/ 84 h 202"/>
                <a:gd name="T4" fmla="*/ 193 w 258"/>
                <a:gd name="T5" fmla="*/ 87 h 202"/>
                <a:gd name="T6" fmla="*/ 184 w 258"/>
                <a:gd name="T7" fmla="*/ 79 h 202"/>
                <a:gd name="T8" fmla="*/ 173 w 258"/>
                <a:gd name="T9" fmla="*/ 75 h 202"/>
                <a:gd name="T10" fmla="*/ 172 w 258"/>
                <a:gd name="T11" fmla="*/ 81 h 202"/>
                <a:gd name="T12" fmla="*/ 169 w 258"/>
                <a:gd name="T13" fmla="*/ 90 h 202"/>
                <a:gd name="T14" fmla="*/ 159 w 258"/>
                <a:gd name="T15" fmla="*/ 103 h 202"/>
                <a:gd name="T16" fmla="*/ 142 w 258"/>
                <a:gd name="T17" fmla="*/ 128 h 202"/>
                <a:gd name="T18" fmla="*/ 117 w 258"/>
                <a:gd name="T19" fmla="*/ 156 h 202"/>
                <a:gd name="T20" fmla="*/ 97 w 258"/>
                <a:gd name="T21" fmla="*/ 178 h 202"/>
                <a:gd name="T22" fmla="*/ 80 w 258"/>
                <a:gd name="T23" fmla="*/ 195 h 202"/>
                <a:gd name="T24" fmla="*/ 70 w 258"/>
                <a:gd name="T25" fmla="*/ 202 h 202"/>
                <a:gd name="T26" fmla="*/ 63 w 258"/>
                <a:gd name="T27" fmla="*/ 202 h 202"/>
                <a:gd name="T28" fmla="*/ 56 w 258"/>
                <a:gd name="T29" fmla="*/ 199 h 202"/>
                <a:gd name="T30" fmla="*/ 50 w 258"/>
                <a:gd name="T31" fmla="*/ 193 h 202"/>
                <a:gd name="T32" fmla="*/ 46 w 258"/>
                <a:gd name="T33" fmla="*/ 181 h 202"/>
                <a:gd name="T34" fmla="*/ 39 w 258"/>
                <a:gd name="T35" fmla="*/ 166 h 202"/>
                <a:gd name="T36" fmla="*/ 28 w 258"/>
                <a:gd name="T37" fmla="*/ 137 h 202"/>
                <a:gd name="T38" fmla="*/ 14 w 258"/>
                <a:gd name="T39" fmla="*/ 98 h 202"/>
                <a:gd name="T40" fmla="*/ 5 w 258"/>
                <a:gd name="T41" fmla="*/ 68 h 202"/>
                <a:gd name="T42" fmla="*/ 0 w 258"/>
                <a:gd name="T43" fmla="*/ 54 h 202"/>
                <a:gd name="T44" fmla="*/ 0 w 258"/>
                <a:gd name="T45" fmla="*/ 44 h 202"/>
                <a:gd name="T46" fmla="*/ 6 w 258"/>
                <a:gd name="T47" fmla="*/ 45 h 202"/>
                <a:gd name="T48" fmla="*/ 13 w 258"/>
                <a:gd name="T49" fmla="*/ 57 h 202"/>
                <a:gd name="T50" fmla="*/ 19 w 258"/>
                <a:gd name="T51" fmla="*/ 75 h 202"/>
                <a:gd name="T52" fmla="*/ 33 w 258"/>
                <a:gd name="T53" fmla="*/ 94 h 202"/>
                <a:gd name="T54" fmla="*/ 48 w 258"/>
                <a:gd name="T55" fmla="*/ 112 h 202"/>
                <a:gd name="T56" fmla="*/ 59 w 258"/>
                <a:gd name="T57" fmla="*/ 126 h 202"/>
                <a:gd name="T58" fmla="*/ 69 w 258"/>
                <a:gd name="T59" fmla="*/ 138 h 202"/>
                <a:gd name="T60" fmla="*/ 78 w 258"/>
                <a:gd name="T61" fmla="*/ 142 h 202"/>
                <a:gd name="T62" fmla="*/ 86 w 258"/>
                <a:gd name="T63" fmla="*/ 135 h 202"/>
                <a:gd name="T64" fmla="*/ 97 w 258"/>
                <a:gd name="T65" fmla="*/ 123 h 202"/>
                <a:gd name="T66" fmla="*/ 118 w 258"/>
                <a:gd name="T67" fmla="*/ 105 h 202"/>
                <a:gd name="T68" fmla="*/ 149 w 258"/>
                <a:gd name="T69" fmla="*/ 80 h 202"/>
                <a:gd name="T70" fmla="*/ 157 w 258"/>
                <a:gd name="T71" fmla="*/ 68 h 202"/>
                <a:gd name="T72" fmla="*/ 141 w 258"/>
                <a:gd name="T73" fmla="*/ 64 h 202"/>
                <a:gd name="T74" fmla="*/ 110 w 258"/>
                <a:gd name="T75" fmla="*/ 56 h 202"/>
                <a:gd name="T76" fmla="*/ 82 w 258"/>
                <a:gd name="T77" fmla="*/ 48 h 202"/>
                <a:gd name="T78" fmla="*/ 63 w 258"/>
                <a:gd name="T79" fmla="*/ 36 h 202"/>
                <a:gd name="T80" fmla="*/ 56 w 258"/>
                <a:gd name="T81" fmla="*/ 20 h 202"/>
                <a:gd name="T82" fmla="*/ 59 w 258"/>
                <a:gd name="T83" fmla="*/ 6 h 202"/>
                <a:gd name="T84" fmla="*/ 68 w 258"/>
                <a:gd name="T85" fmla="*/ 4 h 202"/>
                <a:gd name="T86" fmla="*/ 74 w 258"/>
                <a:gd name="T87" fmla="*/ 14 h 202"/>
                <a:gd name="T88" fmla="*/ 94 w 258"/>
                <a:gd name="T89" fmla="*/ 24 h 202"/>
                <a:gd name="T90" fmla="*/ 122 w 258"/>
                <a:gd name="T91" fmla="*/ 32 h 202"/>
                <a:gd name="T92" fmla="*/ 149 w 258"/>
                <a:gd name="T93" fmla="*/ 41 h 202"/>
                <a:gd name="T94" fmla="*/ 175 w 258"/>
                <a:gd name="T95" fmla="*/ 50 h 202"/>
                <a:gd name="T96" fmla="*/ 202 w 258"/>
                <a:gd name="T97" fmla="*/ 66 h 202"/>
                <a:gd name="T98" fmla="*/ 223 w 258"/>
                <a:gd name="T99" fmla="*/ 76 h 202"/>
                <a:gd name="T100" fmla="*/ 234 w 258"/>
                <a:gd name="T101" fmla="*/ 78 h 202"/>
                <a:gd name="T102" fmla="*/ 241 w 258"/>
                <a:gd name="T103" fmla="*/ 81 h 202"/>
                <a:gd name="T104" fmla="*/ 251 w 258"/>
                <a:gd name="T105" fmla="*/ 97 h 202"/>
                <a:gd name="T106" fmla="*/ 258 w 258"/>
                <a:gd name="T107" fmla="*/ 116 h 202"/>
                <a:gd name="T108" fmla="*/ 255 w 258"/>
                <a:gd name="T109" fmla="*/ 127 h 202"/>
                <a:gd name="T110" fmla="*/ 242 w 258"/>
                <a:gd name="T111" fmla="*/ 130 h 202"/>
                <a:gd name="T112" fmla="*/ 223 w 258"/>
                <a:gd name="T113" fmla="*/ 121 h 202"/>
                <a:gd name="T114" fmla="*/ 203 w 258"/>
                <a:gd name="T115" fmla="*/ 109 h 202"/>
                <a:gd name="T116" fmla="*/ 185 w 258"/>
                <a:gd name="T117" fmla="*/ 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02">
                  <a:moveTo>
                    <a:pt x="177" y="84"/>
                  </a:moveTo>
                  <a:lnTo>
                    <a:pt x="178" y="83"/>
                  </a:lnTo>
                  <a:lnTo>
                    <a:pt x="179" y="82"/>
                  </a:lnTo>
                  <a:lnTo>
                    <a:pt x="185" y="84"/>
                  </a:lnTo>
                  <a:lnTo>
                    <a:pt x="192" y="88"/>
                  </a:lnTo>
                  <a:lnTo>
                    <a:pt x="193" y="87"/>
                  </a:lnTo>
                  <a:lnTo>
                    <a:pt x="194" y="86"/>
                  </a:lnTo>
                  <a:lnTo>
                    <a:pt x="184" y="79"/>
                  </a:lnTo>
                  <a:lnTo>
                    <a:pt x="173" y="73"/>
                  </a:lnTo>
                  <a:lnTo>
                    <a:pt x="173" y="75"/>
                  </a:lnTo>
                  <a:lnTo>
                    <a:pt x="172" y="76"/>
                  </a:lnTo>
                  <a:lnTo>
                    <a:pt x="172" y="81"/>
                  </a:lnTo>
                  <a:lnTo>
                    <a:pt x="171" y="86"/>
                  </a:lnTo>
                  <a:lnTo>
                    <a:pt x="169" y="90"/>
                  </a:lnTo>
                  <a:lnTo>
                    <a:pt x="167" y="94"/>
                  </a:lnTo>
                  <a:lnTo>
                    <a:pt x="159" y="103"/>
                  </a:lnTo>
                  <a:lnTo>
                    <a:pt x="152" y="113"/>
                  </a:lnTo>
                  <a:lnTo>
                    <a:pt x="142" y="128"/>
                  </a:lnTo>
                  <a:lnTo>
                    <a:pt x="130" y="143"/>
                  </a:lnTo>
                  <a:lnTo>
                    <a:pt x="117" y="156"/>
                  </a:lnTo>
                  <a:lnTo>
                    <a:pt x="104" y="170"/>
                  </a:lnTo>
                  <a:lnTo>
                    <a:pt x="97" y="178"/>
                  </a:lnTo>
                  <a:lnTo>
                    <a:pt x="89" y="188"/>
                  </a:lnTo>
                  <a:lnTo>
                    <a:pt x="80" y="195"/>
                  </a:lnTo>
                  <a:lnTo>
                    <a:pt x="73" y="200"/>
                  </a:lnTo>
                  <a:lnTo>
                    <a:pt x="70" y="202"/>
                  </a:lnTo>
                  <a:lnTo>
                    <a:pt x="67" y="202"/>
                  </a:lnTo>
                  <a:lnTo>
                    <a:pt x="63" y="202"/>
                  </a:lnTo>
                  <a:lnTo>
                    <a:pt x="60" y="200"/>
                  </a:lnTo>
                  <a:lnTo>
                    <a:pt x="56" y="199"/>
                  </a:lnTo>
                  <a:lnTo>
                    <a:pt x="52" y="197"/>
                  </a:lnTo>
                  <a:lnTo>
                    <a:pt x="50" y="193"/>
                  </a:lnTo>
                  <a:lnTo>
                    <a:pt x="47" y="190"/>
                  </a:lnTo>
                  <a:lnTo>
                    <a:pt x="46" y="181"/>
                  </a:lnTo>
                  <a:lnTo>
                    <a:pt x="42" y="173"/>
                  </a:lnTo>
                  <a:lnTo>
                    <a:pt x="39" y="166"/>
                  </a:lnTo>
                  <a:lnTo>
                    <a:pt x="36" y="158"/>
                  </a:lnTo>
                  <a:lnTo>
                    <a:pt x="28" y="137"/>
                  </a:lnTo>
                  <a:lnTo>
                    <a:pt x="22" y="117"/>
                  </a:lnTo>
                  <a:lnTo>
                    <a:pt x="14" y="98"/>
                  </a:lnTo>
                  <a:lnTo>
                    <a:pt x="8" y="77"/>
                  </a:lnTo>
                  <a:lnTo>
                    <a:pt x="5" y="68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2" y="41"/>
                  </a:lnTo>
                  <a:lnTo>
                    <a:pt x="6" y="45"/>
                  </a:lnTo>
                  <a:lnTo>
                    <a:pt x="9" y="50"/>
                  </a:lnTo>
                  <a:lnTo>
                    <a:pt x="13" y="57"/>
                  </a:lnTo>
                  <a:lnTo>
                    <a:pt x="15" y="62"/>
                  </a:lnTo>
                  <a:lnTo>
                    <a:pt x="19" y="75"/>
                  </a:lnTo>
                  <a:lnTo>
                    <a:pt x="25" y="87"/>
                  </a:lnTo>
                  <a:lnTo>
                    <a:pt x="33" y="94"/>
                  </a:lnTo>
                  <a:lnTo>
                    <a:pt x="40" y="103"/>
                  </a:lnTo>
                  <a:lnTo>
                    <a:pt x="48" y="112"/>
                  </a:lnTo>
                  <a:lnTo>
                    <a:pt x="56" y="121"/>
                  </a:lnTo>
                  <a:lnTo>
                    <a:pt x="59" y="126"/>
                  </a:lnTo>
                  <a:lnTo>
                    <a:pt x="64" y="133"/>
                  </a:lnTo>
                  <a:lnTo>
                    <a:pt x="69" y="13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2" y="138"/>
                  </a:lnTo>
                  <a:lnTo>
                    <a:pt x="86" y="135"/>
                  </a:lnTo>
                  <a:lnTo>
                    <a:pt x="90" y="132"/>
                  </a:lnTo>
                  <a:lnTo>
                    <a:pt x="97" y="123"/>
                  </a:lnTo>
                  <a:lnTo>
                    <a:pt x="106" y="114"/>
                  </a:lnTo>
                  <a:lnTo>
                    <a:pt x="118" y="105"/>
                  </a:lnTo>
                  <a:lnTo>
                    <a:pt x="134" y="93"/>
                  </a:lnTo>
                  <a:lnTo>
                    <a:pt x="149" y="80"/>
                  </a:lnTo>
                  <a:lnTo>
                    <a:pt x="158" y="69"/>
                  </a:lnTo>
                  <a:lnTo>
                    <a:pt x="157" y="68"/>
                  </a:lnTo>
                  <a:lnTo>
                    <a:pt x="155" y="67"/>
                  </a:lnTo>
                  <a:lnTo>
                    <a:pt x="141" y="64"/>
                  </a:lnTo>
                  <a:lnTo>
                    <a:pt x="128" y="59"/>
                  </a:lnTo>
                  <a:lnTo>
                    <a:pt x="110" y="56"/>
                  </a:lnTo>
                  <a:lnTo>
                    <a:pt x="91" y="51"/>
                  </a:lnTo>
                  <a:lnTo>
                    <a:pt x="82" y="48"/>
                  </a:lnTo>
                  <a:lnTo>
                    <a:pt x="72" y="43"/>
                  </a:lnTo>
                  <a:lnTo>
                    <a:pt x="63" y="36"/>
                  </a:lnTo>
                  <a:lnTo>
                    <a:pt x="55" y="26"/>
                  </a:lnTo>
                  <a:lnTo>
                    <a:pt x="56" y="20"/>
                  </a:lnTo>
                  <a:lnTo>
                    <a:pt x="57" y="13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8" y="4"/>
                  </a:lnTo>
                  <a:lnTo>
                    <a:pt x="71" y="10"/>
                  </a:lnTo>
                  <a:lnTo>
                    <a:pt x="74" y="14"/>
                  </a:lnTo>
                  <a:lnTo>
                    <a:pt x="80" y="19"/>
                  </a:lnTo>
                  <a:lnTo>
                    <a:pt x="94" y="24"/>
                  </a:lnTo>
                  <a:lnTo>
                    <a:pt x="107" y="27"/>
                  </a:lnTo>
                  <a:lnTo>
                    <a:pt x="122" y="32"/>
                  </a:lnTo>
                  <a:lnTo>
                    <a:pt x="135" y="36"/>
                  </a:lnTo>
                  <a:lnTo>
                    <a:pt x="149" y="41"/>
                  </a:lnTo>
                  <a:lnTo>
                    <a:pt x="162" y="45"/>
                  </a:lnTo>
                  <a:lnTo>
                    <a:pt x="175" y="50"/>
                  </a:lnTo>
                  <a:lnTo>
                    <a:pt x="189" y="58"/>
                  </a:lnTo>
                  <a:lnTo>
                    <a:pt x="202" y="66"/>
                  </a:lnTo>
                  <a:lnTo>
                    <a:pt x="215" y="73"/>
                  </a:lnTo>
                  <a:lnTo>
                    <a:pt x="223" y="76"/>
                  </a:lnTo>
                  <a:lnTo>
                    <a:pt x="230" y="78"/>
                  </a:lnTo>
                  <a:lnTo>
                    <a:pt x="234" y="78"/>
                  </a:lnTo>
                  <a:lnTo>
                    <a:pt x="237" y="79"/>
                  </a:lnTo>
                  <a:lnTo>
                    <a:pt x="241" y="81"/>
                  </a:lnTo>
                  <a:lnTo>
                    <a:pt x="246" y="84"/>
                  </a:lnTo>
                  <a:lnTo>
                    <a:pt x="251" y="97"/>
                  </a:lnTo>
                  <a:lnTo>
                    <a:pt x="258" y="109"/>
                  </a:lnTo>
                  <a:lnTo>
                    <a:pt x="258" y="116"/>
                  </a:lnTo>
                  <a:lnTo>
                    <a:pt x="258" y="124"/>
                  </a:lnTo>
                  <a:lnTo>
                    <a:pt x="255" y="127"/>
                  </a:lnTo>
                  <a:lnTo>
                    <a:pt x="251" y="132"/>
                  </a:lnTo>
                  <a:lnTo>
                    <a:pt x="242" y="130"/>
                  </a:lnTo>
                  <a:lnTo>
                    <a:pt x="233" y="125"/>
                  </a:lnTo>
                  <a:lnTo>
                    <a:pt x="223" y="121"/>
                  </a:lnTo>
                  <a:lnTo>
                    <a:pt x="213" y="115"/>
                  </a:lnTo>
                  <a:lnTo>
                    <a:pt x="203" y="109"/>
                  </a:lnTo>
                  <a:lnTo>
                    <a:pt x="194" y="101"/>
                  </a:lnTo>
                  <a:lnTo>
                    <a:pt x="185" y="93"/>
                  </a:lnTo>
                  <a:lnTo>
                    <a:pt x="17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802">
              <a:extLst>
                <a:ext uri="{FF2B5EF4-FFF2-40B4-BE49-F238E27FC236}">
                  <a16:creationId xmlns:a16="http://schemas.microsoft.com/office/drawing/2014/main" id="{FE43A76C-2144-40EC-8739-DAF6CDD03C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3013" y="2911475"/>
              <a:ext cx="257175" cy="160338"/>
            </a:xfrm>
            <a:custGeom>
              <a:avLst/>
              <a:gdLst>
                <a:gd name="T0" fmla="*/ 430 w 486"/>
                <a:gd name="T1" fmla="*/ 67 h 303"/>
                <a:gd name="T2" fmla="*/ 384 w 486"/>
                <a:gd name="T3" fmla="*/ 93 h 303"/>
                <a:gd name="T4" fmla="*/ 322 w 486"/>
                <a:gd name="T5" fmla="*/ 83 h 303"/>
                <a:gd name="T6" fmla="*/ 339 w 486"/>
                <a:gd name="T7" fmla="*/ 97 h 303"/>
                <a:gd name="T8" fmla="*/ 455 w 486"/>
                <a:gd name="T9" fmla="*/ 142 h 303"/>
                <a:gd name="T10" fmla="*/ 486 w 486"/>
                <a:gd name="T11" fmla="*/ 171 h 303"/>
                <a:gd name="T12" fmla="*/ 461 w 486"/>
                <a:gd name="T13" fmla="*/ 187 h 303"/>
                <a:gd name="T14" fmla="*/ 354 w 486"/>
                <a:gd name="T15" fmla="*/ 204 h 303"/>
                <a:gd name="T16" fmla="*/ 296 w 486"/>
                <a:gd name="T17" fmla="*/ 220 h 303"/>
                <a:gd name="T18" fmla="*/ 315 w 486"/>
                <a:gd name="T19" fmla="*/ 237 h 303"/>
                <a:gd name="T20" fmla="*/ 374 w 486"/>
                <a:gd name="T21" fmla="*/ 281 h 303"/>
                <a:gd name="T22" fmla="*/ 363 w 486"/>
                <a:gd name="T23" fmla="*/ 300 h 303"/>
                <a:gd name="T24" fmla="*/ 285 w 486"/>
                <a:gd name="T25" fmla="*/ 285 h 303"/>
                <a:gd name="T26" fmla="*/ 200 w 486"/>
                <a:gd name="T27" fmla="*/ 238 h 303"/>
                <a:gd name="T28" fmla="*/ 192 w 486"/>
                <a:gd name="T29" fmla="*/ 221 h 303"/>
                <a:gd name="T30" fmla="*/ 310 w 486"/>
                <a:gd name="T31" fmla="*/ 265 h 303"/>
                <a:gd name="T32" fmla="*/ 341 w 486"/>
                <a:gd name="T33" fmla="*/ 270 h 303"/>
                <a:gd name="T34" fmla="*/ 289 w 486"/>
                <a:gd name="T35" fmla="*/ 241 h 303"/>
                <a:gd name="T36" fmla="*/ 225 w 486"/>
                <a:gd name="T37" fmla="*/ 214 h 303"/>
                <a:gd name="T38" fmla="*/ 141 w 486"/>
                <a:gd name="T39" fmla="*/ 176 h 303"/>
                <a:gd name="T40" fmla="*/ 50 w 486"/>
                <a:gd name="T41" fmla="*/ 185 h 303"/>
                <a:gd name="T42" fmla="*/ 5 w 486"/>
                <a:gd name="T43" fmla="*/ 180 h 303"/>
                <a:gd name="T44" fmla="*/ 18 w 486"/>
                <a:gd name="T45" fmla="*/ 154 h 303"/>
                <a:gd name="T46" fmla="*/ 96 w 486"/>
                <a:gd name="T47" fmla="*/ 133 h 303"/>
                <a:gd name="T48" fmla="*/ 103 w 486"/>
                <a:gd name="T49" fmla="*/ 139 h 303"/>
                <a:gd name="T50" fmla="*/ 30 w 486"/>
                <a:gd name="T51" fmla="*/ 164 h 303"/>
                <a:gd name="T52" fmla="*/ 77 w 486"/>
                <a:gd name="T53" fmla="*/ 164 h 303"/>
                <a:gd name="T54" fmla="*/ 152 w 486"/>
                <a:gd name="T55" fmla="*/ 170 h 303"/>
                <a:gd name="T56" fmla="*/ 217 w 486"/>
                <a:gd name="T57" fmla="*/ 191 h 303"/>
                <a:gd name="T58" fmla="*/ 227 w 486"/>
                <a:gd name="T59" fmla="*/ 151 h 303"/>
                <a:gd name="T60" fmla="*/ 185 w 486"/>
                <a:gd name="T61" fmla="*/ 145 h 303"/>
                <a:gd name="T62" fmla="*/ 163 w 486"/>
                <a:gd name="T63" fmla="*/ 135 h 303"/>
                <a:gd name="T64" fmla="*/ 200 w 486"/>
                <a:gd name="T65" fmla="*/ 127 h 303"/>
                <a:gd name="T66" fmla="*/ 211 w 486"/>
                <a:gd name="T67" fmla="*/ 106 h 303"/>
                <a:gd name="T68" fmla="*/ 207 w 486"/>
                <a:gd name="T69" fmla="*/ 87 h 303"/>
                <a:gd name="T70" fmla="*/ 225 w 486"/>
                <a:gd name="T71" fmla="*/ 56 h 303"/>
                <a:gd name="T72" fmla="*/ 255 w 486"/>
                <a:gd name="T73" fmla="*/ 2 h 303"/>
                <a:gd name="T74" fmla="*/ 253 w 486"/>
                <a:gd name="T75" fmla="*/ 54 h 303"/>
                <a:gd name="T76" fmla="*/ 240 w 486"/>
                <a:gd name="T77" fmla="*/ 104 h 303"/>
                <a:gd name="T78" fmla="*/ 283 w 486"/>
                <a:gd name="T79" fmla="*/ 93 h 303"/>
                <a:gd name="T80" fmla="*/ 303 w 486"/>
                <a:gd name="T81" fmla="*/ 64 h 303"/>
                <a:gd name="T82" fmla="*/ 395 w 486"/>
                <a:gd name="T83" fmla="*/ 54 h 303"/>
                <a:gd name="T84" fmla="*/ 413 w 486"/>
                <a:gd name="T85" fmla="*/ 30 h 303"/>
                <a:gd name="T86" fmla="*/ 421 w 486"/>
                <a:gd name="T87" fmla="*/ 138 h 303"/>
                <a:gd name="T88" fmla="*/ 352 w 486"/>
                <a:gd name="T89" fmla="*/ 115 h 303"/>
                <a:gd name="T90" fmla="*/ 345 w 486"/>
                <a:gd name="T91" fmla="*/ 169 h 303"/>
                <a:gd name="T92" fmla="*/ 330 w 486"/>
                <a:gd name="T93" fmla="*/ 186 h 303"/>
                <a:gd name="T94" fmla="*/ 385 w 486"/>
                <a:gd name="T95" fmla="*/ 175 h 303"/>
                <a:gd name="T96" fmla="*/ 446 w 486"/>
                <a:gd name="T97" fmla="*/ 162 h 303"/>
                <a:gd name="T98" fmla="*/ 286 w 486"/>
                <a:gd name="T99" fmla="*/ 175 h 303"/>
                <a:gd name="T100" fmla="*/ 251 w 486"/>
                <a:gd name="T101" fmla="*/ 180 h 303"/>
                <a:gd name="T102" fmla="*/ 267 w 486"/>
                <a:gd name="T103" fmla="*/ 194 h 303"/>
                <a:gd name="T104" fmla="*/ 274 w 486"/>
                <a:gd name="T105" fmla="*/ 135 h 303"/>
                <a:gd name="T106" fmla="*/ 272 w 486"/>
                <a:gd name="T107" fmla="*/ 145 h 303"/>
                <a:gd name="T108" fmla="*/ 303 w 486"/>
                <a:gd name="T109" fmla="*/ 159 h 303"/>
                <a:gd name="T110" fmla="*/ 331 w 486"/>
                <a:gd name="T111" fmla="*/ 151 h 303"/>
                <a:gd name="T112" fmla="*/ 328 w 486"/>
                <a:gd name="T113" fmla="*/ 105 h 303"/>
                <a:gd name="T114" fmla="*/ 320 w 486"/>
                <a:gd name="T115" fmla="*/ 131 h 303"/>
                <a:gd name="T116" fmla="*/ 280 w 486"/>
                <a:gd name="T117" fmla="*/ 130 h 303"/>
                <a:gd name="T118" fmla="*/ 261 w 486"/>
                <a:gd name="T119" fmla="*/ 148 h 303"/>
                <a:gd name="T120" fmla="*/ 274 w 486"/>
                <a:gd name="T121" fmla="*/ 13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6" h="303">
                  <a:moveTo>
                    <a:pt x="415" y="25"/>
                  </a:moveTo>
                  <a:lnTo>
                    <a:pt x="421" y="32"/>
                  </a:lnTo>
                  <a:lnTo>
                    <a:pt x="426" y="40"/>
                  </a:lnTo>
                  <a:lnTo>
                    <a:pt x="429" y="49"/>
                  </a:lnTo>
                  <a:lnTo>
                    <a:pt x="430" y="59"/>
                  </a:lnTo>
                  <a:lnTo>
                    <a:pt x="430" y="67"/>
                  </a:lnTo>
                  <a:lnTo>
                    <a:pt x="428" y="76"/>
                  </a:lnTo>
                  <a:lnTo>
                    <a:pt x="425" y="85"/>
                  </a:lnTo>
                  <a:lnTo>
                    <a:pt x="419" y="93"/>
                  </a:lnTo>
                  <a:lnTo>
                    <a:pt x="408" y="94"/>
                  </a:lnTo>
                  <a:lnTo>
                    <a:pt x="397" y="94"/>
                  </a:lnTo>
                  <a:lnTo>
                    <a:pt x="384" y="93"/>
                  </a:lnTo>
                  <a:lnTo>
                    <a:pt x="370" y="91"/>
                  </a:lnTo>
                  <a:lnTo>
                    <a:pt x="356" y="88"/>
                  </a:lnTo>
                  <a:lnTo>
                    <a:pt x="343" y="86"/>
                  </a:lnTo>
                  <a:lnTo>
                    <a:pt x="337" y="85"/>
                  </a:lnTo>
                  <a:lnTo>
                    <a:pt x="329" y="84"/>
                  </a:lnTo>
                  <a:lnTo>
                    <a:pt x="322" y="83"/>
                  </a:lnTo>
                  <a:lnTo>
                    <a:pt x="318" y="84"/>
                  </a:lnTo>
                  <a:lnTo>
                    <a:pt x="319" y="86"/>
                  </a:lnTo>
                  <a:lnTo>
                    <a:pt x="320" y="89"/>
                  </a:lnTo>
                  <a:lnTo>
                    <a:pt x="321" y="92"/>
                  </a:lnTo>
                  <a:lnTo>
                    <a:pt x="324" y="93"/>
                  </a:lnTo>
                  <a:lnTo>
                    <a:pt x="339" y="97"/>
                  </a:lnTo>
                  <a:lnTo>
                    <a:pt x="354" y="100"/>
                  </a:lnTo>
                  <a:lnTo>
                    <a:pt x="376" y="108"/>
                  </a:lnTo>
                  <a:lnTo>
                    <a:pt x="398" y="117"/>
                  </a:lnTo>
                  <a:lnTo>
                    <a:pt x="420" y="126"/>
                  </a:lnTo>
                  <a:lnTo>
                    <a:pt x="443" y="137"/>
                  </a:lnTo>
                  <a:lnTo>
                    <a:pt x="455" y="142"/>
                  </a:lnTo>
                  <a:lnTo>
                    <a:pt x="467" y="150"/>
                  </a:lnTo>
                  <a:lnTo>
                    <a:pt x="472" y="153"/>
                  </a:lnTo>
                  <a:lnTo>
                    <a:pt x="476" y="158"/>
                  </a:lnTo>
                  <a:lnTo>
                    <a:pt x="481" y="163"/>
                  </a:lnTo>
                  <a:lnTo>
                    <a:pt x="485" y="169"/>
                  </a:lnTo>
                  <a:lnTo>
                    <a:pt x="486" y="171"/>
                  </a:lnTo>
                  <a:lnTo>
                    <a:pt x="486" y="173"/>
                  </a:lnTo>
                  <a:lnTo>
                    <a:pt x="485" y="175"/>
                  </a:lnTo>
                  <a:lnTo>
                    <a:pt x="483" y="177"/>
                  </a:lnTo>
                  <a:lnTo>
                    <a:pt x="476" y="182"/>
                  </a:lnTo>
                  <a:lnTo>
                    <a:pt x="469" y="186"/>
                  </a:lnTo>
                  <a:lnTo>
                    <a:pt x="461" y="187"/>
                  </a:lnTo>
                  <a:lnTo>
                    <a:pt x="452" y="188"/>
                  </a:lnTo>
                  <a:lnTo>
                    <a:pt x="436" y="189"/>
                  </a:lnTo>
                  <a:lnTo>
                    <a:pt x="420" y="191"/>
                  </a:lnTo>
                  <a:lnTo>
                    <a:pt x="398" y="194"/>
                  </a:lnTo>
                  <a:lnTo>
                    <a:pt x="376" y="198"/>
                  </a:lnTo>
                  <a:lnTo>
                    <a:pt x="354" y="204"/>
                  </a:lnTo>
                  <a:lnTo>
                    <a:pt x="333" y="208"/>
                  </a:lnTo>
                  <a:lnTo>
                    <a:pt x="327" y="211"/>
                  </a:lnTo>
                  <a:lnTo>
                    <a:pt x="320" y="214"/>
                  </a:lnTo>
                  <a:lnTo>
                    <a:pt x="313" y="216"/>
                  </a:lnTo>
                  <a:lnTo>
                    <a:pt x="305" y="218"/>
                  </a:lnTo>
                  <a:lnTo>
                    <a:pt x="296" y="220"/>
                  </a:lnTo>
                  <a:lnTo>
                    <a:pt x="288" y="224"/>
                  </a:lnTo>
                  <a:lnTo>
                    <a:pt x="291" y="226"/>
                  </a:lnTo>
                  <a:lnTo>
                    <a:pt x="293" y="227"/>
                  </a:lnTo>
                  <a:lnTo>
                    <a:pt x="298" y="229"/>
                  </a:lnTo>
                  <a:lnTo>
                    <a:pt x="306" y="232"/>
                  </a:lnTo>
                  <a:lnTo>
                    <a:pt x="315" y="237"/>
                  </a:lnTo>
                  <a:lnTo>
                    <a:pt x="324" y="242"/>
                  </a:lnTo>
                  <a:lnTo>
                    <a:pt x="341" y="252"/>
                  </a:lnTo>
                  <a:lnTo>
                    <a:pt x="355" y="261"/>
                  </a:lnTo>
                  <a:lnTo>
                    <a:pt x="363" y="266"/>
                  </a:lnTo>
                  <a:lnTo>
                    <a:pt x="370" y="273"/>
                  </a:lnTo>
                  <a:lnTo>
                    <a:pt x="374" y="281"/>
                  </a:lnTo>
                  <a:lnTo>
                    <a:pt x="376" y="286"/>
                  </a:lnTo>
                  <a:lnTo>
                    <a:pt x="375" y="291"/>
                  </a:lnTo>
                  <a:lnTo>
                    <a:pt x="374" y="293"/>
                  </a:lnTo>
                  <a:lnTo>
                    <a:pt x="372" y="296"/>
                  </a:lnTo>
                  <a:lnTo>
                    <a:pt x="370" y="298"/>
                  </a:lnTo>
                  <a:lnTo>
                    <a:pt x="363" y="300"/>
                  </a:lnTo>
                  <a:lnTo>
                    <a:pt x="355" y="303"/>
                  </a:lnTo>
                  <a:lnTo>
                    <a:pt x="340" y="302"/>
                  </a:lnTo>
                  <a:lnTo>
                    <a:pt x="329" y="300"/>
                  </a:lnTo>
                  <a:lnTo>
                    <a:pt x="315" y="297"/>
                  </a:lnTo>
                  <a:lnTo>
                    <a:pt x="300" y="292"/>
                  </a:lnTo>
                  <a:lnTo>
                    <a:pt x="285" y="285"/>
                  </a:lnTo>
                  <a:lnTo>
                    <a:pt x="271" y="278"/>
                  </a:lnTo>
                  <a:lnTo>
                    <a:pt x="256" y="268"/>
                  </a:lnTo>
                  <a:lnTo>
                    <a:pt x="241" y="258"/>
                  </a:lnTo>
                  <a:lnTo>
                    <a:pt x="225" y="250"/>
                  </a:lnTo>
                  <a:lnTo>
                    <a:pt x="209" y="242"/>
                  </a:lnTo>
                  <a:lnTo>
                    <a:pt x="200" y="238"/>
                  </a:lnTo>
                  <a:lnTo>
                    <a:pt x="193" y="232"/>
                  </a:lnTo>
                  <a:lnTo>
                    <a:pt x="184" y="227"/>
                  </a:lnTo>
                  <a:lnTo>
                    <a:pt x="176" y="220"/>
                  </a:lnTo>
                  <a:lnTo>
                    <a:pt x="178" y="218"/>
                  </a:lnTo>
                  <a:lnTo>
                    <a:pt x="180" y="218"/>
                  </a:lnTo>
                  <a:lnTo>
                    <a:pt x="192" y="221"/>
                  </a:lnTo>
                  <a:lnTo>
                    <a:pt x="204" y="227"/>
                  </a:lnTo>
                  <a:lnTo>
                    <a:pt x="228" y="233"/>
                  </a:lnTo>
                  <a:lnTo>
                    <a:pt x="252" y="242"/>
                  </a:lnTo>
                  <a:lnTo>
                    <a:pt x="276" y="251"/>
                  </a:lnTo>
                  <a:lnTo>
                    <a:pt x="300" y="261"/>
                  </a:lnTo>
                  <a:lnTo>
                    <a:pt x="310" y="265"/>
                  </a:lnTo>
                  <a:lnTo>
                    <a:pt x="321" y="270"/>
                  </a:lnTo>
                  <a:lnTo>
                    <a:pt x="328" y="271"/>
                  </a:lnTo>
                  <a:lnTo>
                    <a:pt x="333" y="272"/>
                  </a:lnTo>
                  <a:lnTo>
                    <a:pt x="338" y="272"/>
                  </a:lnTo>
                  <a:lnTo>
                    <a:pt x="342" y="271"/>
                  </a:lnTo>
                  <a:lnTo>
                    <a:pt x="341" y="270"/>
                  </a:lnTo>
                  <a:lnTo>
                    <a:pt x="340" y="269"/>
                  </a:lnTo>
                  <a:lnTo>
                    <a:pt x="332" y="264"/>
                  </a:lnTo>
                  <a:lnTo>
                    <a:pt x="325" y="260"/>
                  </a:lnTo>
                  <a:lnTo>
                    <a:pt x="313" y="253"/>
                  </a:lnTo>
                  <a:lnTo>
                    <a:pt x="302" y="247"/>
                  </a:lnTo>
                  <a:lnTo>
                    <a:pt x="289" y="241"/>
                  </a:lnTo>
                  <a:lnTo>
                    <a:pt x="276" y="235"/>
                  </a:lnTo>
                  <a:lnTo>
                    <a:pt x="269" y="230"/>
                  </a:lnTo>
                  <a:lnTo>
                    <a:pt x="259" y="227"/>
                  </a:lnTo>
                  <a:lnTo>
                    <a:pt x="245" y="226"/>
                  </a:lnTo>
                  <a:lnTo>
                    <a:pt x="233" y="222"/>
                  </a:lnTo>
                  <a:lnTo>
                    <a:pt x="225" y="214"/>
                  </a:lnTo>
                  <a:lnTo>
                    <a:pt x="219" y="205"/>
                  </a:lnTo>
                  <a:lnTo>
                    <a:pt x="208" y="200"/>
                  </a:lnTo>
                  <a:lnTo>
                    <a:pt x="197" y="197"/>
                  </a:lnTo>
                  <a:lnTo>
                    <a:pt x="177" y="189"/>
                  </a:lnTo>
                  <a:lnTo>
                    <a:pt x="160" y="183"/>
                  </a:lnTo>
                  <a:lnTo>
                    <a:pt x="141" y="176"/>
                  </a:lnTo>
                  <a:lnTo>
                    <a:pt x="123" y="173"/>
                  </a:lnTo>
                  <a:lnTo>
                    <a:pt x="110" y="173"/>
                  </a:lnTo>
                  <a:lnTo>
                    <a:pt x="97" y="175"/>
                  </a:lnTo>
                  <a:lnTo>
                    <a:pt x="82" y="178"/>
                  </a:lnTo>
                  <a:lnTo>
                    <a:pt x="66" y="182"/>
                  </a:lnTo>
                  <a:lnTo>
                    <a:pt x="50" y="185"/>
                  </a:lnTo>
                  <a:lnTo>
                    <a:pt x="36" y="187"/>
                  </a:lnTo>
                  <a:lnTo>
                    <a:pt x="28" y="186"/>
                  </a:lnTo>
                  <a:lnTo>
                    <a:pt x="21" y="186"/>
                  </a:lnTo>
                  <a:lnTo>
                    <a:pt x="15" y="184"/>
                  </a:lnTo>
                  <a:lnTo>
                    <a:pt x="8" y="181"/>
                  </a:lnTo>
                  <a:lnTo>
                    <a:pt x="5" y="180"/>
                  </a:lnTo>
                  <a:lnTo>
                    <a:pt x="3" y="176"/>
                  </a:lnTo>
                  <a:lnTo>
                    <a:pt x="0" y="174"/>
                  </a:lnTo>
                  <a:lnTo>
                    <a:pt x="0" y="170"/>
                  </a:lnTo>
                  <a:lnTo>
                    <a:pt x="5" y="164"/>
                  </a:lnTo>
                  <a:lnTo>
                    <a:pt x="11" y="159"/>
                  </a:lnTo>
                  <a:lnTo>
                    <a:pt x="18" y="154"/>
                  </a:lnTo>
                  <a:lnTo>
                    <a:pt x="26" y="151"/>
                  </a:lnTo>
                  <a:lnTo>
                    <a:pt x="41" y="147"/>
                  </a:lnTo>
                  <a:lnTo>
                    <a:pt x="58" y="142"/>
                  </a:lnTo>
                  <a:lnTo>
                    <a:pt x="74" y="139"/>
                  </a:lnTo>
                  <a:lnTo>
                    <a:pt x="90" y="136"/>
                  </a:lnTo>
                  <a:lnTo>
                    <a:pt x="96" y="133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07" y="131"/>
                  </a:lnTo>
                  <a:lnTo>
                    <a:pt x="110" y="132"/>
                  </a:lnTo>
                  <a:lnTo>
                    <a:pt x="114" y="135"/>
                  </a:lnTo>
                  <a:lnTo>
                    <a:pt x="103" y="139"/>
                  </a:lnTo>
                  <a:lnTo>
                    <a:pt x="92" y="141"/>
                  </a:lnTo>
                  <a:lnTo>
                    <a:pt x="76" y="147"/>
                  </a:lnTo>
                  <a:lnTo>
                    <a:pt x="61" y="152"/>
                  </a:lnTo>
                  <a:lnTo>
                    <a:pt x="44" y="156"/>
                  </a:lnTo>
                  <a:lnTo>
                    <a:pt x="29" y="163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40" y="165"/>
                  </a:lnTo>
                  <a:lnTo>
                    <a:pt x="49" y="165"/>
                  </a:lnTo>
                  <a:lnTo>
                    <a:pt x="58" y="165"/>
                  </a:lnTo>
                  <a:lnTo>
                    <a:pt x="66" y="165"/>
                  </a:lnTo>
                  <a:lnTo>
                    <a:pt x="77" y="164"/>
                  </a:lnTo>
                  <a:lnTo>
                    <a:pt x="88" y="163"/>
                  </a:lnTo>
                  <a:lnTo>
                    <a:pt x="99" y="163"/>
                  </a:lnTo>
                  <a:lnTo>
                    <a:pt x="110" y="163"/>
                  </a:lnTo>
                  <a:lnTo>
                    <a:pt x="125" y="165"/>
                  </a:lnTo>
                  <a:lnTo>
                    <a:pt x="139" y="167"/>
                  </a:lnTo>
                  <a:lnTo>
                    <a:pt x="152" y="170"/>
                  </a:lnTo>
                  <a:lnTo>
                    <a:pt x="166" y="173"/>
                  </a:lnTo>
                  <a:lnTo>
                    <a:pt x="177" y="175"/>
                  </a:lnTo>
                  <a:lnTo>
                    <a:pt x="188" y="180"/>
                  </a:lnTo>
                  <a:lnTo>
                    <a:pt x="199" y="183"/>
                  </a:lnTo>
                  <a:lnTo>
                    <a:pt x="210" y="187"/>
                  </a:lnTo>
                  <a:lnTo>
                    <a:pt x="217" y="191"/>
                  </a:lnTo>
                  <a:lnTo>
                    <a:pt x="223" y="192"/>
                  </a:lnTo>
                  <a:lnTo>
                    <a:pt x="230" y="184"/>
                  </a:lnTo>
                  <a:lnTo>
                    <a:pt x="238" y="176"/>
                  </a:lnTo>
                  <a:lnTo>
                    <a:pt x="232" y="167"/>
                  </a:lnTo>
                  <a:lnTo>
                    <a:pt x="229" y="160"/>
                  </a:lnTo>
                  <a:lnTo>
                    <a:pt x="227" y="151"/>
                  </a:lnTo>
                  <a:lnTo>
                    <a:pt x="226" y="142"/>
                  </a:lnTo>
                  <a:lnTo>
                    <a:pt x="223" y="141"/>
                  </a:lnTo>
                  <a:lnTo>
                    <a:pt x="222" y="141"/>
                  </a:lnTo>
                  <a:lnTo>
                    <a:pt x="208" y="142"/>
                  </a:lnTo>
                  <a:lnTo>
                    <a:pt x="193" y="144"/>
                  </a:lnTo>
                  <a:lnTo>
                    <a:pt x="185" y="145"/>
                  </a:lnTo>
                  <a:lnTo>
                    <a:pt x="177" y="144"/>
                  </a:lnTo>
                  <a:lnTo>
                    <a:pt x="173" y="143"/>
                  </a:lnTo>
                  <a:lnTo>
                    <a:pt x="170" y="141"/>
                  </a:lnTo>
                  <a:lnTo>
                    <a:pt x="165" y="139"/>
                  </a:lnTo>
                  <a:lnTo>
                    <a:pt x="162" y="137"/>
                  </a:lnTo>
                  <a:lnTo>
                    <a:pt x="163" y="135"/>
                  </a:lnTo>
                  <a:lnTo>
                    <a:pt x="164" y="131"/>
                  </a:lnTo>
                  <a:lnTo>
                    <a:pt x="171" y="132"/>
                  </a:lnTo>
                  <a:lnTo>
                    <a:pt x="177" y="132"/>
                  </a:lnTo>
                  <a:lnTo>
                    <a:pt x="185" y="131"/>
                  </a:lnTo>
                  <a:lnTo>
                    <a:pt x="193" y="129"/>
                  </a:lnTo>
                  <a:lnTo>
                    <a:pt x="200" y="127"/>
                  </a:lnTo>
                  <a:lnTo>
                    <a:pt x="208" y="124"/>
                  </a:lnTo>
                  <a:lnTo>
                    <a:pt x="215" y="120"/>
                  </a:lnTo>
                  <a:lnTo>
                    <a:pt x="220" y="116"/>
                  </a:lnTo>
                  <a:lnTo>
                    <a:pt x="219" y="111"/>
                  </a:lnTo>
                  <a:lnTo>
                    <a:pt x="219" y="108"/>
                  </a:lnTo>
                  <a:lnTo>
                    <a:pt x="211" y="106"/>
                  </a:lnTo>
                  <a:lnTo>
                    <a:pt x="205" y="102"/>
                  </a:lnTo>
                  <a:lnTo>
                    <a:pt x="203" y="98"/>
                  </a:lnTo>
                  <a:lnTo>
                    <a:pt x="202" y="95"/>
                  </a:lnTo>
                  <a:lnTo>
                    <a:pt x="202" y="92"/>
                  </a:lnTo>
                  <a:lnTo>
                    <a:pt x="205" y="87"/>
                  </a:lnTo>
                  <a:lnTo>
                    <a:pt x="207" y="87"/>
                  </a:lnTo>
                  <a:lnTo>
                    <a:pt x="209" y="85"/>
                  </a:lnTo>
                  <a:lnTo>
                    <a:pt x="211" y="83"/>
                  </a:lnTo>
                  <a:lnTo>
                    <a:pt x="214" y="80"/>
                  </a:lnTo>
                  <a:lnTo>
                    <a:pt x="217" y="73"/>
                  </a:lnTo>
                  <a:lnTo>
                    <a:pt x="220" y="66"/>
                  </a:lnTo>
                  <a:lnTo>
                    <a:pt x="225" y="56"/>
                  </a:lnTo>
                  <a:lnTo>
                    <a:pt x="230" y="45"/>
                  </a:lnTo>
                  <a:lnTo>
                    <a:pt x="237" y="36"/>
                  </a:lnTo>
                  <a:lnTo>
                    <a:pt x="242" y="25"/>
                  </a:lnTo>
                  <a:lnTo>
                    <a:pt x="247" y="13"/>
                  </a:lnTo>
                  <a:lnTo>
                    <a:pt x="253" y="0"/>
                  </a:lnTo>
                  <a:lnTo>
                    <a:pt x="255" y="2"/>
                  </a:lnTo>
                  <a:lnTo>
                    <a:pt x="258" y="4"/>
                  </a:lnTo>
                  <a:lnTo>
                    <a:pt x="258" y="11"/>
                  </a:lnTo>
                  <a:lnTo>
                    <a:pt x="259" y="18"/>
                  </a:lnTo>
                  <a:lnTo>
                    <a:pt x="258" y="30"/>
                  </a:lnTo>
                  <a:lnTo>
                    <a:pt x="255" y="42"/>
                  </a:lnTo>
                  <a:lnTo>
                    <a:pt x="253" y="54"/>
                  </a:lnTo>
                  <a:lnTo>
                    <a:pt x="252" y="65"/>
                  </a:lnTo>
                  <a:lnTo>
                    <a:pt x="250" y="74"/>
                  </a:lnTo>
                  <a:lnTo>
                    <a:pt x="248" y="83"/>
                  </a:lnTo>
                  <a:lnTo>
                    <a:pt x="245" y="92"/>
                  </a:lnTo>
                  <a:lnTo>
                    <a:pt x="242" y="99"/>
                  </a:lnTo>
                  <a:lnTo>
                    <a:pt x="240" y="104"/>
                  </a:lnTo>
                  <a:lnTo>
                    <a:pt x="238" y="108"/>
                  </a:lnTo>
                  <a:lnTo>
                    <a:pt x="250" y="107"/>
                  </a:lnTo>
                  <a:lnTo>
                    <a:pt x="264" y="103"/>
                  </a:lnTo>
                  <a:lnTo>
                    <a:pt x="271" y="100"/>
                  </a:lnTo>
                  <a:lnTo>
                    <a:pt x="277" y="97"/>
                  </a:lnTo>
                  <a:lnTo>
                    <a:pt x="283" y="93"/>
                  </a:lnTo>
                  <a:lnTo>
                    <a:pt x="288" y="88"/>
                  </a:lnTo>
                  <a:lnTo>
                    <a:pt x="288" y="82"/>
                  </a:lnTo>
                  <a:lnTo>
                    <a:pt x="289" y="73"/>
                  </a:lnTo>
                  <a:lnTo>
                    <a:pt x="293" y="65"/>
                  </a:lnTo>
                  <a:lnTo>
                    <a:pt x="297" y="58"/>
                  </a:lnTo>
                  <a:lnTo>
                    <a:pt x="303" y="64"/>
                  </a:lnTo>
                  <a:lnTo>
                    <a:pt x="309" y="72"/>
                  </a:lnTo>
                  <a:lnTo>
                    <a:pt x="332" y="67"/>
                  </a:lnTo>
                  <a:lnTo>
                    <a:pt x="361" y="63"/>
                  </a:lnTo>
                  <a:lnTo>
                    <a:pt x="375" y="60"/>
                  </a:lnTo>
                  <a:lnTo>
                    <a:pt x="388" y="56"/>
                  </a:lnTo>
                  <a:lnTo>
                    <a:pt x="395" y="54"/>
                  </a:lnTo>
                  <a:lnTo>
                    <a:pt x="400" y="51"/>
                  </a:lnTo>
                  <a:lnTo>
                    <a:pt x="405" y="49"/>
                  </a:lnTo>
                  <a:lnTo>
                    <a:pt x="409" y="45"/>
                  </a:lnTo>
                  <a:lnTo>
                    <a:pt x="410" y="40"/>
                  </a:lnTo>
                  <a:lnTo>
                    <a:pt x="411" y="34"/>
                  </a:lnTo>
                  <a:lnTo>
                    <a:pt x="413" y="30"/>
                  </a:lnTo>
                  <a:lnTo>
                    <a:pt x="415" y="25"/>
                  </a:lnTo>
                  <a:close/>
                  <a:moveTo>
                    <a:pt x="454" y="156"/>
                  </a:moveTo>
                  <a:lnTo>
                    <a:pt x="447" y="151"/>
                  </a:lnTo>
                  <a:lnTo>
                    <a:pt x="438" y="145"/>
                  </a:lnTo>
                  <a:lnTo>
                    <a:pt x="430" y="141"/>
                  </a:lnTo>
                  <a:lnTo>
                    <a:pt x="421" y="138"/>
                  </a:lnTo>
                  <a:lnTo>
                    <a:pt x="404" y="132"/>
                  </a:lnTo>
                  <a:lnTo>
                    <a:pt x="387" y="127"/>
                  </a:lnTo>
                  <a:lnTo>
                    <a:pt x="378" y="124"/>
                  </a:lnTo>
                  <a:lnTo>
                    <a:pt x="370" y="119"/>
                  </a:lnTo>
                  <a:lnTo>
                    <a:pt x="361" y="116"/>
                  </a:lnTo>
                  <a:lnTo>
                    <a:pt x="352" y="115"/>
                  </a:lnTo>
                  <a:lnTo>
                    <a:pt x="352" y="115"/>
                  </a:lnTo>
                  <a:lnTo>
                    <a:pt x="352" y="116"/>
                  </a:lnTo>
                  <a:lnTo>
                    <a:pt x="352" y="133"/>
                  </a:lnTo>
                  <a:lnTo>
                    <a:pt x="351" y="151"/>
                  </a:lnTo>
                  <a:lnTo>
                    <a:pt x="349" y="160"/>
                  </a:lnTo>
                  <a:lnTo>
                    <a:pt x="345" y="169"/>
                  </a:lnTo>
                  <a:lnTo>
                    <a:pt x="342" y="172"/>
                  </a:lnTo>
                  <a:lnTo>
                    <a:pt x="339" y="176"/>
                  </a:lnTo>
                  <a:lnTo>
                    <a:pt x="335" y="181"/>
                  </a:lnTo>
                  <a:lnTo>
                    <a:pt x="329" y="185"/>
                  </a:lnTo>
                  <a:lnTo>
                    <a:pt x="330" y="185"/>
                  </a:lnTo>
                  <a:lnTo>
                    <a:pt x="330" y="186"/>
                  </a:lnTo>
                  <a:lnTo>
                    <a:pt x="330" y="185"/>
                  </a:lnTo>
                  <a:lnTo>
                    <a:pt x="331" y="185"/>
                  </a:lnTo>
                  <a:lnTo>
                    <a:pt x="343" y="183"/>
                  </a:lnTo>
                  <a:lnTo>
                    <a:pt x="355" y="181"/>
                  </a:lnTo>
                  <a:lnTo>
                    <a:pt x="371" y="177"/>
                  </a:lnTo>
                  <a:lnTo>
                    <a:pt x="385" y="175"/>
                  </a:lnTo>
                  <a:lnTo>
                    <a:pt x="400" y="172"/>
                  </a:lnTo>
                  <a:lnTo>
                    <a:pt x="416" y="169"/>
                  </a:lnTo>
                  <a:lnTo>
                    <a:pt x="426" y="167"/>
                  </a:lnTo>
                  <a:lnTo>
                    <a:pt x="436" y="165"/>
                  </a:lnTo>
                  <a:lnTo>
                    <a:pt x="441" y="164"/>
                  </a:lnTo>
                  <a:lnTo>
                    <a:pt x="446" y="162"/>
                  </a:lnTo>
                  <a:lnTo>
                    <a:pt x="450" y="160"/>
                  </a:lnTo>
                  <a:lnTo>
                    <a:pt x="454" y="156"/>
                  </a:lnTo>
                  <a:close/>
                  <a:moveTo>
                    <a:pt x="321" y="186"/>
                  </a:moveTo>
                  <a:lnTo>
                    <a:pt x="314" y="184"/>
                  </a:lnTo>
                  <a:lnTo>
                    <a:pt x="300" y="180"/>
                  </a:lnTo>
                  <a:lnTo>
                    <a:pt x="286" y="175"/>
                  </a:lnTo>
                  <a:lnTo>
                    <a:pt x="277" y="172"/>
                  </a:lnTo>
                  <a:lnTo>
                    <a:pt x="270" y="166"/>
                  </a:lnTo>
                  <a:lnTo>
                    <a:pt x="262" y="164"/>
                  </a:lnTo>
                  <a:lnTo>
                    <a:pt x="258" y="169"/>
                  </a:lnTo>
                  <a:lnTo>
                    <a:pt x="253" y="173"/>
                  </a:lnTo>
                  <a:lnTo>
                    <a:pt x="251" y="180"/>
                  </a:lnTo>
                  <a:lnTo>
                    <a:pt x="248" y="185"/>
                  </a:lnTo>
                  <a:lnTo>
                    <a:pt x="247" y="187"/>
                  </a:lnTo>
                  <a:lnTo>
                    <a:pt x="247" y="191"/>
                  </a:lnTo>
                  <a:lnTo>
                    <a:pt x="248" y="193"/>
                  </a:lnTo>
                  <a:lnTo>
                    <a:pt x="250" y="196"/>
                  </a:lnTo>
                  <a:lnTo>
                    <a:pt x="267" y="194"/>
                  </a:lnTo>
                  <a:lnTo>
                    <a:pt x="286" y="192"/>
                  </a:lnTo>
                  <a:lnTo>
                    <a:pt x="304" y="189"/>
                  </a:lnTo>
                  <a:lnTo>
                    <a:pt x="322" y="187"/>
                  </a:lnTo>
                  <a:lnTo>
                    <a:pt x="321" y="186"/>
                  </a:lnTo>
                  <a:lnTo>
                    <a:pt x="321" y="186"/>
                  </a:lnTo>
                  <a:close/>
                  <a:moveTo>
                    <a:pt x="274" y="135"/>
                  </a:moveTo>
                  <a:lnTo>
                    <a:pt x="275" y="136"/>
                  </a:lnTo>
                  <a:lnTo>
                    <a:pt x="277" y="137"/>
                  </a:lnTo>
                  <a:lnTo>
                    <a:pt x="276" y="138"/>
                  </a:lnTo>
                  <a:lnTo>
                    <a:pt x="275" y="139"/>
                  </a:lnTo>
                  <a:lnTo>
                    <a:pt x="274" y="142"/>
                  </a:lnTo>
                  <a:lnTo>
                    <a:pt x="272" y="145"/>
                  </a:lnTo>
                  <a:lnTo>
                    <a:pt x="271" y="147"/>
                  </a:lnTo>
                  <a:lnTo>
                    <a:pt x="271" y="148"/>
                  </a:lnTo>
                  <a:lnTo>
                    <a:pt x="272" y="150"/>
                  </a:lnTo>
                  <a:lnTo>
                    <a:pt x="273" y="152"/>
                  </a:lnTo>
                  <a:lnTo>
                    <a:pt x="287" y="154"/>
                  </a:lnTo>
                  <a:lnTo>
                    <a:pt x="303" y="159"/>
                  </a:lnTo>
                  <a:lnTo>
                    <a:pt x="309" y="160"/>
                  </a:lnTo>
                  <a:lnTo>
                    <a:pt x="317" y="160"/>
                  </a:lnTo>
                  <a:lnTo>
                    <a:pt x="320" y="159"/>
                  </a:lnTo>
                  <a:lnTo>
                    <a:pt x="324" y="156"/>
                  </a:lnTo>
                  <a:lnTo>
                    <a:pt x="327" y="154"/>
                  </a:lnTo>
                  <a:lnTo>
                    <a:pt x="331" y="151"/>
                  </a:lnTo>
                  <a:lnTo>
                    <a:pt x="335" y="141"/>
                  </a:lnTo>
                  <a:lnTo>
                    <a:pt x="339" y="130"/>
                  </a:lnTo>
                  <a:lnTo>
                    <a:pt x="340" y="120"/>
                  </a:lnTo>
                  <a:lnTo>
                    <a:pt x="339" y="109"/>
                  </a:lnTo>
                  <a:lnTo>
                    <a:pt x="333" y="107"/>
                  </a:lnTo>
                  <a:lnTo>
                    <a:pt x="328" y="105"/>
                  </a:lnTo>
                  <a:lnTo>
                    <a:pt x="329" y="111"/>
                  </a:lnTo>
                  <a:lnTo>
                    <a:pt x="329" y="118"/>
                  </a:lnTo>
                  <a:lnTo>
                    <a:pt x="328" y="122"/>
                  </a:lnTo>
                  <a:lnTo>
                    <a:pt x="326" y="126"/>
                  </a:lnTo>
                  <a:lnTo>
                    <a:pt x="324" y="129"/>
                  </a:lnTo>
                  <a:lnTo>
                    <a:pt x="320" y="131"/>
                  </a:lnTo>
                  <a:lnTo>
                    <a:pt x="316" y="132"/>
                  </a:lnTo>
                  <a:lnTo>
                    <a:pt x="313" y="131"/>
                  </a:lnTo>
                  <a:lnTo>
                    <a:pt x="308" y="130"/>
                  </a:lnTo>
                  <a:lnTo>
                    <a:pt x="305" y="129"/>
                  </a:lnTo>
                  <a:lnTo>
                    <a:pt x="294" y="129"/>
                  </a:lnTo>
                  <a:lnTo>
                    <a:pt x="280" y="130"/>
                  </a:lnTo>
                  <a:lnTo>
                    <a:pt x="273" y="132"/>
                  </a:lnTo>
                  <a:lnTo>
                    <a:pt x="266" y="133"/>
                  </a:lnTo>
                  <a:lnTo>
                    <a:pt x="260" y="136"/>
                  </a:lnTo>
                  <a:lnTo>
                    <a:pt x="256" y="138"/>
                  </a:lnTo>
                  <a:lnTo>
                    <a:pt x="258" y="142"/>
                  </a:lnTo>
                  <a:lnTo>
                    <a:pt x="261" y="148"/>
                  </a:lnTo>
                  <a:lnTo>
                    <a:pt x="261" y="147"/>
                  </a:lnTo>
                  <a:lnTo>
                    <a:pt x="261" y="147"/>
                  </a:lnTo>
                  <a:lnTo>
                    <a:pt x="262" y="147"/>
                  </a:lnTo>
                  <a:lnTo>
                    <a:pt x="262" y="148"/>
                  </a:lnTo>
                  <a:lnTo>
                    <a:pt x="269" y="141"/>
                  </a:lnTo>
                  <a:lnTo>
                    <a:pt x="27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803">
              <a:extLst>
                <a:ext uri="{FF2B5EF4-FFF2-40B4-BE49-F238E27FC236}">
                  <a16:creationId xmlns:a16="http://schemas.microsoft.com/office/drawing/2014/main" id="{76BCE7B1-5009-44BD-8E8A-AE7C0B043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176" y="2682875"/>
              <a:ext cx="157163" cy="201613"/>
            </a:xfrm>
            <a:custGeom>
              <a:avLst/>
              <a:gdLst>
                <a:gd name="T0" fmla="*/ 213 w 299"/>
                <a:gd name="T1" fmla="*/ 199 h 379"/>
                <a:gd name="T2" fmla="*/ 178 w 299"/>
                <a:gd name="T3" fmla="*/ 137 h 379"/>
                <a:gd name="T4" fmla="*/ 150 w 299"/>
                <a:gd name="T5" fmla="*/ 133 h 379"/>
                <a:gd name="T6" fmla="*/ 139 w 299"/>
                <a:gd name="T7" fmla="*/ 164 h 379"/>
                <a:gd name="T8" fmla="*/ 159 w 299"/>
                <a:gd name="T9" fmla="*/ 215 h 379"/>
                <a:gd name="T10" fmla="*/ 141 w 299"/>
                <a:gd name="T11" fmla="*/ 243 h 379"/>
                <a:gd name="T12" fmla="*/ 126 w 299"/>
                <a:gd name="T13" fmla="*/ 293 h 379"/>
                <a:gd name="T14" fmla="*/ 79 w 299"/>
                <a:gd name="T15" fmla="*/ 327 h 379"/>
                <a:gd name="T16" fmla="*/ 55 w 299"/>
                <a:gd name="T17" fmla="*/ 315 h 379"/>
                <a:gd name="T18" fmla="*/ 70 w 299"/>
                <a:gd name="T19" fmla="*/ 291 h 379"/>
                <a:gd name="T20" fmla="*/ 93 w 299"/>
                <a:gd name="T21" fmla="*/ 242 h 379"/>
                <a:gd name="T22" fmla="*/ 90 w 299"/>
                <a:gd name="T23" fmla="*/ 229 h 379"/>
                <a:gd name="T24" fmla="*/ 61 w 299"/>
                <a:gd name="T25" fmla="*/ 230 h 379"/>
                <a:gd name="T26" fmla="*/ 44 w 299"/>
                <a:gd name="T27" fmla="*/ 255 h 379"/>
                <a:gd name="T28" fmla="*/ 13 w 299"/>
                <a:gd name="T29" fmla="*/ 257 h 379"/>
                <a:gd name="T30" fmla="*/ 3 w 299"/>
                <a:gd name="T31" fmla="*/ 249 h 379"/>
                <a:gd name="T32" fmla="*/ 1 w 299"/>
                <a:gd name="T33" fmla="*/ 238 h 379"/>
                <a:gd name="T34" fmla="*/ 26 w 299"/>
                <a:gd name="T35" fmla="*/ 213 h 379"/>
                <a:gd name="T36" fmla="*/ 51 w 299"/>
                <a:gd name="T37" fmla="*/ 171 h 379"/>
                <a:gd name="T38" fmla="*/ 50 w 299"/>
                <a:gd name="T39" fmla="*/ 128 h 379"/>
                <a:gd name="T40" fmla="*/ 30 w 299"/>
                <a:gd name="T41" fmla="*/ 76 h 379"/>
                <a:gd name="T42" fmla="*/ 15 w 299"/>
                <a:gd name="T43" fmla="*/ 42 h 379"/>
                <a:gd name="T44" fmla="*/ 12 w 299"/>
                <a:gd name="T45" fmla="*/ 20 h 379"/>
                <a:gd name="T46" fmla="*/ 45 w 299"/>
                <a:gd name="T47" fmla="*/ 17 h 379"/>
                <a:gd name="T48" fmla="*/ 72 w 299"/>
                <a:gd name="T49" fmla="*/ 42 h 379"/>
                <a:gd name="T50" fmla="*/ 87 w 299"/>
                <a:gd name="T51" fmla="*/ 67 h 379"/>
                <a:gd name="T52" fmla="*/ 99 w 299"/>
                <a:gd name="T53" fmla="*/ 49 h 379"/>
                <a:gd name="T54" fmla="*/ 104 w 299"/>
                <a:gd name="T55" fmla="*/ 13 h 379"/>
                <a:gd name="T56" fmla="*/ 133 w 299"/>
                <a:gd name="T57" fmla="*/ 3 h 379"/>
                <a:gd name="T58" fmla="*/ 138 w 299"/>
                <a:gd name="T59" fmla="*/ 26 h 379"/>
                <a:gd name="T60" fmla="*/ 109 w 299"/>
                <a:gd name="T61" fmla="*/ 89 h 379"/>
                <a:gd name="T62" fmla="*/ 93 w 299"/>
                <a:gd name="T63" fmla="*/ 151 h 379"/>
                <a:gd name="T64" fmla="*/ 93 w 299"/>
                <a:gd name="T65" fmla="*/ 195 h 379"/>
                <a:gd name="T66" fmla="*/ 111 w 299"/>
                <a:gd name="T67" fmla="*/ 194 h 379"/>
                <a:gd name="T68" fmla="*/ 124 w 299"/>
                <a:gd name="T69" fmla="*/ 154 h 379"/>
                <a:gd name="T70" fmla="*/ 143 w 299"/>
                <a:gd name="T71" fmla="*/ 111 h 379"/>
                <a:gd name="T72" fmla="*/ 154 w 299"/>
                <a:gd name="T73" fmla="*/ 72 h 379"/>
                <a:gd name="T74" fmla="*/ 180 w 299"/>
                <a:gd name="T75" fmla="*/ 58 h 379"/>
                <a:gd name="T76" fmla="*/ 208 w 299"/>
                <a:gd name="T77" fmla="*/ 93 h 379"/>
                <a:gd name="T78" fmla="*/ 224 w 299"/>
                <a:gd name="T79" fmla="*/ 143 h 379"/>
                <a:gd name="T80" fmla="*/ 263 w 299"/>
                <a:gd name="T81" fmla="*/ 225 h 379"/>
                <a:gd name="T82" fmla="*/ 298 w 299"/>
                <a:gd name="T83" fmla="*/ 294 h 379"/>
                <a:gd name="T84" fmla="*/ 280 w 299"/>
                <a:gd name="T85" fmla="*/ 304 h 379"/>
                <a:gd name="T86" fmla="*/ 233 w 299"/>
                <a:gd name="T87" fmla="*/ 296 h 379"/>
                <a:gd name="T88" fmla="*/ 209 w 299"/>
                <a:gd name="T89" fmla="*/ 302 h 379"/>
                <a:gd name="T90" fmla="*/ 204 w 299"/>
                <a:gd name="T91" fmla="*/ 317 h 379"/>
                <a:gd name="T92" fmla="*/ 221 w 299"/>
                <a:gd name="T93" fmla="*/ 359 h 379"/>
                <a:gd name="T94" fmla="*/ 208 w 299"/>
                <a:gd name="T95" fmla="*/ 379 h 379"/>
                <a:gd name="T96" fmla="*/ 190 w 299"/>
                <a:gd name="T97" fmla="*/ 359 h 379"/>
                <a:gd name="T98" fmla="*/ 173 w 299"/>
                <a:gd name="T99" fmla="*/ 357 h 379"/>
                <a:gd name="T100" fmla="*/ 157 w 299"/>
                <a:gd name="T101" fmla="*/ 360 h 379"/>
                <a:gd name="T102" fmla="*/ 156 w 299"/>
                <a:gd name="T103" fmla="*/ 343 h 379"/>
                <a:gd name="T104" fmla="*/ 155 w 299"/>
                <a:gd name="T105" fmla="*/ 328 h 379"/>
                <a:gd name="T106" fmla="*/ 135 w 299"/>
                <a:gd name="T107" fmla="*/ 319 h 379"/>
                <a:gd name="T108" fmla="*/ 168 w 299"/>
                <a:gd name="T109" fmla="*/ 265 h 379"/>
                <a:gd name="T110" fmla="*/ 186 w 299"/>
                <a:gd name="T111" fmla="*/ 258 h 379"/>
                <a:gd name="T112" fmla="*/ 187 w 299"/>
                <a:gd name="T113" fmla="*/ 270 h 379"/>
                <a:gd name="T114" fmla="*/ 201 w 299"/>
                <a:gd name="T115" fmla="*/ 282 h 379"/>
                <a:gd name="T116" fmla="*/ 230 w 299"/>
                <a:gd name="T117" fmla="*/ 279 h 379"/>
                <a:gd name="T118" fmla="*/ 238 w 299"/>
                <a:gd name="T119" fmla="*/ 246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9" h="379">
                  <a:moveTo>
                    <a:pt x="236" y="237"/>
                  </a:moveTo>
                  <a:lnTo>
                    <a:pt x="230" y="225"/>
                  </a:lnTo>
                  <a:lnTo>
                    <a:pt x="225" y="216"/>
                  </a:lnTo>
                  <a:lnTo>
                    <a:pt x="220" y="208"/>
                  </a:lnTo>
                  <a:lnTo>
                    <a:pt x="213" y="199"/>
                  </a:lnTo>
                  <a:lnTo>
                    <a:pt x="208" y="188"/>
                  </a:lnTo>
                  <a:lnTo>
                    <a:pt x="201" y="174"/>
                  </a:lnTo>
                  <a:lnTo>
                    <a:pt x="193" y="161"/>
                  </a:lnTo>
                  <a:lnTo>
                    <a:pt x="186" y="148"/>
                  </a:lnTo>
                  <a:lnTo>
                    <a:pt x="178" y="137"/>
                  </a:lnTo>
                  <a:lnTo>
                    <a:pt x="170" y="127"/>
                  </a:lnTo>
                  <a:lnTo>
                    <a:pt x="163" y="127"/>
                  </a:lnTo>
                  <a:lnTo>
                    <a:pt x="158" y="128"/>
                  </a:lnTo>
                  <a:lnTo>
                    <a:pt x="155" y="131"/>
                  </a:lnTo>
                  <a:lnTo>
                    <a:pt x="150" y="133"/>
                  </a:lnTo>
                  <a:lnTo>
                    <a:pt x="148" y="139"/>
                  </a:lnTo>
                  <a:lnTo>
                    <a:pt x="146" y="142"/>
                  </a:lnTo>
                  <a:lnTo>
                    <a:pt x="144" y="149"/>
                  </a:lnTo>
                  <a:lnTo>
                    <a:pt x="141" y="157"/>
                  </a:lnTo>
                  <a:lnTo>
                    <a:pt x="139" y="164"/>
                  </a:lnTo>
                  <a:lnTo>
                    <a:pt x="138" y="172"/>
                  </a:lnTo>
                  <a:lnTo>
                    <a:pt x="138" y="181"/>
                  </a:lnTo>
                  <a:lnTo>
                    <a:pt x="139" y="190"/>
                  </a:lnTo>
                  <a:lnTo>
                    <a:pt x="149" y="203"/>
                  </a:lnTo>
                  <a:lnTo>
                    <a:pt x="159" y="215"/>
                  </a:lnTo>
                  <a:lnTo>
                    <a:pt x="160" y="218"/>
                  </a:lnTo>
                  <a:lnTo>
                    <a:pt x="158" y="220"/>
                  </a:lnTo>
                  <a:lnTo>
                    <a:pt x="153" y="228"/>
                  </a:lnTo>
                  <a:lnTo>
                    <a:pt x="146" y="235"/>
                  </a:lnTo>
                  <a:lnTo>
                    <a:pt x="141" y="243"/>
                  </a:lnTo>
                  <a:lnTo>
                    <a:pt x="137" y="252"/>
                  </a:lnTo>
                  <a:lnTo>
                    <a:pt x="135" y="263"/>
                  </a:lnTo>
                  <a:lnTo>
                    <a:pt x="132" y="275"/>
                  </a:lnTo>
                  <a:lnTo>
                    <a:pt x="130" y="286"/>
                  </a:lnTo>
                  <a:lnTo>
                    <a:pt x="126" y="293"/>
                  </a:lnTo>
                  <a:lnTo>
                    <a:pt x="119" y="301"/>
                  </a:lnTo>
                  <a:lnTo>
                    <a:pt x="109" y="310"/>
                  </a:lnTo>
                  <a:lnTo>
                    <a:pt x="97" y="319"/>
                  </a:lnTo>
                  <a:lnTo>
                    <a:pt x="88" y="325"/>
                  </a:lnTo>
                  <a:lnTo>
                    <a:pt x="79" y="327"/>
                  </a:lnTo>
                  <a:lnTo>
                    <a:pt x="71" y="326"/>
                  </a:lnTo>
                  <a:lnTo>
                    <a:pt x="67" y="325"/>
                  </a:lnTo>
                  <a:lnTo>
                    <a:pt x="62" y="321"/>
                  </a:lnTo>
                  <a:lnTo>
                    <a:pt x="57" y="318"/>
                  </a:lnTo>
                  <a:lnTo>
                    <a:pt x="55" y="315"/>
                  </a:lnTo>
                  <a:lnTo>
                    <a:pt x="55" y="313"/>
                  </a:lnTo>
                  <a:lnTo>
                    <a:pt x="56" y="309"/>
                  </a:lnTo>
                  <a:lnTo>
                    <a:pt x="60" y="304"/>
                  </a:lnTo>
                  <a:lnTo>
                    <a:pt x="65" y="299"/>
                  </a:lnTo>
                  <a:lnTo>
                    <a:pt x="70" y="291"/>
                  </a:lnTo>
                  <a:lnTo>
                    <a:pt x="75" y="282"/>
                  </a:lnTo>
                  <a:lnTo>
                    <a:pt x="83" y="266"/>
                  </a:lnTo>
                  <a:lnTo>
                    <a:pt x="89" y="252"/>
                  </a:lnTo>
                  <a:lnTo>
                    <a:pt x="91" y="248"/>
                  </a:lnTo>
                  <a:lnTo>
                    <a:pt x="93" y="242"/>
                  </a:lnTo>
                  <a:lnTo>
                    <a:pt x="93" y="239"/>
                  </a:lnTo>
                  <a:lnTo>
                    <a:pt x="93" y="236"/>
                  </a:lnTo>
                  <a:lnTo>
                    <a:pt x="93" y="233"/>
                  </a:lnTo>
                  <a:lnTo>
                    <a:pt x="91" y="231"/>
                  </a:lnTo>
                  <a:lnTo>
                    <a:pt x="90" y="229"/>
                  </a:lnTo>
                  <a:lnTo>
                    <a:pt x="87" y="227"/>
                  </a:lnTo>
                  <a:lnTo>
                    <a:pt x="77" y="225"/>
                  </a:lnTo>
                  <a:lnTo>
                    <a:pt x="68" y="225"/>
                  </a:lnTo>
                  <a:lnTo>
                    <a:pt x="65" y="227"/>
                  </a:lnTo>
                  <a:lnTo>
                    <a:pt x="61" y="230"/>
                  </a:lnTo>
                  <a:lnTo>
                    <a:pt x="59" y="236"/>
                  </a:lnTo>
                  <a:lnTo>
                    <a:pt x="57" y="239"/>
                  </a:lnTo>
                  <a:lnTo>
                    <a:pt x="54" y="247"/>
                  </a:lnTo>
                  <a:lnTo>
                    <a:pt x="50" y="253"/>
                  </a:lnTo>
                  <a:lnTo>
                    <a:pt x="44" y="255"/>
                  </a:lnTo>
                  <a:lnTo>
                    <a:pt x="35" y="257"/>
                  </a:lnTo>
                  <a:lnTo>
                    <a:pt x="27" y="259"/>
                  </a:lnTo>
                  <a:lnTo>
                    <a:pt x="17" y="258"/>
                  </a:lnTo>
                  <a:lnTo>
                    <a:pt x="15" y="258"/>
                  </a:lnTo>
                  <a:lnTo>
                    <a:pt x="13" y="257"/>
                  </a:lnTo>
                  <a:lnTo>
                    <a:pt x="12" y="255"/>
                  </a:lnTo>
                  <a:lnTo>
                    <a:pt x="11" y="255"/>
                  </a:lnTo>
                  <a:lnTo>
                    <a:pt x="8" y="252"/>
                  </a:lnTo>
                  <a:lnTo>
                    <a:pt x="5" y="250"/>
                  </a:lnTo>
                  <a:lnTo>
                    <a:pt x="3" y="249"/>
                  </a:lnTo>
                  <a:lnTo>
                    <a:pt x="2" y="248"/>
                  </a:lnTo>
                  <a:lnTo>
                    <a:pt x="1" y="246"/>
                  </a:lnTo>
                  <a:lnTo>
                    <a:pt x="0" y="242"/>
                  </a:lnTo>
                  <a:lnTo>
                    <a:pt x="0" y="240"/>
                  </a:lnTo>
                  <a:lnTo>
                    <a:pt x="1" y="238"/>
                  </a:lnTo>
                  <a:lnTo>
                    <a:pt x="5" y="233"/>
                  </a:lnTo>
                  <a:lnTo>
                    <a:pt x="19" y="224"/>
                  </a:lnTo>
                  <a:lnTo>
                    <a:pt x="23" y="220"/>
                  </a:lnTo>
                  <a:lnTo>
                    <a:pt x="25" y="216"/>
                  </a:lnTo>
                  <a:lnTo>
                    <a:pt x="26" y="213"/>
                  </a:lnTo>
                  <a:lnTo>
                    <a:pt x="28" y="209"/>
                  </a:lnTo>
                  <a:lnTo>
                    <a:pt x="36" y="199"/>
                  </a:lnTo>
                  <a:lnTo>
                    <a:pt x="44" y="190"/>
                  </a:lnTo>
                  <a:lnTo>
                    <a:pt x="48" y="180"/>
                  </a:lnTo>
                  <a:lnTo>
                    <a:pt x="51" y="171"/>
                  </a:lnTo>
                  <a:lnTo>
                    <a:pt x="55" y="161"/>
                  </a:lnTo>
                  <a:lnTo>
                    <a:pt x="56" y="149"/>
                  </a:lnTo>
                  <a:lnTo>
                    <a:pt x="55" y="143"/>
                  </a:lnTo>
                  <a:lnTo>
                    <a:pt x="54" y="136"/>
                  </a:lnTo>
                  <a:lnTo>
                    <a:pt x="50" y="128"/>
                  </a:lnTo>
                  <a:lnTo>
                    <a:pt x="48" y="119"/>
                  </a:lnTo>
                  <a:lnTo>
                    <a:pt x="44" y="107"/>
                  </a:lnTo>
                  <a:lnTo>
                    <a:pt x="38" y="94"/>
                  </a:lnTo>
                  <a:lnTo>
                    <a:pt x="34" y="85"/>
                  </a:lnTo>
                  <a:lnTo>
                    <a:pt x="30" y="76"/>
                  </a:lnTo>
                  <a:lnTo>
                    <a:pt x="27" y="72"/>
                  </a:lnTo>
                  <a:lnTo>
                    <a:pt x="26" y="69"/>
                  </a:lnTo>
                  <a:lnTo>
                    <a:pt x="22" y="60"/>
                  </a:lnTo>
                  <a:lnTo>
                    <a:pt x="20" y="51"/>
                  </a:lnTo>
                  <a:lnTo>
                    <a:pt x="15" y="42"/>
                  </a:lnTo>
                  <a:lnTo>
                    <a:pt x="12" y="33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2" y="20"/>
                  </a:lnTo>
                  <a:lnTo>
                    <a:pt x="17" y="16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1" y="11"/>
                  </a:lnTo>
                  <a:lnTo>
                    <a:pt x="45" y="17"/>
                  </a:lnTo>
                  <a:lnTo>
                    <a:pt x="54" y="21"/>
                  </a:lnTo>
                  <a:lnTo>
                    <a:pt x="59" y="25"/>
                  </a:lnTo>
                  <a:lnTo>
                    <a:pt x="64" y="28"/>
                  </a:lnTo>
                  <a:lnTo>
                    <a:pt x="68" y="33"/>
                  </a:lnTo>
                  <a:lnTo>
                    <a:pt x="72" y="42"/>
                  </a:lnTo>
                  <a:lnTo>
                    <a:pt x="78" y="53"/>
                  </a:lnTo>
                  <a:lnTo>
                    <a:pt x="83" y="66"/>
                  </a:lnTo>
                  <a:lnTo>
                    <a:pt x="84" y="67"/>
                  </a:lnTo>
                  <a:lnTo>
                    <a:pt x="86" y="67"/>
                  </a:lnTo>
                  <a:lnTo>
                    <a:pt x="87" y="67"/>
                  </a:lnTo>
                  <a:lnTo>
                    <a:pt x="88" y="66"/>
                  </a:lnTo>
                  <a:lnTo>
                    <a:pt x="91" y="62"/>
                  </a:lnTo>
                  <a:lnTo>
                    <a:pt x="94" y="57"/>
                  </a:lnTo>
                  <a:lnTo>
                    <a:pt x="98" y="49"/>
                  </a:lnTo>
                  <a:lnTo>
                    <a:pt x="99" y="49"/>
                  </a:lnTo>
                  <a:lnTo>
                    <a:pt x="99" y="44"/>
                  </a:lnTo>
                  <a:lnTo>
                    <a:pt x="101" y="32"/>
                  </a:lnTo>
                  <a:lnTo>
                    <a:pt x="101" y="22"/>
                  </a:lnTo>
                  <a:lnTo>
                    <a:pt x="102" y="16"/>
                  </a:lnTo>
                  <a:lnTo>
                    <a:pt x="104" y="13"/>
                  </a:lnTo>
                  <a:lnTo>
                    <a:pt x="109" y="7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33" y="3"/>
                  </a:lnTo>
                  <a:lnTo>
                    <a:pt x="135" y="4"/>
                  </a:lnTo>
                  <a:lnTo>
                    <a:pt x="136" y="6"/>
                  </a:lnTo>
                  <a:lnTo>
                    <a:pt x="137" y="10"/>
                  </a:lnTo>
                  <a:lnTo>
                    <a:pt x="138" y="15"/>
                  </a:lnTo>
                  <a:lnTo>
                    <a:pt x="138" y="26"/>
                  </a:lnTo>
                  <a:lnTo>
                    <a:pt x="136" y="33"/>
                  </a:lnTo>
                  <a:lnTo>
                    <a:pt x="134" y="39"/>
                  </a:lnTo>
                  <a:lnTo>
                    <a:pt x="131" y="44"/>
                  </a:lnTo>
                  <a:lnTo>
                    <a:pt x="119" y="71"/>
                  </a:lnTo>
                  <a:lnTo>
                    <a:pt x="109" y="89"/>
                  </a:lnTo>
                  <a:lnTo>
                    <a:pt x="102" y="104"/>
                  </a:lnTo>
                  <a:lnTo>
                    <a:pt x="98" y="117"/>
                  </a:lnTo>
                  <a:lnTo>
                    <a:pt x="94" y="127"/>
                  </a:lnTo>
                  <a:lnTo>
                    <a:pt x="94" y="139"/>
                  </a:lnTo>
                  <a:lnTo>
                    <a:pt x="93" y="151"/>
                  </a:lnTo>
                  <a:lnTo>
                    <a:pt x="93" y="169"/>
                  </a:lnTo>
                  <a:lnTo>
                    <a:pt x="92" y="182"/>
                  </a:lnTo>
                  <a:lnTo>
                    <a:pt x="91" y="192"/>
                  </a:lnTo>
                  <a:lnTo>
                    <a:pt x="92" y="194"/>
                  </a:lnTo>
                  <a:lnTo>
                    <a:pt x="93" y="195"/>
                  </a:lnTo>
                  <a:lnTo>
                    <a:pt x="95" y="197"/>
                  </a:lnTo>
                  <a:lnTo>
                    <a:pt x="98" y="197"/>
                  </a:lnTo>
                  <a:lnTo>
                    <a:pt x="103" y="198"/>
                  </a:lnTo>
                  <a:lnTo>
                    <a:pt x="109" y="196"/>
                  </a:lnTo>
                  <a:lnTo>
                    <a:pt x="111" y="194"/>
                  </a:lnTo>
                  <a:lnTo>
                    <a:pt x="113" y="191"/>
                  </a:lnTo>
                  <a:lnTo>
                    <a:pt x="115" y="185"/>
                  </a:lnTo>
                  <a:lnTo>
                    <a:pt x="117" y="179"/>
                  </a:lnTo>
                  <a:lnTo>
                    <a:pt x="121" y="166"/>
                  </a:lnTo>
                  <a:lnTo>
                    <a:pt x="124" y="154"/>
                  </a:lnTo>
                  <a:lnTo>
                    <a:pt x="126" y="148"/>
                  </a:lnTo>
                  <a:lnTo>
                    <a:pt x="130" y="139"/>
                  </a:lnTo>
                  <a:lnTo>
                    <a:pt x="134" y="130"/>
                  </a:lnTo>
                  <a:lnTo>
                    <a:pt x="138" y="119"/>
                  </a:lnTo>
                  <a:lnTo>
                    <a:pt x="143" y="111"/>
                  </a:lnTo>
                  <a:lnTo>
                    <a:pt x="146" y="104"/>
                  </a:lnTo>
                  <a:lnTo>
                    <a:pt x="148" y="92"/>
                  </a:lnTo>
                  <a:lnTo>
                    <a:pt x="150" y="80"/>
                  </a:lnTo>
                  <a:lnTo>
                    <a:pt x="152" y="75"/>
                  </a:lnTo>
                  <a:lnTo>
                    <a:pt x="154" y="72"/>
                  </a:lnTo>
                  <a:lnTo>
                    <a:pt x="159" y="67"/>
                  </a:lnTo>
                  <a:lnTo>
                    <a:pt x="168" y="62"/>
                  </a:lnTo>
                  <a:lnTo>
                    <a:pt x="172" y="60"/>
                  </a:lnTo>
                  <a:lnTo>
                    <a:pt x="177" y="58"/>
                  </a:lnTo>
                  <a:lnTo>
                    <a:pt x="180" y="58"/>
                  </a:lnTo>
                  <a:lnTo>
                    <a:pt x="183" y="59"/>
                  </a:lnTo>
                  <a:lnTo>
                    <a:pt x="190" y="64"/>
                  </a:lnTo>
                  <a:lnTo>
                    <a:pt x="198" y="76"/>
                  </a:lnTo>
                  <a:lnTo>
                    <a:pt x="202" y="83"/>
                  </a:lnTo>
                  <a:lnTo>
                    <a:pt x="208" y="93"/>
                  </a:lnTo>
                  <a:lnTo>
                    <a:pt x="214" y="105"/>
                  </a:lnTo>
                  <a:lnTo>
                    <a:pt x="219" y="117"/>
                  </a:lnTo>
                  <a:lnTo>
                    <a:pt x="220" y="125"/>
                  </a:lnTo>
                  <a:lnTo>
                    <a:pt x="222" y="133"/>
                  </a:lnTo>
                  <a:lnTo>
                    <a:pt x="224" y="143"/>
                  </a:lnTo>
                  <a:lnTo>
                    <a:pt x="226" y="152"/>
                  </a:lnTo>
                  <a:lnTo>
                    <a:pt x="234" y="171"/>
                  </a:lnTo>
                  <a:lnTo>
                    <a:pt x="243" y="190"/>
                  </a:lnTo>
                  <a:lnTo>
                    <a:pt x="253" y="208"/>
                  </a:lnTo>
                  <a:lnTo>
                    <a:pt x="263" y="225"/>
                  </a:lnTo>
                  <a:lnTo>
                    <a:pt x="282" y="257"/>
                  </a:lnTo>
                  <a:lnTo>
                    <a:pt x="298" y="285"/>
                  </a:lnTo>
                  <a:lnTo>
                    <a:pt x="299" y="288"/>
                  </a:lnTo>
                  <a:lnTo>
                    <a:pt x="299" y="291"/>
                  </a:lnTo>
                  <a:lnTo>
                    <a:pt x="298" y="294"/>
                  </a:lnTo>
                  <a:lnTo>
                    <a:pt x="297" y="296"/>
                  </a:lnTo>
                  <a:lnTo>
                    <a:pt x="292" y="299"/>
                  </a:lnTo>
                  <a:lnTo>
                    <a:pt x="289" y="302"/>
                  </a:lnTo>
                  <a:lnTo>
                    <a:pt x="285" y="303"/>
                  </a:lnTo>
                  <a:lnTo>
                    <a:pt x="280" y="304"/>
                  </a:lnTo>
                  <a:lnTo>
                    <a:pt x="270" y="304"/>
                  </a:lnTo>
                  <a:lnTo>
                    <a:pt x="261" y="303"/>
                  </a:lnTo>
                  <a:lnTo>
                    <a:pt x="252" y="299"/>
                  </a:lnTo>
                  <a:lnTo>
                    <a:pt x="238" y="296"/>
                  </a:lnTo>
                  <a:lnTo>
                    <a:pt x="233" y="296"/>
                  </a:lnTo>
                  <a:lnTo>
                    <a:pt x="226" y="296"/>
                  </a:lnTo>
                  <a:lnTo>
                    <a:pt x="221" y="297"/>
                  </a:lnTo>
                  <a:lnTo>
                    <a:pt x="214" y="297"/>
                  </a:lnTo>
                  <a:lnTo>
                    <a:pt x="212" y="298"/>
                  </a:lnTo>
                  <a:lnTo>
                    <a:pt x="209" y="302"/>
                  </a:lnTo>
                  <a:lnTo>
                    <a:pt x="206" y="305"/>
                  </a:lnTo>
                  <a:lnTo>
                    <a:pt x="205" y="308"/>
                  </a:lnTo>
                  <a:lnTo>
                    <a:pt x="204" y="313"/>
                  </a:lnTo>
                  <a:lnTo>
                    <a:pt x="204" y="316"/>
                  </a:lnTo>
                  <a:lnTo>
                    <a:pt x="204" y="317"/>
                  </a:lnTo>
                  <a:lnTo>
                    <a:pt x="205" y="319"/>
                  </a:lnTo>
                  <a:lnTo>
                    <a:pt x="211" y="328"/>
                  </a:lnTo>
                  <a:lnTo>
                    <a:pt x="221" y="349"/>
                  </a:lnTo>
                  <a:lnTo>
                    <a:pt x="221" y="354"/>
                  </a:lnTo>
                  <a:lnTo>
                    <a:pt x="221" y="359"/>
                  </a:lnTo>
                  <a:lnTo>
                    <a:pt x="222" y="364"/>
                  </a:lnTo>
                  <a:lnTo>
                    <a:pt x="221" y="368"/>
                  </a:lnTo>
                  <a:lnTo>
                    <a:pt x="215" y="373"/>
                  </a:lnTo>
                  <a:lnTo>
                    <a:pt x="211" y="376"/>
                  </a:lnTo>
                  <a:lnTo>
                    <a:pt x="208" y="379"/>
                  </a:lnTo>
                  <a:lnTo>
                    <a:pt x="204" y="379"/>
                  </a:lnTo>
                  <a:lnTo>
                    <a:pt x="200" y="373"/>
                  </a:lnTo>
                  <a:lnTo>
                    <a:pt x="195" y="365"/>
                  </a:lnTo>
                  <a:lnTo>
                    <a:pt x="192" y="362"/>
                  </a:lnTo>
                  <a:lnTo>
                    <a:pt x="190" y="359"/>
                  </a:lnTo>
                  <a:lnTo>
                    <a:pt x="187" y="357"/>
                  </a:lnTo>
                  <a:lnTo>
                    <a:pt x="183" y="354"/>
                  </a:lnTo>
                  <a:lnTo>
                    <a:pt x="180" y="354"/>
                  </a:lnTo>
                  <a:lnTo>
                    <a:pt x="176" y="355"/>
                  </a:lnTo>
                  <a:lnTo>
                    <a:pt x="173" y="357"/>
                  </a:lnTo>
                  <a:lnTo>
                    <a:pt x="170" y="359"/>
                  </a:lnTo>
                  <a:lnTo>
                    <a:pt x="167" y="362"/>
                  </a:lnTo>
                  <a:lnTo>
                    <a:pt x="164" y="363"/>
                  </a:lnTo>
                  <a:lnTo>
                    <a:pt x="160" y="362"/>
                  </a:lnTo>
                  <a:lnTo>
                    <a:pt x="157" y="360"/>
                  </a:lnTo>
                  <a:lnTo>
                    <a:pt x="156" y="358"/>
                  </a:lnTo>
                  <a:lnTo>
                    <a:pt x="154" y="355"/>
                  </a:lnTo>
                  <a:lnTo>
                    <a:pt x="154" y="353"/>
                  </a:lnTo>
                  <a:lnTo>
                    <a:pt x="154" y="350"/>
                  </a:lnTo>
                  <a:lnTo>
                    <a:pt x="156" y="343"/>
                  </a:lnTo>
                  <a:lnTo>
                    <a:pt x="160" y="340"/>
                  </a:lnTo>
                  <a:lnTo>
                    <a:pt x="160" y="335"/>
                  </a:lnTo>
                  <a:lnTo>
                    <a:pt x="159" y="331"/>
                  </a:lnTo>
                  <a:lnTo>
                    <a:pt x="157" y="329"/>
                  </a:lnTo>
                  <a:lnTo>
                    <a:pt x="155" y="328"/>
                  </a:lnTo>
                  <a:lnTo>
                    <a:pt x="152" y="329"/>
                  </a:lnTo>
                  <a:lnTo>
                    <a:pt x="148" y="330"/>
                  </a:lnTo>
                  <a:lnTo>
                    <a:pt x="143" y="327"/>
                  </a:lnTo>
                  <a:lnTo>
                    <a:pt x="138" y="324"/>
                  </a:lnTo>
                  <a:lnTo>
                    <a:pt x="135" y="319"/>
                  </a:lnTo>
                  <a:lnTo>
                    <a:pt x="135" y="314"/>
                  </a:lnTo>
                  <a:lnTo>
                    <a:pt x="141" y="302"/>
                  </a:lnTo>
                  <a:lnTo>
                    <a:pt x="150" y="288"/>
                  </a:lnTo>
                  <a:lnTo>
                    <a:pt x="159" y="276"/>
                  </a:lnTo>
                  <a:lnTo>
                    <a:pt x="168" y="265"/>
                  </a:lnTo>
                  <a:lnTo>
                    <a:pt x="173" y="259"/>
                  </a:lnTo>
                  <a:lnTo>
                    <a:pt x="177" y="257"/>
                  </a:lnTo>
                  <a:lnTo>
                    <a:pt x="180" y="255"/>
                  </a:lnTo>
                  <a:lnTo>
                    <a:pt x="183" y="257"/>
                  </a:lnTo>
                  <a:lnTo>
                    <a:pt x="186" y="258"/>
                  </a:lnTo>
                  <a:lnTo>
                    <a:pt x="187" y="259"/>
                  </a:lnTo>
                  <a:lnTo>
                    <a:pt x="187" y="261"/>
                  </a:lnTo>
                  <a:lnTo>
                    <a:pt x="187" y="263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7" y="273"/>
                  </a:lnTo>
                  <a:lnTo>
                    <a:pt x="189" y="276"/>
                  </a:lnTo>
                  <a:lnTo>
                    <a:pt x="192" y="280"/>
                  </a:lnTo>
                  <a:lnTo>
                    <a:pt x="197" y="281"/>
                  </a:lnTo>
                  <a:lnTo>
                    <a:pt x="201" y="282"/>
                  </a:lnTo>
                  <a:lnTo>
                    <a:pt x="205" y="283"/>
                  </a:lnTo>
                  <a:lnTo>
                    <a:pt x="214" y="282"/>
                  </a:lnTo>
                  <a:lnTo>
                    <a:pt x="222" y="281"/>
                  </a:lnTo>
                  <a:lnTo>
                    <a:pt x="226" y="280"/>
                  </a:lnTo>
                  <a:lnTo>
                    <a:pt x="230" y="279"/>
                  </a:lnTo>
                  <a:lnTo>
                    <a:pt x="232" y="275"/>
                  </a:lnTo>
                  <a:lnTo>
                    <a:pt x="234" y="272"/>
                  </a:lnTo>
                  <a:lnTo>
                    <a:pt x="237" y="264"/>
                  </a:lnTo>
                  <a:lnTo>
                    <a:pt x="239" y="255"/>
                  </a:lnTo>
                  <a:lnTo>
                    <a:pt x="238" y="246"/>
                  </a:lnTo>
                  <a:lnTo>
                    <a:pt x="236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804">
              <a:extLst>
                <a:ext uri="{FF2B5EF4-FFF2-40B4-BE49-F238E27FC236}">
                  <a16:creationId xmlns:a16="http://schemas.microsoft.com/office/drawing/2014/main" id="{B219121E-8A99-450B-AFB6-A2A23B2BA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51" y="2868613"/>
              <a:ext cx="58738" cy="50800"/>
            </a:xfrm>
            <a:custGeom>
              <a:avLst/>
              <a:gdLst>
                <a:gd name="T0" fmla="*/ 58 w 112"/>
                <a:gd name="T1" fmla="*/ 92 h 95"/>
                <a:gd name="T2" fmla="*/ 53 w 112"/>
                <a:gd name="T3" fmla="*/ 87 h 95"/>
                <a:gd name="T4" fmla="*/ 47 w 112"/>
                <a:gd name="T5" fmla="*/ 81 h 95"/>
                <a:gd name="T6" fmla="*/ 43 w 112"/>
                <a:gd name="T7" fmla="*/ 76 h 95"/>
                <a:gd name="T8" fmla="*/ 38 w 112"/>
                <a:gd name="T9" fmla="*/ 69 h 95"/>
                <a:gd name="T10" fmla="*/ 32 w 112"/>
                <a:gd name="T11" fmla="*/ 58 h 95"/>
                <a:gd name="T12" fmla="*/ 25 w 112"/>
                <a:gd name="T13" fmla="*/ 47 h 95"/>
                <a:gd name="T14" fmla="*/ 20 w 112"/>
                <a:gd name="T15" fmla="*/ 38 h 95"/>
                <a:gd name="T16" fmla="*/ 14 w 112"/>
                <a:gd name="T17" fmla="*/ 30 h 95"/>
                <a:gd name="T18" fmla="*/ 9 w 112"/>
                <a:gd name="T19" fmla="*/ 21 h 95"/>
                <a:gd name="T20" fmla="*/ 3 w 112"/>
                <a:gd name="T21" fmla="*/ 12 h 95"/>
                <a:gd name="T22" fmla="*/ 2 w 112"/>
                <a:gd name="T23" fmla="*/ 9 h 95"/>
                <a:gd name="T24" fmla="*/ 1 w 112"/>
                <a:gd name="T25" fmla="*/ 7 h 95"/>
                <a:gd name="T26" fmla="*/ 0 w 112"/>
                <a:gd name="T27" fmla="*/ 4 h 95"/>
                <a:gd name="T28" fmla="*/ 1 w 112"/>
                <a:gd name="T29" fmla="*/ 3 h 95"/>
                <a:gd name="T30" fmla="*/ 2 w 112"/>
                <a:gd name="T31" fmla="*/ 2 h 95"/>
                <a:gd name="T32" fmla="*/ 4 w 112"/>
                <a:gd name="T33" fmla="*/ 1 h 95"/>
                <a:gd name="T34" fmla="*/ 6 w 112"/>
                <a:gd name="T35" fmla="*/ 1 h 95"/>
                <a:gd name="T36" fmla="*/ 10 w 112"/>
                <a:gd name="T37" fmla="*/ 0 h 95"/>
                <a:gd name="T38" fmla="*/ 13 w 112"/>
                <a:gd name="T39" fmla="*/ 1 h 95"/>
                <a:gd name="T40" fmla="*/ 17 w 112"/>
                <a:gd name="T41" fmla="*/ 3 h 95"/>
                <a:gd name="T42" fmla="*/ 25 w 112"/>
                <a:gd name="T43" fmla="*/ 8 h 95"/>
                <a:gd name="T44" fmla="*/ 31 w 112"/>
                <a:gd name="T45" fmla="*/ 10 h 95"/>
                <a:gd name="T46" fmla="*/ 35 w 112"/>
                <a:gd name="T47" fmla="*/ 10 h 95"/>
                <a:gd name="T48" fmla="*/ 39 w 112"/>
                <a:gd name="T49" fmla="*/ 11 h 95"/>
                <a:gd name="T50" fmla="*/ 50 w 112"/>
                <a:gd name="T51" fmla="*/ 13 h 95"/>
                <a:gd name="T52" fmla="*/ 61 w 112"/>
                <a:gd name="T53" fmla="*/ 16 h 95"/>
                <a:gd name="T54" fmla="*/ 70 w 112"/>
                <a:gd name="T55" fmla="*/ 21 h 95"/>
                <a:gd name="T56" fmla="*/ 82 w 112"/>
                <a:gd name="T57" fmla="*/ 30 h 95"/>
                <a:gd name="T58" fmla="*/ 95 w 112"/>
                <a:gd name="T59" fmla="*/ 44 h 95"/>
                <a:gd name="T60" fmla="*/ 103 w 112"/>
                <a:gd name="T61" fmla="*/ 54 h 95"/>
                <a:gd name="T62" fmla="*/ 111 w 112"/>
                <a:gd name="T63" fmla="*/ 69 h 95"/>
                <a:gd name="T64" fmla="*/ 112 w 112"/>
                <a:gd name="T65" fmla="*/ 77 h 95"/>
                <a:gd name="T66" fmla="*/ 112 w 112"/>
                <a:gd name="T67" fmla="*/ 81 h 95"/>
                <a:gd name="T68" fmla="*/ 111 w 112"/>
                <a:gd name="T69" fmla="*/ 85 h 95"/>
                <a:gd name="T70" fmla="*/ 109 w 112"/>
                <a:gd name="T71" fmla="*/ 88 h 95"/>
                <a:gd name="T72" fmla="*/ 106 w 112"/>
                <a:gd name="T73" fmla="*/ 89 h 95"/>
                <a:gd name="T74" fmla="*/ 102 w 112"/>
                <a:gd name="T75" fmla="*/ 91 h 95"/>
                <a:gd name="T76" fmla="*/ 99 w 112"/>
                <a:gd name="T77" fmla="*/ 92 h 95"/>
                <a:gd name="T78" fmla="*/ 94 w 112"/>
                <a:gd name="T79" fmla="*/ 93 h 95"/>
                <a:gd name="T80" fmla="*/ 89 w 112"/>
                <a:gd name="T81" fmla="*/ 93 h 95"/>
                <a:gd name="T82" fmla="*/ 80 w 112"/>
                <a:gd name="T83" fmla="*/ 93 h 95"/>
                <a:gd name="T84" fmla="*/ 71 w 112"/>
                <a:gd name="T85" fmla="*/ 95 h 95"/>
                <a:gd name="T86" fmla="*/ 64 w 112"/>
                <a:gd name="T87" fmla="*/ 93 h 95"/>
                <a:gd name="T88" fmla="*/ 58 w 112"/>
                <a:gd name="T89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5">
                  <a:moveTo>
                    <a:pt x="58" y="92"/>
                  </a:moveTo>
                  <a:lnTo>
                    <a:pt x="53" y="87"/>
                  </a:lnTo>
                  <a:lnTo>
                    <a:pt x="47" y="81"/>
                  </a:lnTo>
                  <a:lnTo>
                    <a:pt x="43" y="76"/>
                  </a:lnTo>
                  <a:lnTo>
                    <a:pt x="38" y="69"/>
                  </a:lnTo>
                  <a:lnTo>
                    <a:pt x="32" y="58"/>
                  </a:lnTo>
                  <a:lnTo>
                    <a:pt x="25" y="47"/>
                  </a:lnTo>
                  <a:lnTo>
                    <a:pt x="20" y="38"/>
                  </a:lnTo>
                  <a:lnTo>
                    <a:pt x="14" y="30"/>
                  </a:lnTo>
                  <a:lnTo>
                    <a:pt x="9" y="21"/>
                  </a:lnTo>
                  <a:lnTo>
                    <a:pt x="3" y="12"/>
                  </a:lnTo>
                  <a:lnTo>
                    <a:pt x="2" y="9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6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7" y="3"/>
                  </a:lnTo>
                  <a:lnTo>
                    <a:pt x="25" y="8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39" y="11"/>
                  </a:lnTo>
                  <a:lnTo>
                    <a:pt x="50" y="13"/>
                  </a:lnTo>
                  <a:lnTo>
                    <a:pt x="61" y="16"/>
                  </a:lnTo>
                  <a:lnTo>
                    <a:pt x="70" y="21"/>
                  </a:lnTo>
                  <a:lnTo>
                    <a:pt x="82" y="30"/>
                  </a:lnTo>
                  <a:lnTo>
                    <a:pt x="95" y="44"/>
                  </a:lnTo>
                  <a:lnTo>
                    <a:pt x="103" y="54"/>
                  </a:lnTo>
                  <a:lnTo>
                    <a:pt x="111" y="69"/>
                  </a:lnTo>
                  <a:lnTo>
                    <a:pt x="112" y="77"/>
                  </a:lnTo>
                  <a:lnTo>
                    <a:pt x="112" y="81"/>
                  </a:lnTo>
                  <a:lnTo>
                    <a:pt x="111" y="85"/>
                  </a:lnTo>
                  <a:lnTo>
                    <a:pt x="109" y="88"/>
                  </a:lnTo>
                  <a:lnTo>
                    <a:pt x="106" y="89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4" y="93"/>
                  </a:lnTo>
                  <a:lnTo>
                    <a:pt x="89" y="93"/>
                  </a:lnTo>
                  <a:lnTo>
                    <a:pt x="80" y="93"/>
                  </a:lnTo>
                  <a:lnTo>
                    <a:pt x="71" y="95"/>
                  </a:lnTo>
                  <a:lnTo>
                    <a:pt x="64" y="93"/>
                  </a:lnTo>
                  <a:lnTo>
                    <a:pt x="58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805">
              <a:extLst>
                <a:ext uri="{FF2B5EF4-FFF2-40B4-BE49-F238E27FC236}">
                  <a16:creationId xmlns:a16="http://schemas.microsoft.com/office/drawing/2014/main" id="{AA36F789-F35B-4208-B718-DC77C463D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4413" y="2814638"/>
              <a:ext cx="1649413" cy="1649413"/>
            </a:xfrm>
            <a:custGeom>
              <a:avLst/>
              <a:gdLst>
                <a:gd name="T0" fmla="*/ 1874 w 3118"/>
                <a:gd name="T1" fmla="*/ 32 h 3118"/>
                <a:gd name="T2" fmla="*/ 2201 w 3118"/>
                <a:gd name="T3" fmla="*/ 138 h 3118"/>
                <a:gd name="T4" fmla="*/ 2493 w 3118"/>
                <a:gd name="T5" fmla="*/ 310 h 3118"/>
                <a:gd name="T6" fmla="*/ 2738 w 3118"/>
                <a:gd name="T7" fmla="*/ 539 h 3118"/>
                <a:gd name="T8" fmla="*/ 2930 w 3118"/>
                <a:gd name="T9" fmla="*/ 816 h 3118"/>
                <a:gd name="T10" fmla="*/ 3060 w 3118"/>
                <a:gd name="T11" fmla="*/ 1133 h 3118"/>
                <a:gd name="T12" fmla="*/ 3117 w 3118"/>
                <a:gd name="T13" fmla="*/ 1479 h 3118"/>
                <a:gd name="T14" fmla="*/ 3094 w 3118"/>
                <a:gd name="T15" fmla="*/ 1835 h 3118"/>
                <a:gd name="T16" fmla="*/ 2996 w 3118"/>
                <a:gd name="T17" fmla="*/ 2166 h 3118"/>
                <a:gd name="T18" fmla="*/ 2831 w 3118"/>
                <a:gd name="T19" fmla="*/ 2462 h 3118"/>
                <a:gd name="T20" fmla="*/ 2608 w 3118"/>
                <a:gd name="T21" fmla="*/ 2713 h 3118"/>
                <a:gd name="T22" fmla="*/ 2335 w 3118"/>
                <a:gd name="T23" fmla="*/ 2912 h 3118"/>
                <a:gd name="T24" fmla="*/ 2023 w 3118"/>
                <a:gd name="T25" fmla="*/ 3049 h 3118"/>
                <a:gd name="T26" fmla="*/ 1679 w 3118"/>
                <a:gd name="T27" fmla="*/ 3114 h 3118"/>
                <a:gd name="T28" fmla="*/ 1322 w 3118"/>
                <a:gd name="T29" fmla="*/ 3100 h 3118"/>
                <a:gd name="T30" fmla="*/ 988 w 3118"/>
                <a:gd name="T31" fmla="*/ 3010 h 3118"/>
                <a:gd name="T32" fmla="*/ 688 w 3118"/>
                <a:gd name="T33" fmla="*/ 2852 h 3118"/>
                <a:gd name="T34" fmla="*/ 431 w 3118"/>
                <a:gd name="T35" fmla="*/ 2635 h 3118"/>
                <a:gd name="T36" fmla="*/ 226 w 3118"/>
                <a:gd name="T37" fmla="*/ 2367 h 3118"/>
                <a:gd name="T38" fmla="*/ 82 w 3118"/>
                <a:gd name="T39" fmla="*/ 2059 h 3118"/>
                <a:gd name="T40" fmla="*/ 9 w 3118"/>
                <a:gd name="T41" fmla="*/ 1719 h 3118"/>
                <a:gd name="T42" fmla="*/ 13 w 3118"/>
                <a:gd name="T43" fmla="*/ 1360 h 3118"/>
                <a:gd name="T44" fmla="*/ 94 w 3118"/>
                <a:gd name="T45" fmla="*/ 1023 h 3118"/>
                <a:gd name="T46" fmla="*/ 246 w 3118"/>
                <a:gd name="T47" fmla="*/ 718 h 3118"/>
                <a:gd name="T48" fmla="*/ 457 w 3118"/>
                <a:gd name="T49" fmla="*/ 457 h 3118"/>
                <a:gd name="T50" fmla="*/ 719 w 3118"/>
                <a:gd name="T51" fmla="*/ 246 h 3118"/>
                <a:gd name="T52" fmla="*/ 1023 w 3118"/>
                <a:gd name="T53" fmla="*/ 94 h 3118"/>
                <a:gd name="T54" fmla="*/ 1361 w 3118"/>
                <a:gd name="T55" fmla="*/ 13 h 3118"/>
                <a:gd name="T56" fmla="*/ 2543 w 3118"/>
                <a:gd name="T57" fmla="*/ 423 h 3118"/>
                <a:gd name="T58" fmla="*/ 2276 w 3118"/>
                <a:gd name="T59" fmla="*/ 237 h 3118"/>
                <a:gd name="T60" fmla="*/ 1971 w 3118"/>
                <a:gd name="T61" fmla="*/ 113 h 3118"/>
                <a:gd name="T62" fmla="*/ 1636 w 3118"/>
                <a:gd name="T63" fmla="*/ 58 h 3118"/>
                <a:gd name="T64" fmla="*/ 1293 w 3118"/>
                <a:gd name="T65" fmla="*/ 80 h 3118"/>
                <a:gd name="T66" fmla="*/ 975 w 3118"/>
                <a:gd name="T67" fmla="*/ 174 h 3118"/>
                <a:gd name="T68" fmla="*/ 689 w 3118"/>
                <a:gd name="T69" fmla="*/ 334 h 3118"/>
                <a:gd name="T70" fmla="*/ 447 w 3118"/>
                <a:gd name="T71" fmla="*/ 548 h 3118"/>
                <a:gd name="T72" fmla="*/ 256 w 3118"/>
                <a:gd name="T73" fmla="*/ 811 h 3118"/>
                <a:gd name="T74" fmla="*/ 124 w 3118"/>
                <a:gd name="T75" fmla="*/ 1112 h 3118"/>
                <a:gd name="T76" fmla="*/ 60 w 3118"/>
                <a:gd name="T77" fmla="*/ 1444 h 3118"/>
                <a:gd name="T78" fmla="*/ 73 w 3118"/>
                <a:gd name="T79" fmla="*/ 1788 h 3118"/>
                <a:gd name="T80" fmla="*/ 160 w 3118"/>
                <a:gd name="T81" fmla="*/ 2110 h 3118"/>
                <a:gd name="T82" fmla="*/ 313 w 3118"/>
                <a:gd name="T83" fmla="*/ 2399 h 3118"/>
                <a:gd name="T84" fmla="*/ 522 w 3118"/>
                <a:gd name="T85" fmla="*/ 2647 h 3118"/>
                <a:gd name="T86" fmla="*/ 780 w 3118"/>
                <a:gd name="T87" fmla="*/ 2844 h 3118"/>
                <a:gd name="T88" fmla="*/ 1077 w 3118"/>
                <a:gd name="T89" fmla="*/ 2984 h 3118"/>
                <a:gd name="T90" fmla="*/ 1406 w 3118"/>
                <a:gd name="T91" fmla="*/ 3054 h 3118"/>
                <a:gd name="T92" fmla="*/ 1751 w 3118"/>
                <a:gd name="T93" fmla="*/ 3051 h 3118"/>
                <a:gd name="T94" fmla="*/ 2076 w 3118"/>
                <a:gd name="T95" fmla="*/ 2971 h 3118"/>
                <a:gd name="T96" fmla="*/ 2370 w 3118"/>
                <a:gd name="T97" fmla="*/ 2826 h 3118"/>
                <a:gd name="T98" fmla="*/ 2622 w 3118"/>
                <a:gd name="T99" fmla="*/ 2622 h 3118"/>
                <a:gd name="T100" fmla="*/ 2826 w 3118"/>
                <a:gd name="T101" fmla="*/ 2369 h 3118"/>
                <a:gd name="T102" fmla="*/ 2971 w 3118"/>
                <a:gd name="T103" fmla="*/ 2076 h 3118"/>
                <a:gd name="T104" fmla="*/ 3050 w 3118"/>
                <a:gd name="T105" fmla="*/ 1751 h 3118"/>
                <a:gd name="T106" fmla="*/ 3054 w 3118"/>
                <a:gd name="T107" fmla="*/ 1405 h 3118"/>
                <a:gd name="T108" fmla="*/ 2984 w 3118"/>
                <a:gd name="T109" fmla="*/ 1077 h 3118"/>
                <a:gd name="T110" fmla="*/ 2844 w 3118"/>
                <a:gd name="T111" fmla="*/ 780 h 3118"/>
                <a:gd name="T112" fmla="*/ 2648 w 3118"/>
                <a:gd name="T113" fmla="*/ 522 h 3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8" h="3118">
                  <a:moveTo>
                    <a:pt x="1559" y="0"/>
                  </a:moveTo>
                  <a:lnTo>
                    <a:pt x="1599" y="1"/>
                  </a:lnTo>
                  <a:lnTo>
                    <a:pt x="1640" y="2"/>
                  </a:lnTo>
                  <a:lnTo>
                    <a:pt x="1679" y="4"/>
                  </a:lnTo>
                  <a:lnTo>
                    <a:pt x="1719" y="8"/>
                  </a:lnTo>
                  <a:lnTo>
                    <a:pt x="1758" y="13"/>
                  </a:lnTo>
                  <a:lnTo>
                    <a:pt x="1797" y="18"/>
                  </a:lnTo>
                  <a:lnTo>
                    <a:pt x="1835" y="24"/>
                  </a:lnTo>
                  <a:lnTo>
                    <a:pt x="1874" y="32"/>
                  </a:lnTo>
                  <a:lnTo>
                    <a:pt x="1911" y="40"/>
                  </a:lnTo>
                  <a:lnTo>
                    <a:pt x="1949" y="49"/>
                  </a:lnTo>
                  <a:lnTo>
                    <a:pt x="1986" y="59"/>
                  </a:lnTo>
                  <a:lnTo>
                    <a:pt x="2023" y="70"/>
                  </a:lnTo>
                  <a:lnTo>
                    <a:pt x="2060" y="82"/>
                  </a:lnTo>
                  <a:lnTo>
                    <a:pt x="2096" y="94"/>
                  </a:lnTo>
                  <a:lnTo>
                    <a:pt x="2131" y="108"/>
                  </a:lnTo>
                  <a:lnTo>
                    <a:pt x="2166" y="123"/>
                  </a:lnTo>
                  <a:lnTo>
                    <a:pt x="2201" y="138"/>
                  </a:lnTo>
                  <a:lnTo>
                    <a:pt x="2235" y="154"/>
                  </a:lnTo>
                  <a:lnTo>
                    <a:pt x="2270" y="171"/>
                  </a:lnTo>
                  <a:lnTo>
                    <a:pt x="2302" y="189"/>
                  </a:lnTo>
                  <a:lnTo>
                    <a:pt x="2335" y="206"/>
                  </a:lnTo>
                  <a:lnTo>
                    <a:pt x="2367" y="226"/>
                  </a:lnTo>
                  <a:lnTo>
                    <a:pt x="2399" y="246"/>
                  </a:lnTo>
                  <a:lnTo>
                    <a:pt x="2431" y="267"/>
                  </a:lnTo>
                  <a:lnTo>
                    <a:pt x="2462" y="288"/>
                  </a:lnTo>
                  <a:lnTo>
                    <a:pt x="2493" y="310"/>
                  </a:lnTo>
                  <a:lnTo>
                    <a:pt x="2522" y="333"/>
                  </a:lnTo>
                  <a:lnTo>
                    <a:pt x="2551" y="356"/>
                  </a:lnTo>
                  <a:lnTo>
                    <a:pt x="2579" y="380"/>
                  </a:lnTo>
                  <a:lnTo>
                    <a:pt x="2608" y="405"/>
                  </a:lnTo>
                  <a:lnTo>
                    <a:pt x="2636" y="431"/>
                  </a:lnTo>
                  <a:lnTo>
                    <a:pt x="2662" y="457"/>
                  </a:lnTo>
                  <a:lnTo>
                    <a:pt x="2688" y="483"/>
                  </a:lnTo>
                  <a:lnTo>
                    <a:pt x="2714" y="511"/>
                  </a:lnTo>
                  <a:lnTo>
                    <a:pt x="2738" y="539"/>
                  </a:lnTo>
                  <a:lnTo>
                    <a:pt x="2762" y="568"/>
                  </a:lnTo>
                  <a:lnTo>
                    <a:pt x="2786" y="596"/>
                  </a:lnTo>
                  <a:lnTo>
                    <a:pt x="2809" y="626"/>
                  </a:lnTo>
                  <a:lnTo>
                    <a:pt x="2831" y="657"/>
                  </a:lnTo>
                  <a:lnTo>
                    <a:pt x="2852" y="688"/>
                  </a:lnTo>
                  <a:lnTo>
                    <a:pt x="2873" y="718"/>
                  </a:lnTo>
                  <a:lnTo>
                    <a:pt x="2893" y="750"/>
                  </a:lnTo>
                  <a:lnTo>
                    <a:pt x="2911" y="783"/>
                  </a:lnTo>
                  <a:lnTo>
                    <a:pt x="2930" y="816"/>
                  </a:lnTo>
                  <a:lnTo>
                    <a:pt x="2948" y="849"/>
                  </a:lnTo>
                  <a:lnTo>
                    <a:pt x="2965" y="883"/>
                  </a:lnTo>
                  <a:lnTo>
                    <a:pt x="2981" y="917"/>
                  </a:lnTo>
                  <a:lnTo>
                    <a:pt x="2996" y="953"/>
                  </a:lnTo>
                  <a:lnTo>
                    <a:pt x="3010" y="988"/>
                  </a:lnTo>
                  <a:lnTo>
                    <a:pt x="3024" y="1023"/>
                  </a:lnTo>
                  <a:lnTo>
                    <a:pt x="3037" y="1059"/>
                  </a:lnTo>
                  <a:lnTo>
                    <a:pt x="3049" y="1096"/>
                  </a:lnTo>
                  <a:lnTo>
                    <a:pt x="3060" y="1133"/>
                  </a:lnTo>
                  <a:lnTo>
                    <a:pt x="3070" y="1169"/>
                  </a:lnTo>
                  <a:lnTo>
                    <a:pt x="3078" y="1208"/>
                  </a:lnTo>
                  <a:lnTo>
                    <a:pt x="3087" y="1245"/>
                  </a:lnTo>
                  <a:lnTo>
                    <a:pt x="3094" y="1283"/>
                  </a:lnTo>
                  <a:lnTo>
                    <a:pt x="3100" y="1322"/>
                  </a:lnTo>
                  <a:lnTo>
                    <a:pt x="3106" y="1360"/>
                  </a:lnTo>
                  <a:lnTo>
                    <a:pt x="3110" y="1400"/>
                  </a:lnTo>
                  <a:lnTo>
                    <a:pt x="3114" y="1440"/>
                  </a:lnTo>
                  <a:lnTo>
                    <a:pt x="3117" y="1479"/>
                  </a:lnTo>
                  <a:lnTo>
                    <a:pt x="3118" y="1519"/>
                  </a:lnTo>
                  <a:lnTo>
                    <a:pt x="3118" y="1559"/>
                  </a:lnTo>
                  <a:lnTo>
                    <a:pt x="3118" y="1600"/>
                  </a:lnTo>
                  <a:lnTo>
                    <a:pt x="3117" y="1640"/>
                  </a:lnTo>
                  <a:lnTo>
                    <a:pt x="3114" y="1679"/>
                  </a:lnTo>
                  <a:lnTo>
                    <a:pt x="3110" y="1719"/>
                  </a:lnTo>
                  <a:lnTo>
                    <a:pt x="3106" y="1758"/>
                  </a:lnTo>
                  <a:lnTo>
                    <a:pt x="3100" y="1797"/>
                  </a:lnTo>
                  <a:lnTo>
                    <a:pt x="3094" y="1835"/>
                  </a:lnTo>
                  <a:lnTo>
                    <a:pt x="3087" y="1874"/>
                  </a:lnTo>
                  <a:lnTo>
                    <a:pt x="3078" y="1911"/>
                  </a:lnTo>
                  <a:lnTo>
                    <a:pt x="3070" y="1948"/>
                  </a:lnTo>
                  <a:lnTo>
                    <a:pt x="3060" y="1986"/>
                  </a:lnTo>
                  <a:lnTo>
                    <a:pt x="3049" y="2023"/>
                  </a:lnTo>
                  <a:lnTo>
                    <a:pt x="3037" y="2059"/>
                  </a:lnTo>
                  <a:lnTo>
                    <a:pt x="3024" y="2096"/>
                  </a:lnTo>
                  <a:lnTo>
                    <a:pt x="3010" y="2131"/>
                  </a:lnTo>
                  <a:lnTo>
                    <a:pt x="2996" y="2166"/>
                  </a:lnTo>
                  <a:lnTo>
                    <a:pt x="2981" y="2201"/>
                  </a:lnTo>
                  <a:lnTo>
                    <a:pt x="2965" y="2235"/>
                  </a:lnTo>
                  <a:lnTo>
                    <a:pt x="2948" y="2269"/>
                  </a:lnTo>
                  <a:lnTo>
                    <a:pt x="2930" y="2302"/>
                  </a:lnTo>
                  <a:lnTo>
                    <a:pt x="2911" y="2335"/>
                  </a:lnTo>
                  <a:lnTo>
                    <a:pt x="2893" y="2367"/>
                  </a:lnTo>
                  <a:lnTo>
                    <a:pt x="2873" y="2399"/>
                  </a:lnTo>
                  <a:lnTo>
                    <a:pt x="2852" y="2431"/>
                  </a:lnTo>
                  <a:lnTo>
                    <a:pt x="2831" y="2462"/>
                  </a:lnTo>
                  <a:lnTo>
                    <a:pt x="2809" y="2493"/>
                  </a:lnTo>
                  <a:lnTo>
                    <a:pt x="2786" y="2522"/>
                  </a:lnTo>
                  <a:lnTo>
                    <a:pt x="2762" y="2551"/>
                  </a:lnTo>
                  <a:lnTo>
                    <a:pt x="2738" y="2579"/>
                  </a:lnTo>
                  <a:lnTo>
                    <a:pt x="2714" y="2608"/>
                  </a:lnTo>
                  <a:lnTo>
                    <a:pt x="2688" y="2635"/>
                  </a:lnTo>
                  <a:lnTo>
                    <a:pt x="2662" y="2662"/>
                  </a:lnTo>
                  <a:lnTo>
                    <a:pt x="2636" y="2688"/>
                  </a:lnTo>
                  <a:lnTo>
                    <a:pt x="2608" y="2713"/>
                  </a:lnTo>
                  <a:lnTo>
                    <a:pt x="2579" y="2739"/>
                  </a:lnTo>
                  <a:lnTo>
                    <a:pt x="2551" y="2763"/>
                  </a:lnTo>
                  <a:lnTo>
                    <a:pt x="2522" y="2786"/>
                  </a:lnTo>
                  <a:lnTo>
                    <a:pt x="2493" y="2809"/>
                  </a:lnTo>
                  <a:lnTo>
                    <a:pt x="2462" y="2831"/>
                  </a:lnTo>
                  <a:lnTo>
                    <a:pt x="2431" y="2852"/>
                  </a:lnTo>
                  <a:lnTo>
                    <a:pt x="2399" y="2873"/>
                  </a:lnTo>
                  <a:lnTo>
                    <a:pt x="2367" y="2893"/>
                  </a:lnTo>
                  <a:lnTo>
                    <a:pt x="2335" y="2912"/>
                  </a:lnTo>
                  <a:lnTo>
                    <a:pt x="2302" y="2930"/>
                  </a:lnTo>
                  <a:lnTo>
                    <a:pt x="2270" y="2948"/>
                  </a:lnTo>
                  <a:lnTo>
                    <a:pt x="2235" y="2965"/>
                  </a:lnTo>
                  <a:lnTo>
                    <a:pt x="2201" y="2981"/>
                  </a:lnTo>
                  <a:lnTo>
                    <a:pt x="2166" y="2996"/>
                  </a:lnTo>
                  <a:lnTo>
                    <a:pt x="2131" y="3010"/>
                  </a:lnTo>
                  <a:lnTo>
                    <a:pt x="2096" y="3023"/>
                  </a:lnTo>
                  <a:lnTo>
                    <a:pt x="2060" y="3037"/>
                  </a:lnTo>
                  <a:lnTo>
                    <a:pt x="2023" y="3049"/>
                  </a:lnTo>
                  <a:lnTo>
                    <a:pt x="1986" y="3060"/>
                  </a:lnTo>
                  <a:lnTo>
                    <a:pt x="1949" y="3070"/>
                  </a:lnTo>
                  <a:lnTo>
                    <a:pt x="1911" y="3078"/>
                  </a:lnTo>
                  <a:lnTo>
                    <a:pt x="1874" y="3087"/>
                  </a:lnTo>
                  <a:lnTo>
                    <a:pt x="1835" y="3094"/>
                  </a:lnTo>
                  <a:lnTo>
                    <a:pt x="1797" y="3100"/>
                  </a:lnTo>
                  <a:lnTo>
                    <a:pt x="1758" y="3106"/>
                  </a:lnTo>
                  <a:lnTo>
                    <a:pt x="1719" y="3110"/>
                  </a:lnTo>
                  <a:lnTo>
                    <a:pt x="1679" y="3114"/>
                  </a:lnTo>
                  <a:lnTo>
                    <a:pt x="1640" y="3117"/>
                  </a:lnTo>
                  <a:lnTo>
                    <a:pt x="1599" y="3118"/>
                  </a:lnTo>
                  <a:lnTo>
                    <a:pt x="1559" y="3118"/>
                  </a:lnTo>
                  <a:lnTo>
                    <a:pt x="1519" y="3118"/>
                  </a:lnTo>
                  <a:lnTo>
                    <a:pt x="1479" y="3117"/>
                  </a:lnTo>
                  <a:lnTo>
                    <a:pt x="1440" y="3114"/>
                  </a:lnTo>
                  <a:lnTo>
                    <a:pt x="1400" y="3110"/>
                  </a:lnTo>
                  <a:lnTo>
                    <a:pt x="1361" y="3106"/>
                  </a:lnTo>
                  <a:lnTo>
                    <a:pt x="1322" y="3100"/>
                  </a:lnTo>
                  <a:lnTo>
                    <a:pt x="1284" y="3094"/>
                  </a:lnTo>
                  <a:lnTo>
                    <a:pt x="1245" y="3087"/>
                  </a:lnTo>
                  <a:lnTo>
                    <a:pt x="1208" y="3078"/>
                  </a:lnTo>
                  <a:lnTo>
                    <a:pt x="1169" y="3070"/>
                  </a:lnTo>
                  <a:lnTo>
                    <a:pt x="1133" y="3060"/>
                  </a:lnTo>
                  <a:lnTo>
                    <a:pt x="1096" y="3049"/>
                  </a:lnTo>
                  <a:lnTo>
                    <a:pt x="1059" y="3037"/>
                  </a:lnTo>
                  <a:lnTo>
                    <a:pt x="1023" y="3023"/>
                  </a:lnTo>
                  <a:lnTo>
                    <a:pt x="988" y="3010"/>
                  </a:lnTo>
                  <a:lnTo>
                    <a:pt x="953" y="2996"/>
                  </a:lnTo>
                  <a:lnTo>
                    <a:pt x="918" y="2981"/>
                  </a:lnTo>
                  <a:lnTo>
                    <a:pt x="884" y="2965"/>
                  </a:lnTo>
                  <a:lnTo>
                    <a:pt x="849" y="2948"/>
                  </a:lnTo>
                  <a:lnTo>
                    <a:pt x="816" y="2930"/>
                  </a:lnTo>
                  <a:lnTo>
                    <a:pt x="783" y="2912"/>
                  </a:lnTo>
                  <a:lnTo>
                    <a:pt x="751" y="2893"/>
                  </a:lnTo>
                  <a:lnTo>
                    <a:pt x="719" y="2873"/>
                  </a:lnTo>
                  <a:lnTo>
                    <a:pt x="688" y="2852"/>
                  </a:lnTo>
                  <a:lnTo>
                    <a:pt x="657" y="2831"/>
                  </a:lnTo>
                  <a:lnTo>
                    <a:pt x="626" y="2809"/>
                  </a:lnTo>
                  <a:lnTo>
                    <a:pt x="597" y="2786"/>
                  </a:lnTo>
                  <a:lnTo>
                    <a:pt x="568" y="2763"/>
                  </a:lnTo>
                  <a:lnTo>
                    <a:pt x="539" y="2739"/>
                  </a:lnTo>
                  <a:lnTo>
                    <a:pt x="511" y="2713"/>
                  </a:lnTo>
                  <a:lnTo>
                    <a:pt x="483" y="2688"/>
                  </a:lnTo>
                  <a:lnTo>
                    <a:pt x="457" y="2662"/>
                  </a:lnTo>
                  <a:lnTo>
                    <a:pt x="431" y="2635"/>
                  </a:lnTo>
                  <a:lnTo>
                    <a:pt x="405" y="2608"/>
                  </a:lnTo>
                  <a:lnTo>
                    <a:pt x="380" y="2579"/>
                  </a:lnTo>
                  <a:lnTo>
                    <a:pt x="356" y="2551"/>
                  </a:lnTo>
                  <a:lnTo>
                    <a:pt x="333" y="2522"/>
                  </a:lnTo>
                  <a:lnTo>
                    <a:pt x="310" y="2493"/>
                  </a:lnTo>
                  <a:lnTo>
                    <a:pt x="288" y="2462"/>
                  </a:lnTo>
                  <a:lnTo>
                    <a:pt x="267" y="2431"/>
                  </a:lnTo>
                  <a:lnTo>
                    <a:pt x="246" y="2399"/>
                  </a:lnTo>
                  <a:lnTo>
                    <a:pt x="226" y="2367"/>
                  </a:lnTo>
                  <a:lnTo>
                    <a:pt x="206" y="2335"/>
                  </a:lnTo>
                  <a:lnTo>
                    <a:pt x="189" y="2302"/>
                  </a:lnTo>
                  <a:lnTo>
                    <a:pt x="171" y="2269"/>
                  </a:lnTo>
                  <a:lnTo>
                    <a:pt x="154" y="2235"/>
                  </a:lnTo>
                  <a:lnTo>
                    <a:pt x="138" y="2201"/>
                  </a:lnTo>
                  <a:lnTo>
                    <a:pt x="123" y="2166"/>
                  </a:lnTo>
                  <a:lnTo>
                    <a:pt x="109" y="2131"/>
                  </a:lnTo>
                  <a:lnTo>
                    <a:pt x="94" y="2096"/>
                  </a:lnTo>
                  <a:lnTo>
                    <a:pt x="82" y="2059"/>
                  </a:lnTo>
                  <a:lnTo>
                    <a:pt x="70" y="2023"/>
                  </a:lnTo>
                  <a:lnTo>
                    <a:pt x="59" y="1986"/>
                  </a:lnTo>
                  <a:lnTo>
                    <a:pt x="49" y="1948"/>
                  </a:lnTo>
                  <a:lnTo>
                    <a:pt x="40" y="1911"/>
                  </a:lnTo>
                  <a:lnTo>
                    <a:pt x="32" y="1874"/>
                  </a:lnTo>
                  <a:lnTo>
                    <a:pt x="24" y="1835"/>
                  </a:lnTo>
                  <a:lnTo>
                    <a:pt x="19" y="1797"/>
                  </a:lnTo>
                  <a:lnTo>
                    <a:pt x="13" y="1758"/>
                  </a:lnTo>
                  <a:lnTo>
                    <a:pt x="9" y="1719"/>
                  </a:lnTo>
                  <a:lnTo>
                    <a:pt x="4" y="1679"/>
                  </a:lnTo>
                  <a:lnTo>
                    <a:pt x="2" y="1640"/>
                  </a:lnTo>
                  <a:lnTo>
                    <a:pt x="1" y="1600"/>
                  </a:lnTo>
                  <a:lnTo>
                    <a:pt x="0" y="1559"/>
                  </a:lnTo>
                  <a:lnTo>
                    <a:pt x="1" y="1519"/>
                  </a:lnTo>
                  <a:lnTo>
                    <a:pt x="2" y="1479"/>
                  </a:lnTo>
                  <a:lnTo>
                    <a:pt x="4" y="1440"/>
                  </a:lnTo>
                  <a:lnTo>
                    <a:pt x="9" y="1400"/>
                  </a:lnTo>
                  <a:lnTo>
                    <a:pt x="13" y="1360"/>
                  </a:lnTo>
                  <a:lnTo>
                    <a:pt x="19" y="1322"/>
                  </a:lnTo>
                  <a:lnTo>
                    <a:pt x="24" y="1283"/>
                  </a:lnTo>
                  <a:lnTo>
                    <a:pt x="32" y="1245"/>
                  </a:lnTo>
                  <a:lnTo>
                    <a:pt x="40" y="1208"/>
                  </a:lnTo>
                  <a:lnTo>
                    <a:pt x="49" y="1169"/>
                  </a:lnTo>
                  <a:lnTo>
                    <a:pt x="59" y="1133"/>
                  </a:lnTo>
                  <a:lnTo>
                    <a:pt x="70" y="1096"/>
                  </a:lnTo>
                  <a:lnTo>
                    <a:pt x="82" y="1059"/>
                  </a:lnTo>
                  <a:lnTo>
                    <a:pt x="94" y="1023"/>
                  </a:lnTo>
                  <a:lnTo>
                    <a:pt x="109" y="988"/>
                  </a:lnTo>
                  <a:lnTo>
                    <a:pt x="123" y="953"/>
                  </a:lnTo>
                  <a:lnTo>
                    <a:pt x="138" y="917"/>
                  </a:lnTo>
                  <a:lnTo>
                    <a:pt x="154" y="883"/>
                  </a:lnTo>
                  <a:lnTo>
                    <a:pt x="171" y="849"/>
                  </a:lnTo>
                  <a:lnTo>
                    <a:pt x="189" y="816"/>
                  </a:lnTo>
                  <a:lnTo>
                    <a:pt x="206" y="783"/>
                  </a:lnTo>
                  <a:lnTo>
                    <a:pt x="226" y="750"/>
                  </a:lnTo>
                  <a:lnTo>
                    <a:pt x="246" y="718"/>
                  </a:lnTo>
                  <a:lnTo>
                    <a:pt x="267" y="688"/>
                  </a:lnTo>
                  <a:lnTo>
                    <a:pt x="288" y="657"/>
                  </a:lnTo>
                  <a:lnTo>
                    <a:pt x="310" y="626"/>
                  </a:lnTo>
                  <a:lnTo>
                    <a:pt x="333" y="596"/>
                  </a:lnTo>
                  <a:lnTo>
                    <a:pt x="356" y="568"/>
                  </a:lnTo>
                  <a:lnTo>
                    <a:pt x="380" y="539"/>
                  </a:lnTo>
                  <a:lnTo>
                    <a:pt x="405" y="511"/>
                  </a:lnTo>
                  <a:lnTo>
                    <a:pt x="431" y="483"/>
                  </a:lnTo>
                  <a:lnTo>
                    <a:pt x="457" y="457"/>
                  </a:lnTo>
                  <a:lnTo>
                    <a:pt x="483" y="431"/>
                  </a:lnTo>
                  <a:lnTo>
                    <a:pt x="511" y="405"/>
                  </a:lnTo>
                  <a:lnTo>
                    <a:pt x="539" y="380"/>
                  </a:lnTo>
                  <a:lnTo>
                    <a:pt x="568" y="356"/>
                  </a:lnTo>
                  <a:lnTo>
                    <a:pt x="597" y="333"/>
                  </a:lnTo>
                  <a:lnTo>
                    <a:pt x="626" y="310"/>
                  </a:lnTo>
                  <a:lnTo>
                    <a:pt x="657" y="288"/>
                  </a:lnTo>
                  <a:lnTo>
                    <a:pt x="688" y="267"/>
                  </a:lnTo>
                  <a:lnTo>
                    <a:pt x="719" y="246"/>
                  </a:lnTo>
                  <a:lnTo>
                    <a:pt x="751" y="226"/>
                  </a:lnTo>
                  <a:lnTo>
                    <a:pt x="783" y="206"/>
                  </a:lnTo>
                  <a:lnTo>
                    <a:pt x="816" y="189"/>
                  </a:lnTo>
                  <a:lnTo>
                    <a:pt x="849" y="171"/>
                  </a:lnTo>
                  <a:lnTo>
                    <a:pt x="884" y="154"/>
                  </a:lnTo>
                  <a:lnTo>
                    <a:pt x="918" y="138"/>
                  </a:lnTo>
                  <a:lnTo>
                    <a:pt x="953" y="123"/>
                  </a:lnTo>
                  <a:lnTo>
                    <a:pt x="988" y="108"/>
                  </a:lnTo>
                  <a:lnTo>
                    <a:pt x="1023" y="94"/>
                  </a:lnTo>
                  <a:lnTo>
                    <a:pt x="1059" y="82"/>
                  </a:lnTo>
                  <a:lnTo>
                    <a:pt x="1096" y="70"/>
                  </a:lnTo>
                  <a:lnTo>
                    <a:pt x="1133" y="59"/>
                  </a:lnTo>
                  <a:lnTo>
                    <a:pt x="1169" y="49"/>
                  </a:lnTo>
                  <a:lnTo>
                    <a:pt x="1208" y="40"/>
                  </a:lnTo>
                  <a:lnTo>
                    <a:pt x="1245" y="32"/>
                  </a:lnTo>
                  <a:lnTo>
                    <a:pt x="1284" y="24"/>
                  </a:lnTo>
                  <a:lnTo>
                    <a:pt x="1322" y="18"/>
                  </a:lnTo>
                  <a:lnTo>
                    <a:pt x="1361" y="13"/>
                  </a:lnTo>
                  <a:lnTo>
                    <a:pt x="1400" y="8"/>
                  </a:lnTo>
                  <a:lnTo>
                    <a:pt x="1440" y="4"/>
                  </a:lnTo>
                  <a:lnTo>
                    <a:pt x="1479" y="2"/>
                  </a:lnTo>
                  <a:lnTo>
                    <a:pt x="1519" y="1"/>
                  </a:lnTo>
                  <a:lnTo>
                    <a:pt x="1559" y="0"/>
                  </a:lnTo>
                  <a:close/>
                  <a:moveTo>
                    <a:pt x="2622" y="496"/>
                  </a:moveTo>
                  <a:lnTo>
                    <a:pt x="2596" y="471"/>
                  </a:lnTo>
                  <a:lnTo>
                    <a:pt x="2570" y="447"/>
                  </a:lnTo>
                  <a:lnTo>
                    <a:pt x="2543" y="423"/>
                  </a:lnTo>
                  <a:lnTo>
                    <a:pt x="2516" y="400"/>
                  </a:lnTo>
                  <a:lnTo>
                    <a:pt x="2487" y="377"/>
                  </a:lnTo>
                  <a:lnTo>
                    <a:pt x="2459" y="355"/>
                  </a:lnTo>
                  <a:lnTo>
                    <a:pt x="2429" y="334"/>
                  </a:lnTo>
                  <a:lnTo>
                    <a:pt x="2399" y="313"/>
                  </a:lnTo>
                  <a:lnTo>
                    <a:pt x="2370" y="293"/>
                  </a:lnTo>
                  <a:lnTo>
                    <a:pt x="2339" y="273"/>
                  </a:lnTo>
                  <a:lnTo>
                    <a:pt x="2308" y="256"/>
                  </a:lnTo>
                  <a:lnTo>
                    <a:pt x="2276" y="237"/>
                  </a:lnTo>
                  <a:lnTo>
                    <a:pt x="2243" y="221"/>
                  </a:lnTo>
                  <a:lnTo>
                    <a:pt x="2211" y="204"/>
                  </a:lnTo>
                  <a:lnTo>
                    <a:pt x="2178" y="189"/>
                  </a:lnTo>
                  <a:lnTo>
                    <a:pt x="2144" y="174"/>
                  </a:lnTo>
                  <a:lnTo>
                    <a:pt x="2110" y="160"/>
                  </a:lnTo>
                  <a:lnTo>
                    <a:pt x="2076" y="147"/>
                  </a:lnTo>
                  <a:lnTo>
                    <a:pt x="2041" y="135"/>
                  </a:lnTo>
                  <a:lnTo>
                    <a:pt x="2006" y="124"/>
                  </a:lnTo>
                  <a:lnTo>
                    <a:pt x="1971" y="113"/>
                  </a:lnTo>
                  <a:lnTo>
                    <a:pt x="1935" y="103"/>
                  </a:lnTo>
                  <a:lnTo>
                    <a:pt x="1899" y="94"/>
                  </a:lnTo>
                  <a:lnTo>
                    <a:pt x="1862" y="86"/>
                  </a:lnTo>
                  <a:lnTo>
                    <a:pt x="1825" y="80"/>
                  </a:lnTo>
                  <a:lnTo>
                    <a:pt x="1788" y="73"/>
                  </a:lnTo>
                  <a:lnTo>
                    <a:pt x="1751" y="68"/>
                  </a:lnTo>
                  <a:lnTo>
                    <a:pt x="1713" y="63"/>
                  </a:lnTo>
                  <a:lnTo>
                    <a:pt x="1675" y="60"/>
                  </a:lnTo>
                  <a:lnTo>
                    <a:pt x="1636" y="58"/>
                  </a:lnTo>
                  <a:lnTo>
                    <a:pt x="1598" y="57"/>
                  </a:lnTo>
                  <a:lnTo>
                    <a:pt x="1559" y="56"/>
                  </a:lnTo>
                  <a:lnTo>
                    <a:pt x="1521" y="57"/>
                  </a:lnTo>
                  <a:lnTo>
                    <a:pt x="1483" y="58"/>
                  </a:lnTo>
                  <a:lnTo>
                    <a:pt x="1444" y="60"/>
                  </a:lnTo>
                  <a:lnTo>
                    <a:pt x="1406" y="63"/>
                  </a:lnTo>
                  <a:lnTo>
                    <a:pt x="1368" y="68"/>
                  </a:lnTo>
                  <a:lnTo>
                    <a:pt x="1331" y="73"/>
                  </a:lnTo>
                  <a:lnTo>
                    <a:pt x="1293" y="80"/>
                  </a:lnTo>
                  <a:lnTo>
                    <a:pt x="1256" y="86"/>
                  </a:lnTo>
                  <a:lnTo>
                    <a:pt x="1220" y="94"/>
                  </a:lnTo>
                  <a:lnTo>
                    <a:pt x="1184" y="103"/>
                  </a:lnTo>
                  <a:lnTo>
                    <a:pt x="1148" y="113"/>
                  </a:lnTo>
                  <a:lnTo>
                    <a:pt x="1112" y="124"/>
                  </a:lnTo>
                  <a:lnTo>
                    <a:pt x="1077" y="135"/>
                  </a:lnTo>
                  <a:lnTo>
                    <a:pt x="1043" y="147"/>
                  </a:lnTo>
                  <a:lnTo>
                    <a:pt x="1008" y="160"/>
                  </a:lnTo>
                  <a:lnTo>
                    <a:pt x="975" y="174"/>
                  </a:lnTo>
                  <a:lnTo>
                    <a:pt x="941" y="189"/>
                  </a:lnTo>
                  <a:lnTo>
                    <a:pt x="908" y="204"/>
                  </a:lnTo>
                  <a:lnTo>
                    <a:pt x="875" y="221"/>
                  </a:lnTo>
                  <a:lnTo>
                    <a:pt x="843" y="237"/>
                  </a:lnTo>
                  <a:lnTo>
                    <a:pt x="811" y="256"/>
                  </a:lnTo>
                  <a:lnTo>
                    <a:pt x="780" y="273"/>
                  </a:lnTo>
                  <a:lnTo>
                    <a:pt x="749" y="293"/>
                  </a:lnTo>
                  <a:lnTo>
                    <a:pt x="719" y="313"/>
                  </a:lnTo>
                  <a:lnTo>
                    <a:pt x="689" y="334"/>
                  </a:lnTo>
                  <a:lnTo>
                    <a:pt x="660" y="355"/>
                  </a:lnTo>
                  <a:lnTo>
                    <a:pt x="632" y="377"/>
                  </a:lnTo>
                  <a:lnTo>
                    <a:pt x="603" y="400"/>
                  </a:lnTo>
                  <a:lnTo>
                    <a:pt x="576" y="423"/>
                  </a:lnTo>
                  <a:lnTo>
                    <a:pt x="548" y="447"/>
                  </a:lnTo>
                  <a:lnTo>
                    <a:pt x="522" y="471"/>
                  </a:lnTo>
                  <a:lnTo>
                    <a:pt x="497" y="496"/>
                  </a:lnTo>
                  <a:lnTo>
                    <a:pt x="471" y="522"/>
                  </a:lnTo>
                  <a:lnTo>
                    <a:pt x="447" y="548"/>
                  </a:lnTo>
                  <a:lnTo>
                    <a:pt x="423" y="576"/>
                  </a:lnTo>
                  <a:lnTo>
                    <a:pt x="400" y="603"/>
                  </a:lnTo>
                  <a:lnTo>
                    <a:pt x="377" y="632"/>
                  </a:lnTo>
                  <a:lnTo>
                    <a:pt x="355" y="660"/>
                  </a:lnTo>
                  <a:lnTo>
                    <a:pt x="334" y="689"/>
                  </a:lnTo>
                  <a:lnTo>
                    <a:pt x="313" y="718"/>
                  </a:lnTo>
                  <a:lnTo>
                    <a:pt x="293" y="749"/>
                  </a:lnTo>
                  <a:lnTo>
                    <a:pt x="274" y="780"/>
                  </a:lnTo>
                  <a:lnTo>
                    <a:pt x="256" y="811"/>
                  </a:lnTo>
                  <a:lnTo>
                    <a:pt x="237" y="843"/>
                  </a:lnTo>
                  <a:lnTo>
                    <a:pt x="221" y="875"/>
                  </a:lnTo>
                  <a:lnTo>
                    <a:pt x="204" y="908"/>
                  </a:lnTo>
                  <a:lnTo>
                    <a:pt x="189" y="941"/>
                  </a:lnTo>
                  <a:lnTo>
                    <a:pt x="175" y="975"/>
                  </a:lnTo>
                  <a:lnTo>
                    <a:pt x="160" y="1008"/>
                  </a:lnTo>
                  <a:lnTo>
                    <a:pt x="147" y="1043"/>
                  </a:lnTo>
                  <a:lnTo>
                    <a:pt x="135" y="1077"/>
                  </a:lnTo>
                  <a:lnTo>
                    <a:pt x="124" y="1112"/>
                  </a:lnTo>
                  <a:lnTo>
                    <a:pt x="113" y="1148"/>
                  </a:lnTo>
                  <a:lnTo>
                    <a:pt x="103" y="1183"/>
                  </a:lnTo>
                  <a:lnTo>
                    <a:pt x="94" y="1220"/>
                  </a:lnTo>
                  <a:lnTo>
                    <a:pt x="87" y="1256"/>
                  </a:lnTo>
                  <a:lnTo>
                    <a:pt x="80" y="1293"/>
                  </a:lnTo>
                  <a:lnTo>
                    <a:pt x="73" y="1331"/>
                  </a:lnTo>
                  <a:lnTo>
                    <a:pt x="68" y="1368"/>
                  </a:lnTo>
                  <a:lnTo>
                    <a:pt x="64" y="1405"/>
                  </a:lnTo>
                  <a:lnTo>
                    <a:pt x="60" y="1444"/>
                  </a:lnTo>
                  <a:lnTo>
                    <a:pt x="58" y="1482"/>
                  </a:lnTo>
                  <a:lnTo>
                    <a:pt x="57" y="1521"/>
                  </a:lnTo>
                  <a:lnTo>
                    <a:pt x="56" y="1559"/>
                  </a:lnTo>
                  <a:lnTo>
                    <a:pt x="57" y="1598"/>
                  </a:lnTo>
                  <a:lnTo>
                    <a:pt x="58" y="1636"/>
                  </a:lnTo>
                  <a:lnTo>
                    <a:pt x="60" y="1675"/>
                  </a:lnTo>
                  <a:lnTo>
                    <a:pt x="64" y="1713"/>
                  </a:lnTo>
                  <a:lnTo>
                    <a:pt x="68" y="1751"/>
                  </a:lnTo>
                  <a:lnTo>
                    <a:pt x="73" y="1788"/>
                  </a:lnTo>
                  <a:lnTo>
                    <a:pt x="80" y="1825"/>
                  </a:lnTo>
                  <a:lnTo>
                    <a:pt x="87" y="1862"/>
                  </a:lnTo>
                  <a:lnTo>
                    <a:pt x="94" y="1899"/>
                  </a:lnTo>
                  <a:lnTo>
                    <a:pt x="103" y="1935"/>
                  </a:lnTo>
                  <a:lnTo>
                    <a:pt x="113" y="1970"/>
                  </a:lnTo>
                  <a:lnTo>
                    <a:pt x="124" y="2007"/>
                  </a:lnTo>
                  <a:lnTo>
                    <a:pt x="135" y="2041"/>
                  </a:lnTo>
                  <a:lnTo>
                    <a:pt x="147" y="2076"/>
                  </a:lnTo>
                  <a:lnTo>
                    <a:pt x="160" y="2110"/>
                  </a:lnTo>
                  <a:lnTo>
                    <a:pt x="175" y="2144"/>
                  </a:lnTo>
                  <a:lnTo>
                    <a:pt x="189" y="2178"/>
                  </a:lnTo>
                  <a:lnTo>
                    <a:pt x="204" y="2211"/>
                  </a:lnTo>
                  <a:lnTo>
                    <a:pt x="221" y="2243"/>
                  </a:lnTo>
                  <a:lnTo>
                    <a:pt x="237" y="2276"/>
                  </a:lnTo>
                  <a:lnTo>
                    <a:pt x="256" y="2308"/>
                  </a:lnTo>
                  <a:lnTo>
                    <a:pt x="274" y="2339"/>
                  </a:lnTo>
                  <a:lnTo>
                    <a:pt x="293" y="2369"/>
                  </a:lnTo>
                  <a:lnTo>
                    <a:pt x="313" y="2399"/>
                  </a:lnTo>
                  <a:lnTo>
                    <a:pt x="334" y="2430"/>
                  </a:lnTo>
                  <a:lnTo>
                    <a:pt x="355" y="2458"/>
                  </a:lnTo>
                  <a:lnTo>
                    <a:pt x="377" y="2487"/>
                  </a:lnTo>
                  <a:lnTo>
                    <a:pt x="400" y="2516"/>
                  </a:lnTo>
                  <a:lnTo>
                    <a:pt x="423" y="2543"/>
                  </a:lnTo>
                  <a:lnTo>
                    <a:pt x="447" y="2569"/>
                  </a:lnTo>
                  <a:lnTo>
                    <a:pt x="471" y="2596"/>
                  </a:lnTo>
                  <a:lnTo>
                    <a:pt x="497" y="2622"/>
                  </a:lnTo>
                  <a:lnTo>
                    <a:pt x="522" y="2647"/>
                  </a:lnTo>
                  <a:lnTo>
                    <a:pt x="548" y="2672"/>
                  </a:lnTo>
                  <a:lnTo>
                    <a:pt x="576" y="2696"/>
                  </a:lnTo>
                  <a:lnTo>
                    <a:pt x="603" y="2719"/>
                  </a:lnTo>
                  <a:lnTo>
                    <a:pt x="632" y="2742"/>
                  </a:lnTo>
                  <a:lnTo>
                    <a:pt x="660" y="2764"/>
                  </a:lnTo>
                  <a:lnTo>
                    <a:pt x="689" y="2785"/>
                  </a:lnTo>
                  <a:lnTo>
                    <a:pt x="719" y="2806"/>
                  </a:lnTo>
                  <a:lnTo>
                    <a:pt x="749" y="2826"/>
                  </a:lnTo>
                  <a:lnTo>
                    <a:pt x="780" y="2844"/>
                  </a:lnTo>
                  <a:lnTo>
                    <a:pt x="811" y="2863"/>
                  </a:lnTo>
                  <a:lnTo>
                    <a:pt x="843" y="2881"/>
                  </a:lnTo>
                  <a:lnTo>
                    <a:pt x="875" y="2898"/>
                  </a:lnTo>
                  <a:lnTo>
                    <a:pt x="908" y="2915"/>
                  </a:lnTo>
                  <a:lnTo>
                    <a:pt x="941" y="2930"/>
                  </a:lnTo>
                  <a:lnTo>
                    <a:pt x="975" y="2944"/>
                  </a:lnTo>
                  <a:lnTo>
                    <a:pt x="1008" y="2959"/>
                  </a:lnTo>
                  <a:lnTo>
                    <a:pt x="1043" y="2971"/>
                  </a:lnTo>
                  <a:lnTo>
                    <a:pt x="1077" y="2984"/>
                  </a:lnTo>
                  <a:lnTo>
                    <a:pt x="1112" y="2995"/>
                  </a:lnTo>
                  <a:lnTo>
                    <a:pt x="1148" y="3006"/>
                  </a:lnTo>
                  <a:lnTo>
                    <a:pt x="1184" y="3015"/>
                  </a:lnTo>
                  <a:lnTo>
                    <a:pt x="1220" y="3023"/>
                  </a:lnTo>
                  <a:lnTo>
                    <a:pt x="1256" y="3032"/>
                  </a:lnTo>
                  <a:lnTo>
                    <a:pt x="1293" y="3039"/>
                  </a:lnTo>
                  <a:lnTo>
                    <a:pt x="1331" y="3045"/>
                  </a:lnTo>
                  <a:lnTo>
                    <a:pt x="1368" y="3051"/>
                  </a:lnTo>
                  <a:lnTo>
                    <a:pt x="1406" y="3054"/>
                  </a:lnTo>
                  <a:lnTo>
                    <a:pt x="1444" y="3059"/>
                  </a:lnTo>
                  <a:lnTo>
                    <a:pt x="1483" y="3061"/>
                  </a:lnTo>
                  <a:lnTo>
                    <a:pt x="1521" y="3062"/>
                  </a:lnTo>
                  <a:lnTo>
                    <a:pt x="1559" y="3062"/>
                  </a:lnTo>
                  <a:lnTo>
                    <a:pt x="1598" y="3062"/>
                  </a:lnTo>
                  <a:lnTo>
                    <a:pt x="1636" y="3061"/>
                  </a:lnTo>
                  <a:lnTo>
                    <a:pt x="1675" y="3059"/>
                  </a:lnTo>
                  <a:lnTo>
                    <a:pt x="1713" y="3054"/>
                  </a:lnTo>
                  <a:lnTo>
                    <a:pt x="1751" y="3051"/>
                  </a:lnTo>
                  <a:lnTo>
                    <a:pt x="1788" y="3045"/>
                  </a:lnTo>
                  <a:lnTo>
                    <a:pt x="1825" y="3039"/>
                  </a:lnTo>
                  <a:lnTo>
                    <a:pt x="1862" y="3032"/>
                  </a:lnTo>
                  <a:lnTo>
                    <a:pt x="1899" y="3023"/>
                  </a:lnTo>
                  <a:lnTo>
                    <a:pt x="1935" y="3015"/>
                  </a:lnTo>
                  <a:lnTo>
                    <a:pt x="1971" y="3006"/>
                  </a:lnTo>
                  <a:lnTo>
                    <a:pt x="2006" y="2995"/>
                  </a:lnTo>
                  <a:lnTo>
                    <a:pt x="2041" y="2984"/>
                  </a:lnTo>
                  <a:lnTo>
                    <a:pt x="2076" y="2971"/>
                  </a:lnTo>
                  <a:lnTo>
                    <a:pt x="2110" y="2959"/>
                  </a:lnTo>
                  <a:lnTo>
                    <a:pt x="2144" y="2944"/>
                  </a:lnTo>
                  <a:lnTo>
                    <a:pt x="2178" y="2930"/>
                  </a:lnTo>
                  <a:lnTo>
                    <a:pt x="2211" y="2915"/>
                  </a:lnTo>
                  <a:lnTo>
                    <a:pt x="2243" y="2898"/>
                  </a:lnTo>
                  <a:lnTo>
                    <a:pt x="2276" y="2881"/>
                  </a:lnTo>
                  <a:lnTo>
                    <a:pt x="2308" y="2863"/>
                  </a:lnTo>
                  <a:lnTo>
                    <a:pt x="2339" y="2844"/>
                  </a:lnTo>
                  <a:lnTo>
                    <a:pt x="2370" y="2826"/>
                  </a:lnTo>
                  <a:lnTo>
                    <a:pt x="2399" y="2806"/>
                  </a:lnTo>
                  <a:lnTo>
                    <a:pt x="2429" y="2785"/>
                  </a:lnTo>
                  <a:lnTo>
                    <a:pt x="2459" y="2764"/>
                  </a:lnTo>
                  <a:lnTo>
                    <a:pt x="2487" y="2742"/>
                  </a:lnTo>
                  <a:lnTo>
                    <a:pt x="2516" y="2719"/>
                  </a:lnTo>
                  <a:lnTo>
                    <a:pt x="2543" y="2696"/>
                  </a:lnTo>
                  <a:lnTo>
                    <a:pt x="2570" y="2672"/>
                  </a:lnTo>
                  <a:lnTo>
                    <a:pt x="2596" y="2647"/>
                  </a:lnTo>
                  <a:lnTo>
                    <a:pt x="2622" y="2622"/>
                  </a:lnTo>
                  <a:lnTo>
                    <a:pt x="2648" y="2596"/>
                  </a:lnTo>
                  <a:lnTo>
                    <a:pt x="2672" y="2569"/>
                  </a:lnTo>
                  <a:lnTo>
                    <a:pt x="2696" y="2543"/>
                  </a:lnTo>
                  <a:lnTo>
                    <a:pt x="2719" y="2516"/>
                  </a:lnTo>
                  <a:lnTo>
                    <a:pt x="2742" y="2487"/>
                  </a:lnTo>
                  <a:lnTo>
                    <a:pt x="2764" y="2458"/>
                  </a:lnTo>
                  <a:lnTo>
                    <a:pt x="2785" y="2430"/>
                  </a:lnTo>
                  <a:lnTo>
                    <a:pt x="2806" y="2399"/>
                  </a:lnTo>
                  <a:lnTo>
                    <a:pt x="2826" y="2369"/>
                  </a:lnTo>
                  <a:lnTo>
                    <a:pt x="2844" y="2339"/>
                  </a:lnTo>
                  <a:lnTo>
                    <a:pt x="2863" y="2308"/>
                  </a:lnTo>
                  <a:lnTo>
                    <a:pt x="2881" y="2276"/>
                  </a:lnTo>
                  <a:lnTo>
                    <a:pt x="2898" y="2243"/>
                  </a:lnTo>
                  <a:lnTo>
                    <a:pt x="2915" y="2211"/>
                  </a:lnTo>
                  <a:lnTo>
                    <a:pt x="2930" y="2178"/>
                  </a:lnTo>
                  <a:lnTo>
                    <a:pt x="2944" y="2144"/>
                  </a:lnTo>
                  <a:lnTo>
                    <a:pt x="2959" y="2110"/>
                  </a:lnTo>
                  <a:lnTo>
                    <a:pt x="2971" y="2076"/>
                  </a:lnTo>
                  <a:lnTo>
                    <a:pt x="2984" y="2041"/>
                  </a:lnTo>
                  <a:lnTo>
                    <a:pt x="2995" y="2007"/>
                  </a:lnTo>
                  <a:lnTo>
                    <a:pt x="3006" y="1970"/>
                  </a:lnTo>
                  <a:lnTo>
                    <a:pt x="3015" y="1935"/>
                  </a:lnTo>
                  <a:lnTo>
                    <a:pt x="3024" y="1899"/>
                  </a:lnTo>
                  <a:lnTo>
                    <a:pt x="3032" y="1862"/>
                  </a:lnTo>
                  <a:lnTo>
                    <a:pt x="3039" y="1825"/>
                  </a:lnTo>
                  <a:lnTo>
                    <a:pt x="3045" y="1788"/>
                  </a:lnTo>
                  <a:lnTo>
                    <a:pt x="3050" y="1751"/>
                  </a:lnTo>
                  <a:lnTo>
                    <a:pt x="3054" y="1713"/>
                  </a:lnTo>
                  <a:lnTo>
                    <a:pt x="3058" y="1675"/>
                  </a:lnTo>
                  <a:lnTo>
                    <a:pt x="3061" y="1636"/>
                  </a:lnTo>
                  <a:lnTo>
                    <a:pt x="3062" y="1598"/>
                  </a:lnTo>
                  <a:lnTo>
                    <a:pt x="3062" y="1559"/>
                  </a:lnTo>
                  <a:lnTo>
                    <a:pt x="3062" y="1521"/>
                  </a:lnTo>
                  <a:lnTo>
                    <a:pt x="3061" y="1482"/>
                  </a:lnTo>
                  <a:lnTo>
                    <a:pt x="3058" y="1444"/>
                  </a:lnTo>
                  <a:lnTo>
                    <a:pt x="3054" y="1405"/>
                  </a:lnTo>
                  <a:lnTo>
                    <a:pt x="3050" y="1368"/>
                  </a:lnTo>
                  <a:lnTo>
                    <a:pt x="3045" y="1331"/>
                  </a:lnTo>
                  <a:lnTo>
                    <a:pt x="3039" y="1293"/>
                  </a:lnTo>
                  <a:lnTo>
                    <a:pt x="3032" y="1256"/>
                  </a:lnTo>
                  <a:lnTo>
                    <a:pt x="3024" y="1220"/>
                  </a:lnTo>
                  <a:lnTo>
                    <a:pt x="3015" y="1183"/>
                  </a:lnTo>
                  <a:lnTo>
                    <a:pt x="3006" y="1148"/>
                  </a:lnTo>
                  <a:lnTo>
                    <a:pt x="2995" y="1112"/>
                  </a:lnTo>
                  <a:lnTo>
                    <a:pt x="2984" y="1077"/>
                  </a:lnTo>
                  <a:lnTo>
                    <a:pt x="2971" y="1043"/>
                  </a:lnTo>
                  <a:lnTo>
                    <a:pt x="2959" y="1008"/>
                  </a:lnTo>
                  <a:lnTo>
                    <a:pt x="2944" y="975"/>
                  </a:lnTo>
                  <a:lnTo>
                    <a:pt x="2930" y="941"/>
                  </a:lnTo>
                  <a:lnTo>
                    <a:pt x="2915" y="908"/>
                  </a:lnTo>
                  <a:lnTo>
                    <a:pt x="2898" y="875"/>
                  </a:lnTo>
                  <a:lnTo>
                    <a:pt x="2881" y="843"/>
                  </a:lnTo>
                  <a:lnTo>
                    <a:pt x="2863" y="811"/>
                  </a:lnTo>
                  <a:lnTo>
                    <a:pt x="2844" y="780"/>
                  </a:lnTo>
                  <a:lnTo>
                    <a:pt x="2826" y="749"/>
                  </a:lnTo>
                  <a:lnTo>
                    <a:pt x="2806" y="718"/>
                  </a:lnTo>
                  <a:lnTo>
                    <a:pt x="2785" y="689"/>
                  </a:lnTo>
                  <a:lnTo>
                    <a:pt x="2764" y="660"/>
                  </a:lnTo>
                  <a:lnTo>
                    <a:pt x="2742" y="632"/>
                  </a:lnTo>
                  <a:lnTo>
                    <a:pt x="2719" y="603"/>
                  </a:lnTo>
                  <a:lnTo>
                    <a:pt x="2696" y="576"/>
                  </a:lnTo>
                  <a:lnTo>
                    <a:pt x="2672" y="548"/>
                  </a:lnTo>
                  <a:lnTo>
                    <a:pt x="2648" y="522"/>
                  </a:lnTo>
                  <a:lnTo>
                    <a:pt x="2622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807">
              <a:extLst>
                <a:ext uri="{FF2B5EF4-FFF2-40B4-BE49-F238E27FC236}">
                  <a16:creationId xmlns:a16="http://schemas.microsoft.com/office/drawing/2014/main" id="{DEDA8970-02EA-49D1-923A-614E8679C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4726" y="2882900"/>
              <a:ext cx="209550" cy="309563"/>
            </a:xfrm>
            <a:custGeom>
              <a:avLst/>
              <a:gdLst>
                <a:gd name="T0" fmla="*/ 319 w 397"/>
                <a:gd name="T1" fmla="*/ 429 h 585"/>
                <a:gd name="T2" fmla="*/ 275 w 397"/>
                <a:gd name="T3" fmla="*/ 452 h 585"/>
                <a:gd name="T4" fmla="*/ 279 w 397"/>
                <a:gd name="T5" fmla="*/ 398 h 585"/>
                <a:gd name="T6" fmla="*/ 293 w 397"/>
                <a:gd name="T7" fmla="*/ 347 h 585"/>
                <a:gd name="T8" fmla="*/ 315 w 397"/>
                <a:gd name="T9" fmla="*/ 328 h 585"/>
                <a:gd name="T10" fmla="*/ 332 w 397"/>
                <a:gd name="T11" fmla="*/ 303 h 585"/>
                <a:gd name="T12" fmla="*/ 275 w 397"/>
                <a:gd name="T13" fmla="*/ 232 h 585"/>
                <a:gd name="T14" fmla="*/ 246 w 397"/>
                <a:gd name="T15" fmla="*/ 175 h 585"/>
                <a:gd name="T16" fmla="*/ 223 w 397"/>
                <a:gd name="T17" fmla="*/ 132 h 585"/>
                <a:gd name="T18" fmla="*/ 209 w 397"/>
                <a:gd name="T19" fmla="*/ 160 h 585"/>
                <a:gd name="T20" fmla="*/ 208 w 397"/>
                <a:gd name="T21" fmla="*/ 181 h 585"/>
                <a:gd name="T22" fmla="*/ 218 w 397"/>
                <a:gd name="T23" fmla="*/ 246 h 585"/>
                <a:gd name="T24" fmla="*/ 246 w 397"/>
                <a:gd name="T25" fmla="*/ 276 h 585"/>
                <a:gd name="T26" fmla="*/ 240 w 397"/>
                <a:gd name="T27" fmla="*/ 296 h 585"/>
                <a:gd name="T28" fmla="*/ 207 w 397"/>
                <a:gd name="T29" fmla="*/ 286 h 585"/>
                <a:gd name="T30" fmla="*/ 193 w 397"/>
                <a:gd name="T31" fmla="*/ 305 h 585"/>
                <a:gd name="T32" fmla="*/ 196 w 397"/>
                <a:gd name="T33" fmla="*/ 331 h 585"/>
                <a:gd name="T34" fmla="*/ 209 w 397"/>
                <a:gd name="T35" fmla="*/ 371 h 585"/>
                <a:gd name="T36" fmla="*/ 232 w 397"/>
                <a:gd name="T37" fmla="*/ 407 h 585"/>
                <a:gd name="T38" fmla="*/ 226 w 397"/>
                <a:gd name="T39" fmla="*/ 430 h 585"/>
                <a:gd name="T40" fmla="*/ 185 w 397"/>
                <a:gd name="T41" fmla="*/ 407 h 585"/>
                <a:gd name="T42" fmla="*/ 182 w 397"/>
                <a:gd name="T43" fmla="*/ 414 h 585"/>
                <a:gd name="T44" fmla="*/ 197 w 397"/>
                <a:gd name="T45" fmla="*/ 481 h 585"/>
                <a:gd name="T46" fmla="*/ 235 w 397"/>
                <a:gd name="T47" fmla="*/ 543 h 585"/>
                <a:gd name="T48" fmla="*/ 217 w 397"/>
                <a:gd name="T49" fmla="*/ 575 h 585"/>
                <a:gd name="T50" fmla="*/ 195 w 397"/>
                <a:gd name="T51" fmla="*/ 584 h 585"/>
                <a:gd name="T52" fmla="*/ 149 w 397"/>
                <a:gd name="T53" fmla="*/ 552 h 585"/>
                <a:gd name="T54" fmla="*/ 142 w 397"/>
                <a:gd name="T55" fmla="*/ 528 h 585"/>
                <a:gd name="T56" fmla="*/ 165 w 397"/>
                <a:gd name="T57" fmla="*/ 515 h 585"/>
                <a:gd name="T58" fmla="*/ 156 w 397"/>
                <a:gd name="T59" fmla="*/ 435 h 585"/>
                <a:gd name="T60" fmla="*/ 151 w 397"/>
                <a:gd name="T61" fmla="*/ 384 h 585"/>
                <a:gd name="T62" fmla="*/ 133 w 397"/>
                <a:gd name="T63" fmla="*/ 335 h 585"/>
                <a:gd name="T64" fmla="*/ 87 w 397"/>
                <a:gd name="T65" fmla="*/ 303 h 585"/>
                <a:gd name="T66" fmla="*/ 76 w 397"/>
                <a:gd name="T67" fmla="*/ 286 h 585"/>
                <a:gd name="T68" fmla="*/ 64 w 397"/>
                <a:gd name="T69" fmla="*/ 240 h 585"/>
                <a:gd name="T70" fmla="*/ 5 w 397"/>
                <a:gd name="T71" fmla="*/ 263 h 585"/>
                <a:gd name="T72" fmla="*/ 12 w 397"/>
                <a:gd name="T73" fmla="*/ 241 h 585"/>
                <a:gd name="T74" fmla="*/ 53 w 397"/>
                <a:gd name="T75" fmla="*/ 160 h 585"/>
                <a:gd name="T76" fmla="*/ 60 w 397"/>
                <a:gd name="T77" fmla="*/ 95 h 585"/>
                <a:gd name="T78" fmla="*/ 65 w 397"/>
                <a:gd name="T79" fmla="*/ 24 h 585"/>
                <a:gd name="T80" fmla="*/ 79 w 397"/>
                <a:gd name="T81" fmla="*/ 3 h 585"/>
                <a:gd name="T82" fmla="*/ 122 w 397"/>
                <a:gd name="T83" fmla="*/ 17 h 585"/>
                <a:gd name="T84" fmla="*/ 109 w 397"/>
                <a:gd name="T85" fmla="*/ 110 h 585"/>
                <a:gd name="T86" fmla="*/ 122 w 397"/>
                <a:gd name="T87" fmla="*/ 150 h 585"/>
                <a:gd name="T88" fmla="*/ 168 w 397"/>
                <a:gd name="T89" fmla="*/ 165 h 585"/>
                <a:gd name="T90" fmla="*/ 185 w 397"/>
                <a:gd name="T91" fmla="*/ 139 h 585"/>
                <a:gd name="T92" fmla="*/ 193 w 397"/>
                <a:gd name="T93" fmla="*/ 68 h 585"/>
                <a:gd name="T94" fmla="*/ 236 w 397"/>
                <a:gd name="T95" fmla="*/ 44 h 585"/>
                <a:gd name="T96" fmla="*/ 260 w 397"/>
                <a:gd name="T97" fmla="*/ 65 h 585"/>
                <a:gd name="T98" fmla="*/ 279 w 397"/>
                <a:gd name="T99" fmla="*/ 108 h 585"/>
                <a:gd name="T100" fmla="*/ 318 w 397"/>
                <a:gd name="T101" fmla="*/ 183 h 585"/>
                <a:gd name="T102" fmla="*/ 363 w 397"/>
                <a:gd name="T103" fmla="*/ 246 h 585"/>
                <a:gd name="T104" fmla="*/ 397 w 397"/>
                <a:gd name="T105" fmla="*/ 304 h 585"/>
                <a:gd name="T106" fmla="*/ 378 w 397"/>
                <a:gd name="T107" fmla="*/ 344 h 585"/>
                <a:gd name="T108" fmla="*/ 331 w 397"/>
                <a:gd name="T109" fmla="*/ 344 h 585"/>
                <a:gd name="T110" fmla="*/ 325 w 397"/>
                <a:gd name="T111" fmla="*/ 368 h 585"/>
                <a:gd name="T112" fmla="*/ 104 w 397"/>
                <a:gd name="T113" fmla="*/ 293 h 585"/>
                <a:gd name="T114" fmla="*/ 155 w 397"/>
                <a:gd name="T115" fmla="*/ 282 h 585"/>
                <a:gd name="T116" fmla="*/ 159 w 397"/>
                <a:gd name="T117" fmla="*/ 213 h 585"/>
                <a:gd name="T118" fmla="*/ 108 w 397"/>
                <a:gd name="T119" fmla="*/ 187 h 585"/>
                <a:gd name="T120" fmla="*/ 92 w 397"/>
                <a:gd name="T121" fmla="*/ 269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7" h="585">
                  <a:moveTo>
                    <a:pt x="340" y="384"/>
                  </a:moveTo>
                  <a:lnTo>
                    <a:pt x="341" y="390"/>
                  </a:lnTo>
                  <a:lnTo>
                    <a:pt x="340" y="394"/>
                  </a:lnTo>
                  <a:lnTo>
                    <a:pt x="339" y="397"/>
                  </a:lnTo>
                  <a:lnTo>
                    <a:pt x="337" y="402"/>
                  </a:lnTo>
                  <a:lnTo>
                    <a:pt x="329" y="415"/>
                  </a:lnTo>
                  <a:lnTo>
                    <a:pt x="319" y="429"/>
                  </a:lnTo>
                  <a:lnTo>
                    <a:pt x="308" y="440"/>
                  </a:lnTo>
                  <a:lnTo>
                    <a:pt x="299" y="449"/>
                  </a:lnTo>
                  <a:lnTo>
                    <a:pt x="292" y="457"/>
                  </a:lnTo>
                  <a:lnTo>
                    <a:pt x="288" y="460"/>
                  </a:lnTo>
                  <a:lnTo>
                    <a:pt x="281" y="458"/>
                  </a:lnTo>
                  <a:lnTo>
                    <a:pt x="278" y="454"/>
                  </a:lnTo>
                  <a:lnTo>
                    <a:pt x="275" y="452"/>
                  </a:lnTo>
                  <a:lnTo>
                    <a:pt x="273" y="449"/>
                  </a:lnTo>
                  <a:lnTo>
                    <a:pt x="270" y="446"/>
                  </a:lnTo>
                  <a:lnTo>
                    <a:pt x="271" y="440"/>
                  </a:lnTo>
                  <a:lnTo>
                    <a:pt x="271" y="435"/>
                  </a:lnTo>
                  <a:lnTo>
                    <a:pt x="273" y="429"/>
                  </a:lnTo>
                  <a:lnTo>
                    <a:pt x="275" y="415"/>
                  </a:lnTo>
                  <a:lnTo>
                    <a:pt x="279" y="398"/>
                  </a:lnTo>
                  <a:lnTo>
                    <a:pt x="282" y="385"/>
                  </a:lnTo>
                  <a:lnTo>
                    <a:pt x="282" y="383"/>
                  </a:lnTo>
                  <a:lnTo>
                    <a:pt x="284" y="377"/>
                  </a:lnTo>
                  <a:lnTo>
                    <a:pt x="287" y="369"/>
                  </a:lnTo>
                  <a:lnTo>
                    <a:pt x="290" y="359"/>
                  </a:lnTo>
                  <a:lnTo>
                    <a:pt x="292" y="351"/>
                  </a:lnTo>
                  <a:lnTo>
                    <a:pt x="293" y="347"/>
                  </a:lnTo>
                  <a:lnTo>
                    <a:pt x="296" y="343"/>
                  </a:lnTo>
                  <a:lnTo>
                    <a:pt x="298" y="340"/>
                  </a:lnTo>
                  <a:lnTo>
                    <a:pt x="301" y="337"/>
                  </a:lnTo>
                  <a:lnTo>
                    <a:pt x="302" y="336"/>
                  </a:lnTo>
                  <a:lnTo>
                    <a:pt x="303" y="336"/>
                  </a:lnTo>
                  <a:lnTo>
                    <a:pt x="309" y="331"/>
                  </a:lnTo>
                  <a:lnTo>
                    <a:pt x="315" y="328"/>
                  </a:lnTo>
                  <a:lnTo>
                    <a:pt x="320" y="326"/>
                  </a:lnTo>
                  <a:lnTo>
                    <a:pt x="325" y="324"/>
                  </a:lnTo>
                  <a:lnTo>
                    <a:pt x="328" y="321"/>
                  </a:lnTo>
                  <a:lnTo>
                    <a:pt x="329" y="320"/>
                  </a:lnTo>
                  <a:lnTo>
                    <a:pt x="331" y="315"/>
                  </a:lnTo>
                  <a:lnTo>
                    <a:pt x="332" y="309"/>
                  </a:lnTo>
                  <a:lnTo>
                    <a:pt x="332" y="303"/>
                  </a:lnTo>
                  <a:lnTo>
                    <a:pt x="331" y="297"/>
                  </a:lnTo>
                  <a:lnTo>
                    <a:pt x="326" y="292"/>
                  </a:lnTo>
                  <a:lnTo>
                    <a:pt x="318" y="283"/>
                  </a:lnTo>
                  <a:lnTo>
                    <a:pt x="307" y="274"/>
                  </a:lnTo>
                  <a:lnTo>
                    <a:pt x="296" y="264"/>
                  </a:lnTo>
                  <a:lnTo>
                    <a:pt x="282" y="247"/>
                  </a:lnTo>
                  <a:lnTo>
                    <a:pt x="275" y="232"/>
                  </a:lnTo>
                  <a:lnTo>
                    <a:pt x="271" y="226"/>
                  </a:lnTo>
                  <a:lnTo>
                    <a:pt x="267" y="217"/>
                  </a:lnTo>
                  <a:lnTo>
                    <a:pt x="262" y="208"/>
                  </a:lnTo>
                  <a:lnTo>
                    <a:pt x="257" y="199"/>
                  </a:lnTo>
                  <a:lnTo>
                    <a:pt x="253" y="190"/>
                  </a:lnTo>
                  <a:lnTo>
                    <a:pt x="249" y="181"/>
                  </a:lnTo>
                  <a:lnTo>
                    <a:pt x="246" y="175"/>
                  </a:lnTo>
                  <a:lnTo>
                    <a:pt x="244" y="170"/>
                  </a:lnTo>
                  <a:lnTo>
                    <a:pt x="240" y="158"/>
                  </a:lnTo>
                  <a:lnTo>
                    <a:pt x="235" y="147"/>
                  </a:lnTo>
                  <a:lnTo>
                    <a:pt x="232" y="139"/>
                  </a:lnTo>
                  <a:lnTo>
                    <a:pt x="231" y="136"/>
                  </a:lnTo>
                  <a:lnTo>
                    <a:pt x="228" y="133"/>
                  </a:lnTo>
                  <a:lnTo>
                    <a:pt x="223" y="132"/>
                  </a:lnTo>
                  <a:lnTo>
                    <a:pt x="219" y="132"/>
                  </a:lnTo>
                  <a:lnTo>
                    <a:pt x="214" y="135"/>
                  </a:lnTo>
                  <a:lnTo>
                    <a:pt x="212" y="141"/>
                  </a:lnTo>
                  <a:lnTo>
                    <a:pt x="209" y="149"/>
                  </a:lnTo>
                  <a:lnTo>
                    <a:pt x="209" y="151"/>
                  </a:lnTo>
                  <a:lnTo>
                    <a:pt x="209" y="153"/>
                  </a:lnTo>
                  <a:lnTo>
                    <a:pt x="209" y="160"/>
                  </a:lnTo>
                  <a:lnTo>
                    <a:pt x="208" y="163"/>
                  </a:lnTo>
                  <a:lnTo>
                    <a:pt x="209" y="155"/>
                  </a:lnTo>
                  <a:lnTo>
                    <a:pt x="209" y="154"/>
                  </a:lnTo>
                  <a:lnTo>
                    <a:pt x="209" y="159"/>
                  </a:lnTo>
                  <a:lnTo>
                    <a:pt x="209" y="165"/>
                  </a:lnTo>
                  <a:lnTo>
                    <a:pt x="208" y="174"/>
                  </a:lnTo>
                  <a:lnTo>
                    <a:pt x="208" y="181"/>
                  </a:lnTo>
                  <a:lnTo>
                    <a:pt x="208" y="194"/>
                  </a:lnTo>
                  <a:lnTo>
                    <a:pt x="210" y="209"/>
                  </a:lnTo>
                  <a:lnTo>
                    <a:pt x="211" y="221"/>
                  </a:lnTo>
                  <a:lnTo>
                    <a:pt x="214" y="233"/>
                  </a:lnTo>
                  <a:lnTo>
                    <a:pt x="215" y="239"/>
                  </a:lnTo>
                  <a:lnTo>
                    <a:pt x="217" y="242"/>
                  </a:lnTo>
                  <a:lnTo>
                    <a:pt x="218" y="246"/>
                  </a:lnTo>
                  <a:lnTo>
                    <a:pt x="221" y="248"/>
                  </a:lnTo>
                  <a:lnTo>
                    <a:pt x="228" y="253"/>
                  </a:lnTo>
                  <a:lnTo>
                    <a:pt x="234" y="259"/>
                  </a:lnTo>
                  <a:lnTo>
                    <a:pt x="235" y="262"/>
                  </a:lnTo>
                  <a:lnTo>
                    <a:pt x="236" y="265"/>
                  </a:lnTo>
                  <a:lnTo>
                    <a:pt x="243" y="271"/>
                  </a:lnTo>
                  <a:lnTo>
                    <a:pt x="246" y="276"/>
                  </a:lnTo>
                  <a:lnTo>
                    <a:pt x="247" y="280"/>
                  </a:lnTo>
                  <a:lnTo>
                    <a:pt x="247" y="283"/>
                  </a:lnTo>
                  <a:lnTo>
                    <a:pt x="247" y="286"/>
                  </a:lnTo>
                  <a:lnTo>
                    <a:pt x="246" y="290"/>
                  </a:lnTo>
                  <a:lnTo>
                    <a:pt x="244" y="293"/>
                  </a:lnTo>
                  <a:lnTo>
                    <a:pt x="242" y="295"/>
                  </a:lnTo>
                  <a:lnTo>
                    <a:pt x="240" y="296"/>
                  </a:lnTo>
                  <a:lnTo>
                    <a:pt x="235" y="296"/>
                  </a:lnTo>
                  <a:lnTo>
                    <a:pt x="232" y="296"/>
                  </a:lnTo>
                  <a:lnTo>
                    <a:pt x="229" y="296"/>
                  </a:lnTo>
                  <a:lnTo>
                    <a:pt x="222" y="293"/>
                  </a:lnTo>
                  <a:lnTo>
                    <a:pt x="215" y="291"/>
                  </a:lnTo>
                  <a:lnTo>
                    <a:pt x="211" y="288"/>
                  </a:lnTo>
                  <a:lnTo>
                    <a:pt x="207" y="286"/>
                  </a:lnTo>
                  <a:lnTo>
                    <a:pt x="203" y="285"/>
                  </a:lnTo>
                  <a:lnTo>
                    <a:pt x="200" y="286"/>
                  </a:lnTo>
                  <a:lnTo>
                    <a:pt x="197" y="286"/>
                  </a:lnTo>
                  <a:lnTo>
                    <a:pt x="196" y="288"/>
                  </a:lnTo>
                  <a:lnTo>
                    <a:pt x="193" y="294"/>
                  </a:lnTo>
                  <a:lnTo>
                    <a:pt x="193" y="299"/>
                  </a:lnTo>
                  <a:lnTo>
                    <a:pt x="193" y="305"/>
                  </a:lnTo>
                  <a:lnTo>
                    <a:pt x="193" y="310"/>
                  </a:lnTo>
                  <a:lnTo>
                    <a:pt x="193" y="313"/>
                  </a:lnTo>
                  <a:lnTo>
                    <a:pt x="193" y="314"/>
                  </a:lnTo>
                  <a:lnTo>
                    <a:pt x="195" y="320"/>
                  </a:lnTo>
                  <a:lnTo>
                    <a:pt x="196" y="327"/>
                  </a:lnTo>
                  <a:lnTo>
                    <a:pt x="196" y="329"/>
                  </a:lnTo>
                  <a:lnTo>
                    <a:pt x="196" y="331"/>
                  </a:lnTo>
                  <a:lnTo>
                    <a:pt x="199" y="344"/>
                  </a:lnTo>
                  <a:lnTo>
                    <a:pt x="202" y="352"/>
                  </a:lnTo>
                  <a:lnTo>
                    <a:pt x="203" y="358"/>
                  </a:lnTo>
                  <a:lnTo>
                    <a:pt x="206" y="362"/>
                  </a:lnTo>
                  <a:lnTo>
                    <a:pt x="207" y="364"/>
                  </a:lnTo>
                  <a:lnTo>
                    <a:pt x="207" y="368"/>
                  </a:lnTo>
                  <a:lnTo>
                    <a:pt x="209" y="371"/>
                  </a:lnTo>
                  <a:lnTo>
                    <a:pt x="210" y="374"/>
                  </a:lnTo>
                  <a:lnTo>
                    <a:pt x="214" y="382"/>
                  </a:lnTo>
                  <a:lnTo>
                    <a:pt x="218" y="388"/>
                  </a:lnTo>
                  <a:lnTo>
                    <a:pt x="221" y="394"/>
                  </a:lnTo>
                  <a:lnTo>
                    <a:pt x="224" y="397"/>
                  </a:lnTo>
                  <a:lnTo>
                    <a:pt x="229" y="404"/>
                  </a:lnTo>
                  <a:lnTo>
                    <a:pt x="232" y="407"/>
                  </a:lnTo>
                  <a:lnTo>
                    <a:pt x="235" y="414"/>
                  </a:lnTo>
                  <a:lnTo>
                    <a:pt x="240" y="419"/>
                  </a:lnTo>
                  <a:lnTo>
                    <a:pt x="237" y="424"/>
                  </a:lnTo>
                  <a:lnTo>
                    <a:pt x="235" y="428"/>
                  </a:lnTo>
                  <a:lnTo>
                    <a:pt x="232" y="431"/>
                  </a:lnTo>
                  <a:lnTo>
                    <a:pt x="230" y="432"/>
                  </a:lnTo>
                  <a:lnTo>
                    <a:pt x="226" y="430"/>
                  </a:lnTo>
                  <a:lnTo>
                    <a:pt x="223" y="427"/>
                  </a:lnTo>
                  <a:lnTo>
                    <a:pt x="212" y="421"/>
                  </a:lnTo>
                  <a:lnTo>
                    <a:pt x="204" y="417"/>
                  </a:lnTo>
                  <a:lnTo>
                    <a:pt x="199" y="412"/>
                  </a:lnTo>
                  <a:lnTo>
                    <a:pt x="193" y="406"/>
                  </a:lnTo>
                  <a:lnTo>
                    <a:pt x="189" y="406"/>
                  </a:lnTo>
                  <a:lnTo>
                    <a:pt x="185" y="407"/>
                  </a:lnTo>
                  <a:lnTo>
                    <a:pt x="185" y="407"/>
                  </a:lnTo>
                  <a:lnTo>
                    <a:pt x="185" y="408"/>
                  </a:lnTo>
                  <a:lnTo>
                    <a:pt x="185" y="408"/>
                  </a:lnTo>
                  <a:lnTo>
                    <a:pt x="184" y="409"/>
                  </a:lnTo>
                  <a:lnTo>
                    <a:pt x="184" y="410"/>
                  </a:lnTo>
                  <a:lnTo>
                    <a:pt x="182" y="410"/>
                  </a:lnTo>
                  <a:lnTo>
                    <a:pt x="182" y="414"/>
                  </a:lnTo>
                  <a:lnTo>
                    <a:pt x="181" y="417"/>
                  </a:lnTo>
                  <a:lnTo>
                    <a:pt x="181" y="423"/>
                  </a:lnTo>
                  <a:lnTo>
                    <a:pt x="182" y="428"/>
                  </a:lnTo>
                  <a:lnTo>
                    <a:pt x="184" y="442"/>
                  </a:lnTo>
                  <a:lnTo>
                    <a:pt x="187" y="455"/>
                  </a:lnTo>
                  <a:lnTo>
                    <a:pt x="191" y="468"/>
                  </a:lnTo>
                  <a:lnTo>
                    <a:pt x="197" y="481"/>
                  </a:lnTo>
                  <a:lnTo>
                    <a:pt x="204" y="494"/>
                  </a:lnTo>
                  <a:lnTo>
                    <a:pt x="211" y="505"/>
                  </a:lnTo>
                  <a:lnTo>
                    <a:pt x="220" y="518"/>
                  </a:lnTo>
                  <a:lnTo>
                    <a:pt x="228" y="532"/>
                  </a:lnTo>
                  <a:lnTo>
                    <a:pt x="231" y="536"/>
                  </a:lnTo>
                  <a:lnTo>
                    <a:pt x="233" y="539"/>
                  </a:lnTo>
                  <a:lnTo>
                    <a:pt x="235" y="543"/>
                  </a:lnTo>
                  <a:lnTo>
                    <a:pt x="235" y="547"/>
                  </a:lnTo>
                  <a:lnTo>
                    <a:pt x="234" y="552"/>
                  </a:lnTo>
                  <a:lnTo>
                    <a:pt x="232" y="557"/>
                  </a:lnTo>
                  <a:lnTo>
                    <a:pt x="229" y="561"/>
                  </a:lnTo>
                  <a:lnTo>
                    <a:pt x="225" y="565"/>
                  </a:lnTo>
                  <a:lnTo>
                    <a:pt x="221" y="571"/>
                  </a:lnTo>
                  <a:lnTo>
                    <a:pt x="217" y="575"/>
                  </a:lnTo>
                  <a:lnTo>
                    <a:pt x="214" y="576"/>
                  </a:lnTo>
                  <a:lnTo>
                    <a:pt x="212" y="576"/>
                  </a:lnTo>
                  <a:lnTo>
                    <a:pt x="208" y="579"/>
                  </a:lnTo>
                  <a:lnTo>
                    <a:pt x="203" y="580"/>
                  </a:lnTo>
                  <a:lnTo>
                    <a:pt x="201" y="581"/>
                  </a:lnTo>
                  <a:lnTo>
                    <a:pt x="198" y="583"/>
                  </a:lnTo>
                  <a:lnTo>
                    <a:pt x="195" y="584"/>
                  </a:lnTo>
                  <a:lnTo>
                    <a:pt x="193" y="585"/>
                  </a:lnTo>
                  <a:lnTo>
                    <a:pt x="191" y="585"/>
                  </a:lnTo>
                  <a:lnTo>
                    <a:pt x="188" y="585"/>
                  </a:lnTo>
                  <a:lnTo>
                    <a:pt x="180" y="581"/>
                  </a:lnTo>
                  <a:lnTo>
                    <a:pt x="170" y="573"/>
                  </a:lnTo>
                  <a:lnTo>
                    <a:pt x="163" y="565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8" y="543"/>
                  </a:lnTo>
                  <a:lnTo>
                    <a:pt x="136" y="541"/>
                  </a:lnTo>
                  <a:lnTo>
                    <a:pt x="134" y="539"/>
                  </a:lnTo>
                  <a:lnTo>
                    <a:pt x="134" y="536"/>
                  </a:lnTo>
                  <a:lnTo>
                    <a:pt x="137" y="530"/>
                  </a:lnTo>
                  <a:lnTo>
                    <a:pt x="142" y="528"/>
                  </a:lnTo>
                  <a:lnTo>
                    <a:pt x="148" y="527"/>
                  </a:lnTo>
                  <a:lnTo>
                    <a:pt x="155" y="525"/>
                  </a:lnTo>
                  <a:lnTo>
                    <a:pt x="160" y="523"/>
                  </a:lnTo>
                  <a:lnTo>
                    <a:pt x="163" y="520"/>
                  </a:lnTo>
                  <a:lnTo>
                    <a:pt x="165" y="518"/>
                  </a:lnTo>
                  <a:lnTo>
                    <a:pt x="165" y="517"/>
                  </a:lnTo>
                  <a:lnTo>
                    <a:pt x="165" y="515"/>
                  </a:lnTo>
                  <a:lnTo>
                    <a:pt x="165" y="501"/>
                  </a:lnTo>
                  <a:lnTo>
                    <a:pt x="164" y="488"/>
                  </a:lnTo>
                  <a:lnTo>
                    <a:pt x="164" y="481"/>
                  </a:lnTo>
                  <a:lnTo>
                    <a:pt x="163" y="469"/>
                  </a:lnTo>
                  <a:lnTo>
                    <a:pt x="160" y="455"/>
                  </a:lnTo>
                  <a:lnTo>
                    <a:pt x="158" y="445"/>
                  </a:lnTo>
                  <a:lnTo>
                    <a:pt x="156" y="435"/>
                  </a:lnTo>
                  <a:lnTo>
                    <a:pt x="155" y="428"/>
                  </a:lnTo>
                  <a:lnTo>
                    <a:pt x="154" y="418"/>
                  </a:lnTo>
                  <a:lnTo>
                    <a:pt x="153" y="406"/>
                  </a:lnTo>
                  <a:lnTo>
                    <a:pt x="153" y="401"/>
                  </a:lnTo>
                  <a:lnTo>
                    <a:pt x="153" y="397"/>
                  </a:lnTo>
                  <a:lnTo>
                    <a:pt x="152" y="394"/>
                  </a:lnTo>
                  <a:lnTo>
                    <a:pt x="151" y="384"/>
                  </a:lnTo>
                  <a:lnTo>
                    <a:pt x="149" y="372"/>
                  </a:lnTo>
                  <a:lnTo>
                    <a:pt x="147" y="361"/>
                  </a:lnTo>
                  <a:lnTo>
                    <a:pt x="146" y="353"/>
                  </a:lnTo>
                  <a:lnTo>
                    <a:pt x="145" y="346"/>
                  </a:lnTo>
                  <a:lnTo>
                    <a:pt x="143" y="342"/>
                  </a:lnTo>
                  <a:lnTo>
                    <a:pt x="141" y="340"/>
                  </a:lnTo>
                  <a:lnTo>
                    <a:pt x="133" y="335"/>
                  </a:lnTo>
                  <a:lnTo>
                    <a:pt x="124" y="329"/>
                  </a:lnTo>
                  <a:lnTo>
                    <a:pt x="115" y="323"/>
                  </a:lnTo>
                  <a:lnTo>
                    <a:pt x="107" y="317"/>
                  </a:lnTo>
                  <a:lnTo>
                    <a:pt x="99" y="312"/>
                  </a:lnTo>
                  <a:lnTo>
                    <a:pt x="91" y="306"/>
                  </a:lnTo>
                  <a:lnTo>
                    <a:pt x="89" y="305"/>
                  </a:lnTo>
                  <a:lnTo>
                    <a:pt x="87" y="303"/>
                  </a:lnTo>
                  <a:lnTo>
                    <a:pt x="85" y="302"/>
                  </a:lnTo>
                  <a:lnTo>
                    <a:pt x="82" y="299"/>
                  </a:lnTo>
                  <a:lnTo>
                    <a:pt x="81" y="298"/>
                  </a:lnTo>
                  <a:lnTo>
                    <a:pt x="80" y="296"/>
                  </a:lnTo>
                  <a:lnTo>
                    <a:pt x="78" y="294"/>
                  </a:lnTo>
                  <a:lnTo>
                    <a:pt x="77" y="292"/>
                  </a:lnTo>
                  <a:lnTo>
                    <a:pt x="76" y="286"/>
                  </a:lnTo>
                  <a:lnTo>
                    <a:pt x="76" y="281"/>
                  </a:lnTo>
                  <a:lnTo>
                    <a:pt x="74" y="264"/>
                  </a:lnTo>
                  <a:lnTo>
                    <a:pt x="71" y="248"/>
                  </a:lnTo>
                  <a:lnTo>
                    <a:pt x="69" y="244"/>
                  </a:lnTo>
                  <a:lnTo>
                    <a:pt x="67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57" y="243"/>
                  </a:lnTo>
                  <a:lnTo>
                    <a:pt x="52" y="248"/>
                  </a:lnTo>
                  <a:lnTo>
                    <a:pt x="46" y="251"/>
                  </a:lnTo>
                  <a:lnTo>
                    <a:pt x="42" y="254"/>
                  </a:lnTo>
                  <a:lnTo>
                    <a:pt x="26" y="260"/>
                  </a:lnTo>
                  <a:lnTo>
                    <a:pt x="10" y="264"/>
                  </a:lnTo>
                  <a:lnTo>
                    <a:pt x="5" y="263"/>
                  </a:lnTo>
                  <a:lnTo>
                    <a:pt x="2" y="263"/>
                  </a:lnTo>
                  <a:lnTo>
                    <a:pt x="1" y="262"/>
                  </a:lnTo>
                  <a:lnTo>
                    <a:pt x="0" y="262"/>
                  </a:lnTo>
                  <a:lnTo>
                    <a:pt x="0" y="260"/>
                  </a:lnTo>
                  <a:lnTo>
                    <a:pt x="1" y="259"/>
                  </a:lnTo>
                  <a:lnTo>
                    <a:pt x="5" y="251"/>
                  </a:lnTo>
                  <a:lnTo>
                    <a:pt x="12" y="241"/>
                  </a:lnTo>
                  <a:lnTo>
                    <a:pt x="20" y="230"/>
                  </a:lnTo>
                  <a:lnTo>
                    <a:pt x="27" y="221"/>
                  </a:lnTo>
                  <a:lnTo>
                    <a:pt x="35" y="210"/>
                  </a:lnTo>
                  <a:lnTo>
                    <a:pt x="41" y="198"/>
                  </a:lnTo>
                  <a:lnTo>
                    <a:pt x="45" y="186"/>
                  </a:lnTo>
                  <a:lnTo>
                    <a:pt x="51" y="170"/>
                  </a:lnTo>
                  <a:lnTo>
                    <a:pt x="53" y="160"/>
                  </a:lnTo>
                  <a:lnTo>
                    <a:pt x="55" y="150"/>
                  </a:lnTo>
                  <a:lnTo>
                    <a:pt x="56" y="140"/>
                  </a:lnTo>
                  <a:lnTo>
                    <a:pt x="57" y="129"/>
                  </a:lnTo>
                  <a:lnTo>
                    <a:pt x="58" y="120"/>
                  </a:lnTo>
                  <a:lnTo>
                    <a:pt x="59" y="105"/>
                  </a:lnTo>
                  <a:lnTo>
                    <a:pt x="59" y="100"/>
                  </a:lnTo>
                  <a:lnTo>
                    <a:pt x="60" y="95"/>
                  </a:lnTo>
                  <a:lnTo>
                    <a:pt x="62" y="87"/>
                  </a:lnTo>
                  <a:lnTo>
                    <a:pt x="62" y="80"/>
                  </a:lnTo>
                  <a:lnTo>
                    <a:pt x="63" y="64"/>
                  </a:lnTo>
                  <a:lnTo>
                    <a:pt x="64" y="48"/>
                  </a:lnTo>
                  <a:lnTo>
                    <a:pt x="64" y="41"/>
                  </a:lnTo>
                  <a:lnTo>
                    <a:pt x="65" y="33"/>
                  </a:lnTo>
                  <a:lnTo>
                    <a:pt x="65" y="24"/>
                  </a:lnTo>
                  <a:lnTo>
                    <a:pt x="66" y="14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7" y="2"/>
                  </a:lnTo>
                  <a:lnTo>
                    <a:pt x="95" y="0"/>
                  </a:lnTo>
                  <a:lnTo>
                    <a:pt x="101" y="3"/>
                  </a:lnTo>
                  <a:lnTo>
                    <a:pt x="110" y="6"/>
                  </a:lnTo>
                  <a:lnTo>
                    <a:pt x="113" y="8"/>
                  </a:lnTo>
                  <a:lnTo>
                    <a:pt x="118" y="13"/>
                  </a:lnTo>
                  <a:lnTo>
                    <a:pt x="122" y="17"/>
                  </a:lnTo>
                  <a:lnTo>
                    <a:pt x="124" y="22"/>
                  </a:lnTo>
                  <a:lnTo>
                    <a:pt x="119" y="33"/>
                  </a:lnTo>
                  <a:lnTo>
                    <a:pt x="114" y="49"/>
                  </a:lnTo>
                  <a:lnTo>
                    <a:pt x="113" y="61"/>
                  </a:lnTo>
                  <a:lnTo>
                    <a:pt x="112" y="74"/>
                  </a:lnTo>
                  <a:lnTo>
                    <a:pt x="110" y="93"/>
                  </a:lnTo>
                  <a:lnTo>
                    <a:pt x="109" y="110"/>
                  </a:lnTo>
                  <a:lnTo>
                    <a:pt x="109" y="127"/>
                  </a:lnTo>
                  <a:lnTo>
                    <a:pt x="110" y="141"/>
                  </a:lnTo>
                  <a:lnTo>
                    <a:pt x="110" y="144"/>
                  </a:lnTo>
                  <a:lnTo>
                    <a:pt x="111" y="147"/>
                  </a:lnTo>
                  <a:lnTo>
                    <a:pt x="114" y="150"/>
                  </a:lnTo>
                  <a:lnTo>
                    <a:pt x="116" y="151"/>
                  </a:lnTo>
                  <a:lnTo>
                    <a:pt x="122" y="150"/>
                  </a:lnTo>
                  <a:lnTo>
                    <a:pt x="127" y="149"/>
                  </a:lnTo>
                  <a:lnTo>
                    <a:pt x="132" y="149"/>
                  </a:lnTo>
                  <a:lnTo>
                    <a:pt x="137" y="149"/>
                  </a:lnTo>
                  <a:lnTo>
                    <a:pt x="151" y="155"/>
                  </a:lnTo>
                  <a:lnTo>
                    <a:pt x="162" y="163"/>
                  </a:lnTo>
                  <a:lnTo>
                    <a:pt x="165" y="165"/>
                  </a:lnTo>
                  <a:lnTo>
                    <a:pt x="168" y="165"/>
                  </a:lnTo>
                  <a:lnTo>
                    <a:pt x="171" y="165"/>
                  </a:lnTo>
                  <a:lnTo>
                    <a:pt x="174" y="165"/>
                  </a:lnTo>
                  <a:lnTo>
                    <a:pt x="179" y="162"/>
                  </a:lnTo>
                  <a:lnTo>
                    <a:pt x="181" y="159"/>
                  </a:lnTo>
                  <a:lnTo>
                    <a:pt x="182" y="154"/>
                  </a:lnTo>
                  <a:lnTo>
                    <a:pt x="184" y="148"/>
                  </a:lnTo>
                  <a:lnTo>
                    <a:pt x="185" y="139"/>
                  </a:lnTo>
                  <a:lnTo>
                    <a:pt x="187" y="130"/>
                  </a:lnTo>
                  <a:lnTo>
                    <a:pt x="189" y="121"/>
                  </a:lnTo>
                  <a:lnTo>
                    <a:pt x="190" y="111"/>
                  </a:lnTo>
                  <a:lnTo>
                    <a:pt x="190" y="92"/>
                  </a:lnTo>
                  <a:lnTo>
                    <a:pt x="190" y="81"/>
                  </a:lnTo>
                  <a:lnTo>
                    <a:pt x="191" y="75"/>
                  </a:lnTo>
                  <a:lnTo>
                    <a:pt x="193" y="68"/>
                  </a:lnTo>
                  <a:lnTo>
                    <a:pt x="196" y="63"/>
                  </a:lnTo>
                  <a:lnTo>
                    <a:pt x="199" y="59"/>
                  </a:lnTo>
                  <a:lnTo>
                    <a:pt x="207" y="54"/>
                  </a:lnTo>
                  <a:lnTo>
                    <a:pt x="214" y="51"/>
                  </a:lnTo>
                  <a:lnTo>
                    <a:pt x="222" y="47"/>
                  </a:lnTo>
                  <a:lnTo>
                    <a:pt x="230" y="44"/>
                  </a:lnTo>
                  <a:lnTo>
                    <a:pt x="236" y="44"/>
                  </a:lnTo>
                  <a:lnTo>
                    <a:pt x="240" y="46"/>
                  </a:lnTo>
                  <a:lnTo>
                    <a:pt x="243" y="47"/>
                  </a:lnTo>
                  <a:lnTo>
                    <a:pt x="245" y="49"/>
                  </a:lnTo>
                  <a:lnTo>
                    <a:pt x="248" y="51"/>
                  </a:lnTo>
                  <a:lnTo>
                    <a:pt x="253" y="57"/>
                  </a:lnTo>
                  <a:lnTo>
                    <a:pt x="257" y="62"/>
                  </a:lnTo>
                  <a:lnTo>
                    <a:pt x="260" y="65"/>
                  </a:lnTo>
                  <a:lnTo>
                    <a:pt x="263" y="70"/>
                  </a:lnTo>
                  <a:lnTo>
                    <a:pt x="265" y="78"/>
                  </a:lnTo>
                  <a:lnTo>
                    <a:pt x="267" y="85"/>
                  </a:lnTo>
                  <a:lnTo>
                    <a:pt x="269" y="91"/>
                  </a:lnTo>
                  <a:lnTo>
                    <a:pt x="271" y="96"/>
                  </a:lnTo>
                  <a:lnTo>
                    <a:pt x="275" y="102"/>
                  </a:lnTo>
                  <a:lnTo>
                    <a:pt x="279" y="108"/>
                  </a:lnTo>
                  <a:lnTo>
                    <a:pt x="285" y="117"/>
                  </a:lnTo>
                  <a:lnTo>
                    <a:pt x="290" y="128"/>
                  </a:lnTo>
                  <a:lnTo>
                    <a:pt x="296" y="143"/>
                  </a:lnTo>
                  <a:lnTo>
                    <a:pt x="302" y="159"/>
                  </a:lnTo>
                  <a:lnTo>
                    <a:pt x="307" y="164"/>
                  </a:lnTo>
                  <a:lnTo>
                    <a:pt x="310" y="169"/>
                  </a:lnTo>
                  <a:lnTo>
                    <a:pt x="318" y="183"/>
                  </a:lnTo>
                  <a:lnTo>
                    <a:pt x="325" y="194"/>
                  </a:lnTo>
                  <a:lnTo>
                    <a:pt x="333" y="205"/>
                  </a:lnTo>
                  <a:lnTo>
                    <a:pt x="342" y="217"/>
                  </a:lnTo>
                  <a:lnTo>
                    <a:pt x="345" y="221"/>
                  </a:lnTo>
                  <a:lnTo>
                    <a:pt x="348" y="227"/>
                  </a:lnTo>
                  <a:lnTo>
                    <a:pt x="356" y="236"/>
                  </a:lnTo>
                  <a:lnTo>
                    <a:pt x="363" y="246"/>
                  </a:lnTo>
                  <a:lnTo>
                    <a:pt x="369" y="254"/>
                  </a:lnTo>
                  <a:lnTo>
                    <a:pt x="377" y="264"/>
                  </a:lnTo>
                  <a:lnTo>
                    <a:pt x="384" y="274"/>
                  </a:lnTo>
                  <a:lnTo>
                    <a:pt x="391" y="285"/>
                  </a:lnTo>
                  <a:lnTo>
                    <a:pt x="395" y="293"/>
                  </a:lnTo>
                  <a:lnTo>
                    <a:pt x="397" y="301"/>
                  </a:lnTo>
                  <a:lnTo>
                    <a:pt x="397" y="304"/>
                  </a:lnTo>
                  <a:lnTo>
                    <a:pt x="397" y="308"/>
                  </a:lnTo>
                  <a:lnTo>
                    <a:pt x="396" y="315"/>
                  </a:lnTo>
                  <a:lnTo>
                    <a:pt x="393" y="323"/>
                  </a:lnTo>
                  <a:lnTo>
                    <a:pt x="389" y="331"/>
                  </a:lnTo>
                  <a:lnTo>
                    <a:pt x="384" y="338"/>
                  </a:lnTo>
                  <a:lnTo>
                    <a:pt x="380" y="342"/>
                  </a:lnTo>
                  <a:lnTo>
                    <a:pt x="378" y="344"/>
                  </a:lnTo>
                  <a:lnTo>
                    <a:pt x="376" y="347"/>
                  </a:lnTo>
                  <a:lnTo>
                    <a:pt x="373" y="348"/>
                  </a:lnTo>
                  <a:lnTo>
                    <a:pt x="359" y="347"/>
                  </a:lnTo>
                  <a:lnTo>
                    <a:pt x="346" y="344"/>
                  </a:lnTo>
                  <a:lnTo>
                    <a:pt x="340" y="343"/>
                  </a:lnTo>
                  <a:lnTo>
                    <a:pt x="334" y="343"/>
                  </a:lnTo>
                  <a:lnTo>
                    <a:pt x="331" y="344"/>
                  </a:lnTo>
                  <a:lnTo>
                    <a:pt x="328" y="347"/>
                  </a:lnTo>
                  <a:lnTo>
                    <a:pt x="325" y="349"/>
                  </a:lnTo>
                  <a:lnTo>
                    <a:pt x="324" y="351"/>
                  </a:lnTo>
                  <a:lnTo>
                    <a:pt x="323" y="354"/>
                  </a:lnTo>
                  <a:lnTo>
                    <a:pt x="323" y="360"/>
                  </a:lnTo>
                  <a:lnTo>
                    <a:pt x="324" y="363"/>
                  </a:lnTo>
                  <a:lnTo>
                    <a:pt x="325" y="368"/>
                  </a:lnTo>
                  <a:lnTo>
                    <a:pt x="326" y="370"/>
                  </a:lnTo>
                  <a:lnTo>
                    <a:pt x="330" y="373"/>
                  </a:lnTo>
                  <a:lnTo>
                    <a:pt x="336" y="380"/>
                  </a:lnTo>
                  <a:lnTo>
                    <a:pt x="340" y="384"/>
                  </a:lnTo>
                  <a:close/>
                  <a:moveTo>
                    <a:pt x="92" y="280"/>
                  </a:moveTo>
                  <a:lnTo>
                    <a:pt x="93" y="287"/>
                  </a:lnTo>
                  <a:lnTo>
                    <a:pt x="104" y="293"/>
                  </a:lnTo>
                  <a:lnTo>
                    <a:pt x="114" y="295"/>
                  </a:lnTo>
                  <a:lnTo>
                    <a:pt x="131" y="298"/>
                  </a:lnTo>
                  <a:lnTo>
                    <a:pt x="142" y="295"/>
                  </a:lnTo>
                  <a:lnTo>
                    <a:pt x="147" y="293"/>
                  </a:lnTo>
                  <a:lnTo>
                    <a:pt x="151" y="288"/>
                  </a:lnTo>
                  <a:lnTo>
                    <a:pt x="154" y="285"/>
                  </a:lnTo>
                  <a:lnTo>
                    <a:pt x="155" y="282"/>
                  </a:lnTo>
                  <a:lnTo>
                    <a:pt x="157" y="274"/>
                  </a:lnTo>
                  <a:lnTo>
                    <a:pt x="159" y="262"/>
                  </a:lnTo>
                  <a:lnTo>
                    <a:pt x="163" y="250"/>
                  </a:lnTo>
                  <a:lnTo>
                    <a:pt x="163" y="230"/>
                  </a:lnTo>
                  <a:lnTo>
                    <a:pt x="162" y="221"/>
                  </a:lnTo>
                  <a:lnTo>
                    <a:pt x="162" y="215"/>
                  </a:lnTo>
                  <a:lnTo>
                    <a:pt x="159" y="213"/>
                  </a:lnTo>
                  <a:lnTo>
                    <a:pt x="155" y="207"/>
                  </a:lnTo>
                  <a:lnTo>
                    <a:pt x="148" y="200"/>
                  </a:lnTo>
                  <a:lnTo>
                    <a:pt x="140" y="193"/>
                  </a:lnTo>
                  <a:lnTo>
                    <a:pt x="125" y="185"/>
                  </a:lnTo>
                  <a:lnTo>
                    <a:pt x="123" y="184"/>
                  </a:lnTo>
                  <a:lnTo>
                    <a:pt x="118" y="184"/>
                  </a:lnTo>
                  <a:lnTo>
                    <a:pt x="108" y="187"/>
                  </a:lnTo>
                  <a:lnTo>
                    <a:pt x="101" y="195"/>
                  </a:lnTo>
                  <a:lnTo>
                    <a:pt x="97" y="202"/>
                  </a:lnTo>
                  <a:lnTo>
                    <a:pt x="95" y="209"/>
                  </a:lnTo>
                  <a:lnTo>
                    <a:pt x="92" y="228"/>
                  </a:lnTo>
                  <a:lnTo>
                    <a:pt x="91" y="242"/>
                  </a:lnTo>
                  <a:lnTo>
                    <a:pt x="91" y="257"/>
                  </a:lnTo>
                  <a:lnTo>
                    <a:pt x="92" y="269"/>
                  </a:lnTo>
                  <a:lnTo>
                    <a:pt x="9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810">
              <a:extLst>
                <a:ext uri="{FF2B5EF4-FFF2-40B4-BE49-F238E27FC236}">
                  <a16:creationId xmlns:a16="http://schemas.microsoft.com/office/drawing/2014/main" id="{0805051C-4CB0-4D8E-8387-B85EF83D6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9201" y="3021013"/>
              <a:ext cx="1238250" cy="1385888"/>
            </a:xfrm>
            <a:custGeom>
              <a:avLst/>
              <a:gdLst>
                <a:gd name="T0" fmla="*/ 2062 w 2341"/>
                <a:gd name="T1" fmla="*/ 108 h 2620"/>
                <a:gd name="T2" fmla="*/ 2135 w 2341"/>
                <a:gd name="T3" fmla="*/ 196 h 2620"/>
                <a:gd name="T4" fmla="*/ 2253 w 2341"/>
                <a:gd name="T5" fmla="*/ 287 h 2620"/>
                <a:gd name="T6" fmla="*/ 2341 w 2341"/>
                <a:gd name="T7" fmla="*/ 340 h 2620"/>
                <a:gd name="T8" fmla="*/ 2335 w 2341"/>
                <a:gd name="T9" fmla="*/ 1501 h 2620"/>
                <a:gd name="T10" fmla="*/ 2314 w 2341"/>
                <a:gd name="T11" fmla="*/ 1643 h 2620"/>
                <a:gd name="T12" fmla="*/ 2281 w 2341"/>
                <a:gd name="T13" fmla="*/ 1765 h 2620"/>
                <a:gd name="T14" fmla="*/ 2203 w 2341"/>
                <a:gd name="T15" fmla="*/ 1941 h 2620"/>
                <a:gd name="T16" fmla="*/ 2071 w 2341"/>
                <a:gd name="T17" fmla="*/ 2132 h 2620"/>
                <a:gd name="T18" fmla="*/ 1922 w 2341"/>
                <a:gd name="T19" fmla="*/ 2280 h 2620"/>
                <a:gd name="T20" fmla="*/ 1759 w 2341"/>
                <a:gd name="T21" fmla="*/ 2397 h 2620"/>
                <a:gd name="T22" fmla="*/ 1514 w 2341"/>
                <a:gd name="T23" fmla="*/ 2522 h 2620"/>
                <a:gd name="T24" fmla="*/ 1269 w 2341"/>
                <a:gd name="T25" fmla="*/ 2602 h 2620"/>
                <a:gd name="T26" fmla="*/ 1117 w 2341"/>
                <a:gd name="T27" fmla="*/ 2609 h 2620"/>
                <a:gd name="T28" fmla="*/ 854 w 2341"/>
                <a:gd name="T29" fmla="*/ 2528 h 2620"/>
                <a:gd name="T30" fmla="*/ 613 w 2341"/>
                <a:gd name="T31" fmla="*/ 2406 h 2620"/>
                <a:gd name="T32" fmla="*/ 402 w 2341"/>
                <a:gd name="T33" fmla="*/ 2246 h 2620"/>
                <a:gd name="T34" fmla="*/ 234 w 2341"/>
                <a:gd name="T35" fmla="*/ 2060 h 2620"/>
                <a:gd name="T36" fmla="*/ 106 w 2341"/>
                <a:gd name="T37" fmla="*/ 1845 h 2620"/>
                <a:gd name="T38" fmla="*/ 30 w 2341"/>
                <a:gd name="T39" fmla="*/ 1631 h 2620"/>
                <a:gd name="T40" fmla="*/ 7 w 2341"/>
                <a:gd name="T41" fmla="*/ 1513 h 2620"/>
                <a:gd name="T42" fmla="*/ 0 w 2341"/>
                <a:gd name="T43" fmla="*/ 1410 h 2620"/>
                <a:gd name="T44" fmla="*/ 39 w 2341"/>
                <a:gd name="T45" fmla="*/ 312 h 2620"/>
                <a:gd name="T46" fmla="*/ 164 w 2341"/>
                <a:gd name="T47" fmla="*/ 232 h 2620"/>
                <a:gd name="T48" fmla="*/ 263 w 2341"/>
                <a:gd name="T49" fmla="*/ 130 h 2620"/>
                <a:gd name="T50" fmla="*/ 334 w 2341"/>
                <a:gd name="T51" fmla="*/ 5 h 2620"/>
                <a:gd name="T52" fmla="*/ 2007 w 2341"/>
                <a:gd name="T53" fmla="*/ 5 h 2620"/>
                <a:gd name="T54" fmla="*/ 2047 w 2341"/>
                <a:gd name="T55" fmla="*/ 122 h 2620"/>
                <a:gd name="T56" fmla="*/ 350 w 2341"/>
                <a:gd name="T57" fmla="*/ 20 h 2620"/>
                <a:gd name="T58" fmla="*/ 278 w 2341"/>
                <a:gd name="T59" fmla="*/ 144 h 2620"/>
                <a:gd name="T60" fmla="*/ 179 w 2341"/>
                <a:gd name="T61" fmla="*/ 247 h 2620"/>
                <a:gd name="T62" fmla="*/ 53 w 2341"/>
                <a:gd name="T63" fmla="*/ 327 h 2620"/>
                <a:gd name="T64" fmla="*/ 22 w 2341"/>
                <a:gd name="T65" fmla="*/ 1450 h 2620"/>
                <a:gd name="T66" fmla="*/ 34 w 2341"/>
                <a:gd name="T67" fmla="*/ 1552 h 2620"/>
                <a:gd name="T68" fmla="*/ 71 w 2341"/>
                <a:gd name="T69" fmla="*/ 1699 h 2620"/>
                <a:gd name="T70" fmla="*/ 170 w 2341"/>
                <a:gd name="T71" fmla="*/ 1925 h 2620"/>
                <a:gd name="T72" fmla="*/ 313 w 2341"/>
                <a:gd name="T73" fmla="*/ 2123 h 2620"/>
                <a:gd name="T74" fmla="*/ 495 w 2341"/>
                <a:gd name="T75" fmla="*/ 2297 h 2620"/>
                <a:gd name="T76" fmla="*/ 715 w 2341"/>
                <a:gd name="T77" fmla="*/ 2441 h 2620"/>
                <a:gd name="T78" fmla="*/ 962 w 2341"/>
                <a:gd name="T79" fmla="*/ 2546 h 2620"/>
                <a:gd name="T80" fmla="*/ 1220 w 2341"/>
                <a:gd name="T81" fmla="*/ 2591 h 2620"/>
                <a:gd name="T82" fmla="*/ 1458 w 2341"/>
                <a:gd name="T83" fmla="*/ 2522 h 2620"/>
                <a:gd name="T84" fmla="*/ 1702 w 2341"/>
                <a:gd name="T85" fmla="*/ 2408 h 2620"/>
                <a:gd name="T86" fmla="*/ 1887 w 2341"/>
                <a:gd name="T87" fmla="*/ 2282 h 2620"/>
                <a:gd name="T88" fmla="*/ 2025 w 2341"/>
                <a:gd name="T89" fmla="*/ 2152 h 2620"/>
                <a:gd name="T90" fmla="*/ 2163 w 2341"/>
                <a:gd name="T91" fmla="*/ 1972 h 2620"/>
                <a:gd name="T92" fmla="*/ 2254 w 2341"/>
                <a:gd name="T93" fmla="*/ 1782 h 2620"/>
                <a:gd name="T94" fmla="*/ 2289 w 2341"/>
                <a:gd name="T95" fmla="*/ 1664 h 2620"/>
                <a:gd name="T96" fmla="*/ 2312 w 2341"/>
                <a:gd name="T97" fmla="*/ 1529 h 2620"/>
                <a:gd name="T98" fmla="*/ 2319 w 2341"/>
                <a:gd name="T99" fmla="*/ 1384 h 2620"/>
                <a:gd name="T100" fmla="*/ 2213 w 2341"/>
                <a:gd name="T101" fmla="*/ 286 h 2620"/>
                <a:gd name="T102" fmla="*/ 2121 w 2341"/>
                <a:gd name="T103" fmla="*/ 211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41" h="2620">
                  <a:moveTo>
                    <a:pt x="2007" y="5"/>
                  </a:moveTo>
                  <a:lnTo>
                    <a:pt x="2019" y="33"/>
                  </a:lnTo>
                  <a:lnTo>
                    <a:pt x="2032" y="58"/>
                  </a:lnTo>
                  <a:lnTo>
                    <a:pt x="2046" y="83"/>
                  </a:lnTo>
                  <a:lnTo>
                    <a:pt x="2062" y="108"/>
                  </a:lnTo>
                  <a:lnTo>
                    <a:pt x="2079" y="131"/>
                  </a:lnTo>
                  <a:lnTo>
                    <a:pt x="2097" y="154"/>
                  </a:lnTo>
                  <a:lnTo>
                    <a:pt x="2115" y="176"/>
                  </a:lnTo>
                  <a:lnTo>
                    <a:pt x="2135" y="196"/>
                  </a:lnTo>
                  <a:lnTo>
                    <a:pt x="2135" y="196"/>
                  </a:lnTo>
                  <a:lnTo>
                    <a:pt x="2157" y="216"/>
                  </a:lnTo>
                  <a:lnTo>
                    <a:pt x="2179" y="235"/>
                  </a:lnTo>
                  <a:lnTo>
                    <a:pt x="2203" y="254"/>
                  </a:lnTo>
                  <a:lnTo>
                    <a:pt x="2228" y="271"/>
                  </a:lnTo>
                  <a:lnTo>
                    <a:pt x="2253" y="287"/>
                  </a:lnTo>
                  <a:lnTo>
                    <a:pt x="2279" y="302"/>
                  </a:lnTo>
                  <a:lnTo>
                    <a:pt x="2307" y="317"/>
                  </a:lnTo>
                  <a:lnTo>
                    <a:pt x="2334" y="330"/>
                  </a:lnTo>
                  <a:lnTo>
                    <a:pt x="2341" y="333"/>
                  </a:lnTo>
                  <a:lnTo>
                    <a:pt x="2341" y="340"/>
                  </a:lnTo>
                  <a:lnTo>
                    <a:pt x="2340" y="1384"/>
                  </a:lnTo>
                  <a:lnTo>
                    <a:pt x="2340" y="1413"/>
                  </a:lnTo>
                  <a:lnTo>
                    <a:pt x="2339" y="1443"/>
                  </a:lnTo>
                  <a:lnTo>
                    <a:pt x="2337" y="1473"/>
                  </a:lnTo>
                  <a:lnTo>
                    <a:pt x="2335" y="1501"/>
                  </a:lnTo>
                  <a:lnTo>
                    <a:pt x="2332" y="1530"/>
                  </a:lnTo>
                  <a:lnTo>
                    <a:pt x="2329" y="1560"/>
                  </a:lnTo>
                  <a:lnTo>
                    <a:pt x="2324" y="1588"/>
                  </a:lnTo>
                  <a:lnTo>
                    <a:pt x="2320" y="1618"/>
                  </a:lnTo>
                  <a:lnTo>
                    <a:pt x="2314" y="1643"/>
                  </a:lnTo>
                  <a:lnTo>
                    <a:pt x="2309" y="1668"/>
                  </a:lnTo>
                  <a:lnTo>
                    <a:pt x="2302" y="1693"/>
                  </a:lnTo>
                  <a:lnTo>
                    <a:pt x="2296" y="1718"/>
                  </a:lnTo>
                  <a:lnTo>
                    <a:pt x="2289" y="1741"/>
                  </a:lnTo>
                  <a:lnTo>
                    <a:pt x="2281" y="1765"/>
                  </a:lnTo>
                  <a:lnTo>
                    <a:pt x="2273" y="1788"/>
                  </a:lnTo>
                  <a:lnTo>
                    <a:pt x="2265" y="1811"/>
                  </a:lnTo>
                  <a:lnTo>
                    <a:pt x="2246" y="1855"/>
                  </a:lnTo>
                  <a:lnTo>
                    <a:pt x="2225" y="1899"/>
                  </a:lnTo>
                  <a:lnTo>
                    <a:pt x="2203" y="1941"/>
                  </a:lnTo>
                  <a:lnTo>
                    <a:pt x="2180" y="1982"/>
                  </a:lnTo>
                  <a:lnTo>
                    <a:pt x="2155" y="2021"/>
                  </a:lnTo>
                  <a:lnTo>
                    <a:pt x="2129" y="2060"/>
                  </a:lnTo>
                  <a:lnTo>
                    <a:pt x="2100" y="2096"/>
                  </a:lnTo>
                  <a:lnTo>
                    <a:pt x="2071" y="2132"/>
                  </a:lnTo>
                  <a:lnTo>
                    <a:pt x="2041" y="2166"/>
                  </a:lnTo>
                  <a:lnTo>
                    <a:pt x="2010" y="2199"/>
                  </a:lnTo>
                  <a:lnTo>
                    <a:pt x="1977" y="2230"/>
                  </a:lnTo>
                  <a:lnTo>
                    <a:pt x="1944" y="2261"/>
                  </a:lnTo>
                  <a:lnTo>
                    <a:pt x="1922" y="2280"/>
                  </a:lnTo>
                  <a:lnTo>
                    <a:pt x="1899" y="2298"/>
                  </a:lnTo>
                  <a:lnTo>
                    <a:pt x="1877" y="2316"/>
                  </a:lnTo>
                  <a:lnTo>
                    <a:pt x="1854" y="2332"/>
                  </a:lnTo>
                  <a:lnTo>
                    <a:pt x="1808" y="2365"/>
                  </a:lnTo>
                  <a:lnTo>
                    <a:pt x="1759" y="2397"/>
                  </a:lnTo>
                  <a:lnTo>
                    <a:pt x="1712" y="2426"/>
                  </a:lnTo>
                  <a:lnTo>
                    <a:pt x="1663" y="2453"/>
                  </a:lnTo>
                  <a:lnTo>
                    <a:pt x="1613" y="2477"/>
                  </a:lnTo>
                  <a:lnTo>
                    <a:pt x="1564" y="2501"/>
                  </a:lnTo>
                  <a:lnTo>
                    <a:pt x="1514" y="2522"/>
                  </a:lnTo>
                  <a:lnTo>
                    <a:pt x="1464" y="2542"/>
                  </a:lnTo>
                  <a:lnTo>
                    <a:pt x="1414" y="2560"/>
                  </a:lnTo>
                  <a:lnTo>
                    <a:pt x="1366" y="2575"/>
                  </a:lnTo>
                  <a:lnTo>
                    <a:pt x="1316" y="2590"/>
                  </a:lnTo>
                  <a:lnTo>
                    <a:pt x="1269" y="2602"/>
                  </a:lnTo>
                  <a:lnTo>
                    <a:pt x="1222" y="2612"/>
                  </a:lnTo>
                  <a:lnTo>
                    <a:pt x="1176" y="2620"/>
                  </a:lnTo>
                  <a:lnTo>
                    <a:pt x="1173" y="2620"/>
                  </a:lnTo>
                  <a:lnTo>
                    <a:pt x="1172" y="2620"/>
                  </a:lnTo>
                  <a:lnTo>
                    <a:pt x="1117" y="2609"/>
                  </a:lnTo>
                  <a:lnTo>
                    <a:pt x="1064" y="2596"/>
                  </a:lnTo>
                  <a:lnTo>
                    <a:pt x="1010" y="2582"/>
                  </a:lnTo>
                  <a:lnTo>
                    <a:pt x="957" y="2565"/>
                  </a:lnTo>
                  <a:lnTo>
                    <a:pt x="905" y="2548"/>
                  </a:lnTo>
                  <a:lnTo>
                    <a:pt x="854" y="2528"/>
                  </a:lnTo>
                  <a:lnTo>
                    <a:pt x="804" y="2507"/>
                  </a:lnTo>
                  <a:lnTo>
                    <a:pt x="755" y="2484"/>
                  </a:lnTo>
                  <a:lnTo>
                    <a:pt x="706" y="2460"/>
                  </a:lnTo>
                  <a:lnTo>
                    <a:pt x="659" y="2433"/>
                  </a:lnTo>
                  <a:lnTo>
                    <a:pt x="613" y="2406"/>
                  </a:lnTo>
                  <a:lnTo>
                    <a:pt x="568" y="2376"/>
                  </a:lnTo>
                  <a:lnTo>
                    <a:pt x="525" y="2346"/>
                  </a:lnTo>
                  <a:lnTo>
                    <a:pt x="482" y="2314"/>
                  </a:lnTo>
                  <a:lnTo>
                    <a:pt x="441" y="2280"/>
                  </a:lnTo>
                  <a:lnTo>
                    <a:pt x="402" y="2246"/>
                  </a:lnTo>
                  <a:lnTo>
                    <a:pt x="366" y="2210"/>
                  </a:lnTo>
                  <a:lnTo>
                    <a:pt x="330" y="2174"/>
                  </a:lnTo>
                  <a:lnTo>
                    <a:pt x="296" y="2138"/>
                  </a:lnTo>
                  <a:lnTo>
                    <a:pt x="265" y="2099"/>
                  </a:lnTo>
                  <a:lnTo>
                    <a:pt x="234" y="2060"/>
                  </a:lnTo>
                  <a:lnTo>
                    <a:pt x="205" y="2019"/>
                  </a:lnTo>
                  <a:lnTo>
                    <a:pt x="178" y="1977"/>
                  </a:lnTo>
                  <a:lnTo>
                    <a:pt x="152" y="1934"/>
                  </a:lnTo>
                  <a:lnTo>
                    <a:pt x="128" y="1890"/>
                  </a:lnTo>
                  <a:lnTo>
                    <a:pt x="106" y="1845"/>
                  </a:lnTo>
                  <a:lnTo>
                    <a:pt x="85" y="1799"/>
                  </a:lnTo>
                  <a:lnTo>
                    <a:pt x="68" y="1753"/>
                  </a:lnTo>
                  <a:lnTo>
                    <a:pt x="51" y="1705"/>
                  </a:lnTo>
                  <a:lnTo>
                    <a:pt x="37" y="1656"/>
                  </a:lnTo>
                  <a:lnTo>
                    <a:pt x="30" y="1631"/>
                  </a:lnTo>
                  <a:lnTo>
                    <a:pt x="24" y="1607"/>
                  </a:lnTo>
                  <a:lnTo>
                    <a:pt x="18" y="1582"/>
                  </a:lnTo>
                  <a:lnTo>
                    <a:pt x="14" y="1556"/>
                  </a:lnTo>
                  <a:lnTo>
                    <a:pt x="11" y="1534"/>
                  </a:lnTo>
                  <a:lnTo>
                    <a:pt x="7" y="1513"/>
                  </a:lnTo>
                  <a:lnTo>
                    <a:pt x="5" y="1493"/>
                  </a:lnTo>
                  <a:lnTo>
                    <a:pt x="3" y="1472"/>
                  </a:lnTo>
                  <a:lnTo>
                    <a:pt x="1" y="1452"/>
                  </a:lnTo>
                  <a:lnTo>
                    <a:pt x="0" y="1431"/>
                  </a:lnTo>
                  <a:lnTo>
                    <a:pt x="0" y="1410"/>
                  </a:lnTo>
                  <a:lnTo>
                    <a:pt x="0" y="1388"/>
                  </a:lnTo>
                  <a:lnTo>
                    <a:pt x="5" y="334"/>
                  </a:lnTo>
                  <a:lnTo>
                    <a:pt x="5" y="327"/>
                  </a:lnTo>
                  <a:lnTo>
                    <a:pt x="12" y="324"/>
                  </a:lnTo>
                  <a:lnTo>
                    <a:pt x="39" y="312"/>
                  </a:lnTo>
                  <a:lnTo>
                    <a:pt x="67" y="298"/>
                  </a:lnTo>
                  <a:lnTo>
                    <a:pt x="93" y="282"/>
                  </a:lnTo>
                  <a:lnTo>
                    <a:pt x="117" y="267"/>
                  </a:lnTo>
                  <a:lnTo>
                    <a:pt x="141" y="249"/>
                  </a:lnTo>
                  <a:lnTo>
                    <a:pt x="164" y="232"/>
                  </a:lnTo>
                  <a:lnTo>
                    <a:pt x="186" y="213"/>
                  </a:lnTo>
                  <a:lnTo>
                    <a:pt x="207" y="193"/>
                  </a:lnTo>
                  <a:lnTo>
                    <a:pt x="227" y="174"/>
                  </a:lnTo>
                  <a:lnTo>
                    <a:pt x="246" y="152"/>
                  </a:lnTo>
                  <a:lnTo>
                    <a:pt x="263" y="130"/>
                  </a:lnTo>
                  <a:lnTo>
                    <a:pt x="280" y="107"/>
                  </a:lnTo>
                  <a:lnTo>
                    <a:pt x="295" y="83"/>
                  </a:lnTo>
                  <a:lnTo>
                    <a:pt x="310" y="58"/>
                  </a:lnTo>
                  <a:lnTo>
                    <a:pt x="322" y="33"/>
                  </a:lnTo>
                  <a:lnTo>
                    <a:pt x="334" y="5"/>
                  </a:lnTo>
                  <a:lnTo>
                    <a:pt x="337" y="0"/>
                  </a:lnTo>
                  <a:lnTo>
                    <a:pt x="344" y="0"/>
                  </a:lnTo>
                  <a:lnTo>
                    <a:pt x="1997" y="0"/>
                  </a:lnTo>
                  <a:lnTo>
                    <a:pt x="2003" y="0"/>
                  </a:lnTo>
                  <a:lnTo>
                    <a:pt x="2007" y="5"/>
                  </a:lnTo>
                  <a:close/>
                  <a:moveTo>
                    <a:pt x="2121" y="211"/>
                  </a:moveTo>
                  <a:lnTo>
                    <a:pt x="2101" y="190"/>
                  </a:lnTo>
                  <a:lnTo>
                    <a:pt x="2081" y="168"/>
                  </a:lnTo>
                  <a:lnTo>
                    <a:pt x="2064" y="145"/>
                  </a:lnTo>
                  <a:lnTo>
                    <a:pt x="2047" y="122"/>
                  </a:lnTo>
                  <a:lnTo>
                    <a:pt x="2031" y="98"/>
                  </a:lnTo>
                  <a:lnTo>
                    <a:pt x="2017" y="72"/>
                  </a:lnTo>
                  <a:lnTo>
                    <a:pt x="2002" y="47"/>
                  </a:lnTo>
                  <a:lnTo>
                    <a:pt x="1990" y="20"/>
                  </a:lnTo>
                  <a:lnTo>
                    <a:pt x="350" y="20"/>
                  </a:lnTo>
                  <a:lnTo>
                    <a:pt x="338" y="47"/>
                  </a:lnTo>
                  <a:lnTo>
                    <a:pt x="325" y="72"/>
                  </a:lnTo>
                  <a:lnTo>
                    <a:pt x="311" y="98"/>
                  </a:lnTo>
                  <a:lnTo>
                    <a:pt x="295" y="121"/>
                  </a:lnTo>
                  <a:lnTo>
                    <a:pt x="278" y="144"/>
                  </a:lnTo>
                  <a:lnTo>
                    <a:pt x="260" y="167"/>
                  </a:lnTo>
                  <a:lnTo>
                    <a:pt x="241" y="188"/>
                  </a:lnTo>
                  <a:lnTo>
                    <a:pt x="223" y="208"/>
                  </a:lnTo>
                  <a:lnTo>
                    <a:pt x="201" y="227"/>
                  </a:lnTo>
                  <a:lnTo>
                    <a:pt x="179" y="247"/>
                  </a:lnTo>
                  <a:lnTo>
                    <a:pt x="156" y="265"/>
                  </a:lnTo>
                  <a:lnTo>
                    <a:pt x="132" y="282"/>
                  </a:lnTo>
                  <a:lnTo>
                    <a:pt x="107" y="298"/>
                  </a:lnTo>
                  <a:lnTo>
                    <a:pt x="81" y="313"/>
                  </a:lnTo>
                  <a:lnTo>
                    <a:pt x="53" y="327"/>
                  </a:lnTo>
                  <a:lnTo>
                    <a:pt x="26" y="341"/>
                  </a:lnTo>
                  <a:lnTo>
                    <a:pt x="21" y="1388"/>
                  </a:lnTo>
                  <a:lnTo>
                    <a:pt x="21" y="1409"/>
                  </a:lnTo>
                  <a:lnTo>
                    <a:pt x="21" y="1430"/>
                  </a:lnTo>
                  <a:lnTo>
                    <a:pt x="22" y="1450"/>
                  </a:lnTo>
                  <a:lnTo>
                    <a:pt x="23" y="1471"/>
                  </a:lnTo>
                  <a:lnTo>
                    <a:pt x="25" y="1490"/>
                  </a:lnTo>
                  <a:lnTo>
                    <a:pt x="27" y="1511"/>
                  </a:lnTo>
                  <a:lnTo>
                    <a:pt x="30" y="1531"/>
                  </a:lnTo>
                  <a:lnTo>
                    <a:pt x="34" y="1552"/>
                  </a:lnTo>
                  <a:lnTo>
                    <a:pt x="39" y="1577"/>
                  </a:lnTo>
                  <a:lnTo>
                    <a:pt x="45" y="1603"/>
                  </a:lnTo>
                  <a:lnTo>
                    <a:pt x="50" y="1627"/>
                  </a:lnTo>
                  <a:lnTo>
                    <a:pt x="57" y="1651"/>
                  </a:lnTo>
                  <a:lnTo>
                    <a:pt x="71" y="1699"/>
                  </a:lnTo>
                  <a:lnTo>
                    <a:pt x="86" y="1745"/>
                  </a:lnTo>
                  <a:lnTo>
                    <a:pt x="105" y="1792"/>
                  </a:lnTo>
                  <a:lnTo>
                    <a:pt x="125" y="1837"/>
                  </a:lnTo>
                  <a:lnTo>
                    <a:pt x="147" y="1882"/>
                  </a:lnTo>
                  <a:lnTo>
                    <a:pt x="170" y="1925"/>
                  </a:lnTo>
                  <a:lnTo>
                    <a:pt x="195" y="1966"/>
                  </a:lnTo>
                  <a:lnTo>
                    <a:pt x="223" y="2007"/>
                  </a:lnTo>
                  <a:lnTo>
                    <a:pt x="250" y="2048"/>
                  </a:lnTo>
                  <a:lnTo>
                    <a:pt x="281" y="2086"/>
                  </a:lnTo>
                  <a:lnTo>
                    <a:pt x="313" y="2123"/>
                  </a:lnTo>
                  <a:lnTo>
                    <a:pt x="346" y="2161"/>
                  </a:lnTo>
                  <a:lnTo>
                    <a:pt x="380" y="2196"/>
                  </a:lnTo>
                  <a:lnTo>
                    <a:pt x="415" y="2230"/>
                  </a:lnTo>
                  <a:lnTo>
                    <a:pt x="455" y="2264"/>
                  </a:lnTo>
                  <a:lnTo>
                    <a:pt x="495" y="2297"/>
                  </a:lnTo>
                  <a:lnTo>
                    <a:pt x="537" y="2329"/>
                  </a:lnTo>
                  <a:lnTo>
                    <a:pt x="580" y="2359"/>
                  </a:lnTo>
                  <a:lnTo>
                    <a:pt x="624" y="2388"/>
                  </a:lnTo>
                  <a:lnTo>
                    <a:pt x="669" y="2415"/>
                  </a:lnTo>
                  <a:lnTo>
                    <a:pt x="715" y="2441"/>
                  </a:lnTo>
                  <a:lnTo>
                    <a:pt x="764" y="2465"/>
                  </a:lnTo>
                  <a:lnTo>
                    <a:pt x="812" y="2487"/>
                  </a:lnTo>
                  <a:lnTo>
                    <a:pt x="861" y="2509"/>
                  </a:lnTo>
                  <a:lnTo>
                    <a:pt x="911" y="2528"/>
                  </a:lnTo>
                  <a:lnTo>
                    <a:pt x="962" y="2546"/>
                  </a:lnTo>
                  <a:lnTo>
                    <a:pt x="1014" y="2562"/>
                  </a:lnTo>
                  <a:lnTo>
                    <a:pt x="1067" y="2576"/>
                  </a:lnTo>
                  <a:lnTo>
                    <a:pt x="1120" y="2588"/>
                  </a:lnTo>
                  <a:lnTo>
                    <a:pt x="1173" y="2599"/>
                  </a:lnTo>
                  <a:lnTo>
                    <a:pt x="1220" y="2591"/>
                  </a:lnTo>
                  <a:lnTo>
                    <a:pt x="1266" y="2581"/>
                  </a:lnTo>
                  <a:lnTo>
                    <a:pt x="1313" y="2569"/>
                  </a:lnTo>
                  <a:lnTo>
                    <a:pt x="1360" y="2555"/>
                  </a:lnTo>
                  <a:lnTo>
                    <a:pt x="1409" y="2539"/>
                  </a:lnTo>
                  <a:lnTo>
                    <a:pt x="1458" y="2522"/>
                  </a:lnTo>
                  <a:lnTo>
                    <a:pt x="1507" y="2503"/>
                  </a:lnTo>
                  <a:lnTo>
                    <a:pt x="1556" y="2482"/>
                  </a:lnTo>
                  <a:lnTo>
                    <a:pt x="1605" y="2459"/>
                  </a:lnTo>
                  <a:lnTo>
                    <a:pt x="1654" y="2435"/>
                  </a:lnTo>
                  <a:lnTo>
                    <a:pt x="1702" y="2408"/>
                  </a:lnTo>
                  <a:lnTo>
                    <a:pt x="1749" y="2380"/>
                  </a:lnTo>
                  <a:lnTo>
                    <a:pt x="1796" y="2349"/>
                  </a:lnTo>
                  <a:lnTo>
                    <a:pt x="1842" y="2316"/>
                  </a:lnTo>
                  <a:lnTo>
                    <a:pt x="1864" y="2299"/>
                  </a:lnTo>
                  <a:lnTo>
                    <a:pt x="1887" y="2282"/>
                  </a:lnTo>
                  <a:lnTo>
                    <a:pt x="1909" y="2264"/>
                  </a:lnTo>
                  <a:lnTo>
                    <a:pt x="1930" y="2246"/>
                  </a:lnTo>
                  <a:lnTo>
                    <a:pt x="1963" y="2216"/>
                  </a:lnTo>
                  <a:lnTo>
                    <a:pt x="1995" y="2184"/>
                  </a:lnTo>
                  <a:lnTo>
                    <a:pt x="2025" y="2152"/>
                  </a:lnTo>
                  <a:lnTo>
                    <a:pt x="2056" y="2119"/>
                  </a:lnTo>
                  <a:lnTo>
                    <a:pt x="2085" y="2084"/>
                  </a:lnTo>
                  <a:lnTo>
                    <a:pt x="2112" y="2048"/>
                  </a:lnTo>
                  <a:lnTo>
                    <a:pt x="2137" y="2010"/>
                  </a:lnTo>
                  <a:lnTo>
                    <a:pt x="2163" y="1972"/>
                  </a:lnTo>
                  <a:lnTo>
                    <a:pt x="2186" y="1931"/>
                  </a:lnTo>
                  <a:lnTo>
                    <a:pt x="2207" y="1890"/>
                  </a:lnTo>
                  <a:lnTo>
                    <a:pt x="2228" y="1848"/>
                  </a:lnTo>
                  <a:lnTo>
                    <a:pt x="2245" y="1804"/>
                  </a:lnTo>
                  <a:lnTo>
                    <a:pt x="2254" y="1782"/>
                  </a:lnTo>
                  <a:lnTo>
                    <a:pt x="2262" y="1759"/>
                  </a:lnTo>
                  <a:lnTo>
                    <a:pt x="2269" y="1735"/>
                  </a:lnTo>
                  <a:lnTo>
                    <a:pt x="2276" y="1711"/>
                  </a:lnTo>
                  <a:lnTo>
                    <a:pt x="2282" y="1688"/>
                  </a:lnTo>
                  <a:lnTo>
                    <a:pt x="2289" y="1664"/>
                  </a:lnTo>
                  <a:lnTo>
                    <a:pt x="2295" y="1639"/>
                  </a:lnTo>
                  <a:lnTo>
                    <a:pt x="2299" y="1615"/>
                  </a:lnTo>
                  <a:lnTo>
                    <a:pt x="2304" y="1586"/>
                  </a:lnTo>
                  <a:lnTo>
                    <a:pt x="2309" y="1557"/>
                  </a:lnTo>
                  <a:lnTo>
                    <a:pt x="2312" y="1529"/>
                  </a:lnTo>
                  <a:lnTo>
                    <a:pt x="2314" y="1500"/>
                  </a:lnTo>
                  <a:lnTo>
                    <a:pt x="2317" y="1471"/>
                  </a:lnTo>
                  <a:lnTo>
                    <a:pt x="2318" y="1442"/>
                  </a:lnTo>
                  <a:lnTo>
                    <a:pt x="2319" y="1413"/>
                  </a:lnTo>
                  <a:lnTo>
                    <a:pt x="2319" y="1384"/>
                  </a:lnTo>
                  <a:lnTo>
                    <a:pt x="2320" y="346"/>
                  </a:lnTo>
                  <a:lnTo>
                    <a:pt x="2291" y="333"/>
                  </a:lnTo>
                  <a:lnTo>
                    <a:pt x="2265" y="318"/>
                  </a:lnTo>
                  <a:lnTo>
                    <a:pt x="2239" y="302"/>
                  </a:lnTo>
                  <a:lnTo>
                    <a:pt x="2213" y="286"/>
                  </a:lnTo>
                  <a:lnTo>
                    <a:pt x="2188" y="269"/>
                  </a:lnTo>
                  <a:lnTo>
                    <a:pt x="2165" y="251"/>
                  </a:lnTo>
                  <a:lnTo>
                    <a:pt x="2143" y="231"/>
                  </a:lnTo>
                  <a:lnTo>
                    <a:pt x="2121" y="211"/>
                  </a:lnTo>
                  <a:lnTo>
                    <a:pt x="2121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816">
              <a:extLst>
                <a:ext uri="{FF2B5EF4-FFF2-40B4-BE49-F238E27FC236}">
                  <a16:creationId xmlns:a16="http://schemas.microsoft.com/office/drawing/2014/main" id="{D7CD3845-D7E1-4538-8D13-0264E66E6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0413" y="3476625"/>
              <a:ext cx="2171700" cy="1246188"/>
            </a:xfrm>
            <a:custGeom>
              <a:avLst/>
              <a:gdLst>
                <a:gd name="T0" fmla="*/ 64 w 4102"/>
                <a:gd name="T1" fmla="*/ 194 h 2355"/>
                <a:gd name="T2" fmla="*/ 189 w 4102"/>
                <a:gd name="T3" fmla="*/ 41 h 2355"/>
                <a:gd name="T4" fmla="*/ 258 w 4102"/>
                <a:gd name="T5" fmla="*/ 218 h 2355"/>
                <a:gd name="T6" fmla="*/ 255 w 4102"/>
                <a:gd name="T7" fmla="*/ 91 h 2355"/>
                <a:gd name="T8" fmla="*/ 104 w 4102"/>
                <a:gd name="T9" fmla="*/ 234 h 2355"/>
                <a:gd name="T10" fmla="*/ 70 w 4102"/>
                <a:gd name="T11" fmla="*/ 23 h 2355"/>
                <a:gd name="T12" fmla="*/ 285 w 4102"/>
                <a:gd name="T13" fmla="*/ 415 h 2355"/>
                <a:gd name="T14" fmla="*/ 110 w 4102"/>
                <a:gd name="T15" fmla="*/ 525 h 2355"/>
                <a:gd name="T16" fmla="*/ 5 w 4102"/>
                <a:gd name="T17" fmla="*/ 357 h 2355"/>
                <a:gd name="T18" fmla="*/ 63 w 4102"/>
                <a:gd name="T19" fmla="*/ 325 h 2355"/>
                <a:gd name="T20" fmla="*/ 123 w 4102"/>
                <a:gd name="T21" fmla="*/ 489 h 2355"/>
                <a:gd name="T22" fmla="*/ 216 w 4102"/>
                <a:gd name="T23" fmla="*/ 317 h 2355"/>
                <a:gd name="T24" fmla="*/ 50 w 4102"/>
                <a:gd name="T25" fmla="*/ 733 h 2355"/>
                <a:gd name="T26" fmla="*/ 123 w 4102"/>
                <a:gd name="T27" fmla="*/ 598 h 2355"/>
                <a:gd name="T28" fmla="*/ 126 w 4102"/>
                <a:gd name="T29" fmla="*/ 740 h 2355"/>
                <a:gd name="T30" fmla="*/ 228 w 4102"/>
                <a:gd name="T31" fmla="*/ 1243 h 2355"/>
                <a:gd name="T32" fmla="*/ 426 w 4102"/>
                <a:gd name="T33" fmla="*/ 1493 h 2355"/>
                <a:gd name="T34" fmla="*/ 358 w 4102"/>
                <a:gd name="T35" fmla="*/ 1406 h 2355"/>
                <a:gd name="T36" fmla="*/ 738 w 4102"/>
                <a:gd name="T37" fmla="*/ 1822 h 2355"/>
                <a:gd name="T38" fmla="*/ 864 w 4102"/>
                <a:gd name="T39" fmla="*/ 1851 h 2355"/>
                <a:gd name="T40" fmla="*/ 835 w 4102"/>
                <a:gd name="T41" fmla="*/ 1646 h 2355"/>
                <a:gd name="T42" fmla="*/ 935 w 4102"/>
                <a:gd name="T43" fmla="*/ 1758 h 2355"/>
                <a:gd name="T44" fmla="*/ 823 w 4102"/>
                <a:gd name="T45" fmla="*/ 1708 h 2355"/>
                <a:gd name="T46" fmla="*/ 826 w 4102"/>
                <a:gd name="T47" fmla="*/ 1927 h 2355"/>
                <a:gd name="T48" fmla="*/ 1192 w 4102"/>
                <a:gd name="T49" fmla="*/ 1858 h 2355"/>
                <a:gd name="T50" fmla="*/ 1315 w 4102"/>
                <a:gd name="T51" fmla="*/ 2158 h 2355"/>
                <a:gd name="T52" fmla="*/ 1223 w 4102"/>
                <a:gd name="T53" fmla="*/ 2178 h 2355"/>
                <a:gd name="T54" fmla="*/ 1544 w 4102"/>
                <a:gd name="T55" fmla="*/ 2209 h 2355"/>
                <a:gd name="T56" fmla="*/ 1791 w 4102"/>
                <a:gd name="T57" fmla="*/ 2098 h 2355"/>
                <a:gd name="T58" fmla="*/ 1995 w 4102"/>
                <a:gd name="T59" fmla="*/ 2142 h 2355"/>
                <a:gd name="T60" fmla="*/ 1930 w 4102"/>
                <a:gd name="T61" fmla="*/ 2344 h 2355"/>
                <a:gd name="T62" fmla="*/ 1747 w 4102"/>
                <a:gd name="T63" fmla="*/ 2255 h 2355"/>
                <a:gd name="T64" fmla="*/ 1892 w 4102"/>
                <a:gd name="T65" fmla="*/ 2321 h 2355"/>
                <a:gd name="T66" fmla="*/ 1912 w 4102"/>
                <a:gd name="T67" fmla="*/ 2107 h 2355"/>
                <a:gd name="T68" fmla="*/ 2234 w 4102"/>
                <a:gd name="T69" fmla="*/ 2076 h 2355"/>
                <a:gd name="T70" fmla="*/ 2364 w 4102"/>
                <a:gd name="T71" fmla="*/ 2049 h 2355"/>
                <a:gd name="T72" fmla="*/ 2500 w 4102"/>
                <a:gd name="T73" fmla="*/ 2202 h 2355"/>
                <a:gd name="T74" fmla="*/ 2353 w 4102"/>
                <a:gd name="T75" fmla="*/ 2335 h 2355"/>
                <a:gd name="T76" fmla="*/ 2300 w 4102"/>
                <a:gd name="T77" fmla="*/ 2272 h 2355"/>
                <a:gd name="T78" fmla="*/ 2463 w 4102"/>
                <a:gd name="T79" fmla="*/ 2214 h 2355"/>
                <a:gd name="T80" fmla="*/ 2288 w 4102"/>
                <a:gd name="T81" fmla="*/ 2120 h 2355"/>
                <a:gd name="T82" fmla="*/ 3036 w 4102"/>
                <a:gd name="T83" fmla="*/ 2066 h 2355"/>
                <a:gd name="T84" fmla="*/ 2818 w 4102"/>
                <a:gd name="T85" fmla="*/ 2151 h 2355"/>
                <a:gd name="T86" fmla="*/ 2768 w 4102"/>
                <a:gd name="T87" fmla="*/ 1943 h 2355"/>
                <a:gd name="T88" fmla="*/ 2924 w 4102"/>
                <a:gd name="T89" fmla="*/ 1931 h 2355"/>
                <a:gd name="T90" fmla="*/ 2784 w 4102"/>
                <a:gd name="T91" fmla="*/ 2026 h 2355"/>
                <a:gd name="T92" fmla="*/ 2996 w 4102"/>
                <a:gd name="T93" fmla="*/ 2065 h 2355"/>
                <a:gd name="T94" fmla="*/ 3283 w 4102"/>
                <a:gd name="T95" fmla="*/ 1946 h 2355"/>
                <a:gd name="T96" fmla="*/ 3235 w 4102"/>
                <a:gd name="T97" fmla="*/ 1920 h 2355"/>
                <a:gd name="T98" fmla="*/ 3200 w 4102"/>
                <a:gd name="T99" fmla="*/ 1660 h 2355"/>
                <a:gd name="T100" fmla="*/ 3719 w 4102"/>
                <a:gd name="T101" fmla="*/ 1426 h 2355"/>
                <a:gd name="T102" fmla="*/ 3955 w 4102"/>
                <a:gd name="T103" fmla="*/ 1079 h 2355"/>
                <a:gd name="T104" fmla="*/ 3880 w 4102"/>
                <a:gd name="T105" fmla="*/ 845 h 2355"/>
                <a:gd name="T106" fmla="*/ 3877 w 4102"/>
                <a:gd name="T107" fmla="*/ 938 h 2355"/>
                <a:gd name="T108" fmla="*/ 3797 w 4102"/>
                <a:gd name="T109" fmla="*/ 839 h 2355"/>
                <a:gd name="T110" fmla="*/ 4031 w 4102"/>
                <a:gd name="T111" fmla="*/ 705 h 2355"/>
                <a:gd name="T112" fmla="*/ 3939 w 4102"/>
                <a:gd name="T113" fmla="*/ 682 h 2355"/>
                <a:gd name="T114" fmla="*/ 3778 w 4102"/>
                <a:gd name="T115" fmla="*/ 688 h 2355"/>
                <a:gd name="T116" fmla="*/ 3829 w 4102"/>
                <a:gd name="T117" fmla="*/ 630 h 2355"/>
                <a:gd name="T118" fmla="*/ 3907 w 4102"/>
                <a:gd name="T119" fmla="*/ 663 h 2355"/>
                <a:gd name="T120" fmla="*/ 4064 w 4102"/>
                <a:gd name="T121" fmla="*/ 711 h 2355"/>
                <a:gd name="T122" fmla="*/ 3860 w 4102"/>
                <a:gd name="T123" fmla="*/ 248 h 2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02" h="2355">
                  <a:moveTo>
                    <a:pt x="108" y="16"/>
                  </a:moveTo>
                  <a:lnTo>
                    <a:pt x="110" y="51"/>
                  </a:lnTo>
                  <a:lnTo>
                    <a:pt x="100" y="51"/>
                  </a:lnTo>
                  <a:lnTo>
                    <a:pt x="90" y="53"/>
                  </a:lnTo>
                  <a:lnTo>
                    <a:pt x="82" y="57"/>
                  </a:lnTo>
                  <a:lnTo>
                    <a:pt x="74" y="60"/>
                  </a:lnTo>
                  <a:lnTo>
                    <a:pt x="68" y="64"/>
                  </a:lnTo>
                  <a:lnTo>
                    <a:pt x="61" y="71"/>
                  </a:lnTo>
                  <a:lnTo>
                    <a:pt x="56" y="78"/>
                  </a:lnTo>
                  <a:lnTo>
                    <a:pt x="51" y="86"/>
                  </a:lnTo>
                  <a:lnTo>
                    <a:pt x="47" y="95"/>
                  </a:lnTo>
                  <a:lnTo>
                    <a:pt x="44" y="106"/>
                  </a:lnTo>
                  <a:lnTo>
                    <a:pt x="41" y="116"/>
                  </a:lnTo>
                  <a:lnTo>
                    <a:pt x="40" y="128"/>
                  </a:lnTo>
                  <a:lnTo>
                    <a:pt x="40" y="138"/>
                  </a:lnTo>
                  <a:lnTo>
                    <a:pt x="40" y="148"/>
                  </a:lnTo>
                  <a:lnTo>
                    <a:pt x="41" y="157"/>
                  </a:lnTo>
                  <a:lnTo>
                    <a:pt x="44" y="166"/>
                  </a:lnTo>
                  <a:lnTo>
                    <a:pt x="47" y="173"/>
                  </a:lnTo>
                  <a:lnTo>
                    <a:pt x="50" y="180"/>
                  </a:lnTo>
                  <a:lnTo>
                    <a:pt x="55" y="185"/>
                  </a:lnTo>
                  <a:lnTo>
                    <a:pt x="59" y="191"/>
                  </a:lnTo>
                  <a:lnTo>
                    <a:pt x="64" y="194"/>
                  </a:lnTo>
                  <a:lnTo>
                    <a:pt x="70" y="197"/>
                  </a:lnTo>
                  <a:lnTo>
                    <a:pt x="77" y="199"/>
                  </a:lnTo>
                  <a:lnTo>
                    <a:pt x="82" y="200"/>
                  </a:lnTo>
                  <a:lnTo>
                    <a:pt x="89" y="200"/>
                  </a:lnTo>
                  <a:lnTo>
                    <a:pt x="94" y="199"/>
                  </a:lnTo>
                  <a:lnTo>
                    <a:pt x="101" y="196"/>
                  </a:lnTo>
                  <a:lnTo>
                    <a:pt x="105" y="194"/>
                  </a:lnTo>
                  <a:lnTo>
                    <a:pt x="111" y="190"/>
                  </a:lnTo>
                  <a:lnTo>
                    <a:pt x="115" y="184"/>
                  </a:lnTo>
                  <a:lnTo>
                    <a:pt x="119" y="178"/>
                  </a:lnTo>
                  <a:lnTo>
                    <a:pt x="124" y="170"/>
                  </a:lnTo>
                  <a:lnTo>
                    <a:pt x="126" y="163"/>
                  </a:lnTo>
                  <a:lnTo>
                    <a:pt x="130" y="152"/>
                  </a:lnTo>
                  <a:lnTo>
                    <a:pt x="135" y="139"/>
                  </a:lnTo>
                  <a:lnTo>
                    <a:pt x="140" y="122"/>
                  </a:lnTo>
                  <a:lnTo>
                    <a:pt x="146" y="104"/>
                  </a:lnTo>
                  <a:lnTo>
                    <a:pt x="151" y="90"/>
                  </a:lnTo>
                  <a:lnTo>
                    <a:pt x="157" y="79"/>
                  </a:lnTo>
                  <a:lnTo>
                    <a:pt x="161" y="70"/>
                  </a:lnTo>
                  <a:lnTo>
                    <a:pt x="167" y="61"/>
                  </a:lnTo>
                  <a:lnTo>
                    <a:pt x="174" y="53"/>
                  </a:lnTo>
                  <a:lnTo>
                    <a:pt x="181" y="47"/>
                  </a:lnTo>
                  <a:lnTo>
                    <a:pt x="189" y="41"/>
                  </a:lnTo>
                  <a:lnTo>
                    <a:pt x="197" y="38"/>
                  </a:lnTo>
                  <a:lnTo>
                    <a:pt x="205" y="36"/>
                  </a:lnTo>
                  <a:lnTo>
                    <a:pt x="214" y="35"/>
                  </a:lnTo>
                  <a:lnTo>
                    <a:pt x="224" y="35"/>
                  </a:lnTo>
                  <a:lnTo>
                    <a:pt x="234" y="36"/>
                  </a:lnTo>
                  <a:lnTo>
                    <a:pt x="244" y="39"/>
                  </a:lnTo>
                  <a:lnTo>
                    <a:pt x="254" y="44"/>
                  </a:lnTo>
                  <a:lnTo>
                    <a:pt x="262" y="49"/>
                  </a:lnTo>
                  <a:lnTo>
                    <a:pt x="270" y="57"/>
                  </a:lnTo>
                  <a:lnTo>
                    <a:pt x="277" y="64"/>
                  </a:lnTo>
                  <a:lnTo>
                    <a:pt x="283" y="74"/>
                  </a:lnTo>
                  <a:lnTo>
                    <a:pt x="288" y="85"/>
                  </a:lnTo>
                  <a:lnTo>
                    <a:pt x="291" y="97"/>
                  </a:lnTo>
                  <a:lnTo>
                    <a:pt x="293" y="111"/>
                  </a:lnTo>
                  <a:lnTo>
                    <a:pt x="293" y="123"/>
                  </a:lnTo>
                  <a:lnTo>
                    <a:pt x="293" y="137"/>
                  </a:lnTo>
                  <a:lnTo>
                    <a:pt x="292" y="151"/>
                  </a:lnTo>
                  <a:lnTo>
                    <a:pt x="289" y="166"/>
                  </a:lnTo>
                  <a:lnTo>
                    <a:pt x="285" y="179"/>
                  </a:lnTo>
                  <a:lnTo>
                    <a:pt x="280" y="191"/>
                  </a:lnTo>
                  <a:lnTo>
                    <a:pt x="273" y="201"/>
                  </a:lnTo>
                  <a:lnTo>
                    <a:pt x="266" y="211"/>
                  </a:lnTo>
                  <a:lnTo>
                    <a:pt x="258" y="218"/>
                  </a:lnTo>
                  <a:lnTo>
                    <a:pt x="248" y="225"/>
                  </a:lnTo>
                  <a:lnTo>
                    <a:pt x="238" y="229"/>
                  </a:lnTo>
                  <a:lnTo>
                    <a:pt x="227" y="233"/>
                  </a:lnTo>
                  <a:lnTo>
                    <a:pt x="216" y="235"/>
                  </a:lnTo>
                  <a:lnTo>
                    <a:pt x="204" y="235"/>
                  </a:lnTo>
                  <a:lnTo>
                    <a:pt x="204" y="200"/>
                  </a:lnTo>
                  <a:lnTo>
                    <a:pt x="216" y="199"/>
                  </a:lnTo>
                  <a:lnTo>
                    <a:pt x="227" y="195"/>
                  </a:lnTo>
                  <a:lnTo>
                    <a:pt x="232" y="193"/>
                  </a:lnTo>
                  <a:lnTo>
                    <a:pt x="236" y="190"/>
                  </a:lnTo>
                  <a:lnTo>
                    <a:pt x="240" y="186"/>
                  </a:lnTo>
                  <a:lnTo>
                    <a:pt x="245" y="183"/>
                  </a:lnTo>
                  <a:lnTo>
                    <a:pt x="248" y="179"/>
                  </a:lnTo>
                  <a:lnTo>
                    <a:pt x="251" y="174"/>
                  </a:lnTo>
                  <a:lnTo>
                    <a:pt x="254" y="170"/>
                  </a:lnTo>
                  <a:lnTo>
                    <a:pt x="256" y="163"/>
                  </a:lnTo>
                  <a:lnTo>
                    <a:pt x="259" y="151"/>
                  </a:lnTo>
                  <a:lnTo>
                    <a:pt x="261" y="136"/>
                  </a:lnTo>
                  <a:lnTo>
                    <a:pt x="261" y="120"/>
                  </a:lnTo>
                  <a:lnTo>
                    <a:pt x="260" y="107"/>
                  </a:lnTo>
                  <a:lnTo>
                    <a:pt x="259" y="102"/>
                  </a:lnTo>
                  <a:lnTo>
                    <a:pt x="257" y="96"/>
                  </a:lnTo>
                  <a:lnTo>
                    <a:pt x="255" y="91"/>
                  </a:lnTo>
                  <a:lnTo>
                    <a:pt x="252" y="88"/>
                  </a:lnTo>
                  <a:lnTo>
                    <a:pt x="246" y="80"/>
                  </a:lnTo>
                  <a:lnTo>
                    <a:pt x="239" y="74"/>
                  </a:lnTo>
                  <a:lnTo>
                    <a:pt x="232" y="71"/>
                  </a:lnTo>
                  <a:lnTo>
                    <a:pt x="224" y="70"/>
                  </a:lnTo>
                  <a:lnTo>
                    <a:pt x="216" y="70"/>
                  </a:lnTo>
                  <a:lnTo>
                    <a:pt x="210" y="72"/>
                  </a:lnTo>
                  <a:lnTo>
                    <a:pt x="204" y="74"/>
                  </a:lnTo>
                  <a:lnTo>
                    <a:pt x="199" y="79"/>
                  </a:lnTo>
                  <a:lnTo>
                    <a:pt x="193" y="86"/>
                  </a:lnTo>
                  <a:lnTo>
                    <a:pt x="188" y="97"/>
                  </a:lnTo>
                  <a:lnTo>
                    <a:pt x="182" y="113"/>
                  </a:lnTo>
                  <a:lnTo>
                    <a:pt x="175" y="133"/>
                  </a:lnTo>
                  <a:lnTo>
                    <a:pt x="169" y="152"/>
                  </a:lnTo>
                  <a:lnTo>
                    <a:pt x="163" y="170"/>
                  </a:lnTo>
                  <a:lnTo>
                    <a:pt x="158" y="183"/>
                  </a:lnTo>
                  <a:lnTo>
                    <a:pt x="153" y="193"/>
                  </a:lnTo>
                  <a:lnTo>
                    <a:pt x="147" y="204"/>
                  </a:lnTo>
                  <a:lnTo>
                    <a:pt x="139" y="213"/>
                  </a:lnTo>
                  <a:lnTo>
                    <a:pt x="132" y="221"/>
                  </a:lnTo>
                  <a:lnTo>
                    <a:pt x="123" y="226"/>
                  </a:lnTo>
                  <a:lnTo>
                    <a:pt x="114" y="230"/>
                  </a:lnTo>
                  <a:lnTo>
                    <a:pt x="104" y="234"/>
                  </a:lnTo>
                  <a:lnTo>
                    <a:pt x="94" y="235"/>
                  </a:lnTo>
                  <a:lnTo>
                    <a:pt x="83" y="235"/>
                  </a:lnTo>
                  <a:lnTo>
                    <a:pt x="72" y="234"/>
                  </a:lnTo>
                  <a:lnTo>
                    <a:pt x="62" y="230"/>
                  </a:lnTo>
                  <a:lnTo>
                    <a:pt x="51" y="226"/>
                  </a:lnTo>
                  <a:lnTo>
                    <a:pt x="42" y="219"/>
                  </a:lnTo>
                  <a:lnTo>
                    <a:pt x="34" y="212"/>
                  </a:lnTo>
                  <a:lnTo>
                    <a:pt x="26" y="203"/>
                  </a:lnTo>
                  <a:lnTo>
                    <a:pt x="19" y="193"/>
                  </a:lnTo>
                  <a:lnTo>
                    <a:pt x="14" y="181"/>
                  </a:lnTo>
                  <a:lnTo>
                    <a:pt x="11" y="169"/>
                  </a:lnTo>
                  <a:lnTo>
                    <a:pt x="8" y="156"/>
                  </a:lnTo>
                  <a:lnTo>
                    <a:pt x="7" y="142"/>
                  </a:lnTo>
                  <a:lnTo>
                    <a:pt x="7" y="127"/>
                  </a:lnTo>
                  <a:lnTo>
                    <a:pt x="9" y="109"/>
                  </a:lnTo>
                  <a:lnTo>
                    <a:pt x="12" y="93"/>
                  </a:lnTo>
                  <a:lnTo>
                    <a:pt x="17" y="79"/>
                  </a:lnTo>
                  <a:lnTo>
                    <a:pt x="23" y="66"/>
                  </a:lnTo>
                  <a:lnTo>
                    <a:pt x="29" y="53"/>
                  </a:lnTo>
                  <a:lnTo>
                    <a:pt x="38" y="44"/>
                  </a:lnTo>
                  <a:lnTo>
                    <a:pt x="47" y="35"/>
                  </a:lnTo>
                  <a:lnTo>
                    <a:pt x="58" y="28"/>
                  </a:lnTo>
                  <a:lnTo>
                    <a:pt x="70" y="23"/>
                  </a:lnTo>
                  <a:lnTo>
                    <a:pt x="82" y="18"/>
                  </a:lnTo>
                  <a:lnTo>
                    <a:pt x="95" y="16"/>
                  </a:lnTo>
                  <a:lnTo>
                    <a:pt x="108" y="16"/>
                  </a:lnTo>
                  <a:close/>
                  <a:moveTo>
                    <a:pt x="133" y="262"/>
                  </a:moveTo>
                  <a:lnTo>
                    <a:pt x="149" y="262"/>
                  </a:lnTo>
                  <a:lnTo>
                    <a:pt x="164" y="263"/>
                  </a:lnTo>
                  <a:lnTo>
                    <a:pt x="180" y="266"/>
                  </a:lnTo>
                  <a:lnTo>
                    <a:pt x="194" y="269"/>
                  </a:lnTo>
                  <a:lnTo>
                    <a:pt x="207" y="273"/>
                  </a:lnTo>
                  <a:lnTo>
                    <a:pt x="219" y="279"/>
                  </a:lnTo>
                  <a:lnTo>
                    <a:pt x="232" y="285"/>
                  </a:lnTo>
                  <a:lnTo>
                    <a:pt x="241" y="294"/>
                  </a:lnTo>
                  <a:lnTo>
                    <a:pt x="251" y="303"/>
                  </a:lnTo>
                  <a:lnTo>
                    <a:pt x="260" y="313"/>
                  </a:lnTo>
                  <a:lnTo>
                    <a:pt x="267" y="323"/>
                  </a:lnTo>
                  <a:lnTo>
                    <a:pt x="273" y="335"/>
                  </a:lnTo>
                  <a:lnTo>
                    <a:pt x="279" y="347"/>
                  </a:lnTo>
                  <a:lnTo>
                    <a:pt x="282" y="359"/>
                  </a:lnTo>
                  <a:lnTo>
                    <a:pt x="284" y="372"/>
                  </a:lnTo>
                  <a:lnTo>
                    <a:pt x="286" y="386"/>
                  </a:lnTo>
                  <a:lnTo>
                    <a:pt x="286" y="396"/>
                  </a:lnTo>
                  <a:lnTo>
                    <a:pt x="285" y="405"/>
                  </a:lnTo>
                  <a:lnTo>
                    <a:pt x="285" y="415"/>
                  </a:lnTo>
                  <a:lnTo>
                    <a:pt x="283" y="424"/>
                  </a:lnTo>
                  <a:lnTo>
                    <a:pt x="281" y="433"/>
                  </a:lnTo>
                  <a:lnTo>
                    <a:pt x="279" y="440"/>
                  </a:lnTo>
                  <a:lnTo>
                    <a:pt x="275" y="449"/>
                  </a:lnTo>
                  <a:lnTo>
                    <a:pt x="271" y="457"/>
                  </a:lnTo>
                  <a:lnTo>
                    <a:pt x="267" y="465"/>
                  </a:lnTo>
                  <a:lnTo>
                    <a:pt x="262" y="472"/>
                  </a:lnTo>
                  <a:lnTo>
                    <a:pt x="257" y="479"/>
                  </a:lnTo>
                  <a:lnTo>
                    <a:pt x="251" y="485"/>
                  </a:lnTo>
                  <a:lnTo>
                    <a:pt x="245" y="491"/>
                  </a:lnTo>
                  <a:lnTo>
                    <a:pt x="238" y="496"/>
                  </a:lnTo>
                  <a:lnTo>
                    <a:pt x="230" y="502"/>
                  </a:lnTo>
                  <a:lnTo>
                    <a:pt x="223" y="506"/>
                  </a:lnTo>
                  <a:lnTo>
                    <a:pt x="215" y="511"/>
                  </a:lnTo>
                  <a:lnTo>
                    <a:pt x="206" y="514"/>
                  </a:lnTo>
                  <a:lnTo>
                    <a:pt x="197" y="517"/>
                  </a:lnTo>
                  <a:lnTo>
                    <a:pt x="189" y="521"/>
                  </a:lnTo>
                  <a:lnTo>
                    <a:pt x="170" y="525"/>
                  </a:lnTo>
                  <a:lnTo>
                    <a:pt x="150" y="527"/>
                  </a:lnTo>
                  <a:lnTo>
                    <a:pt x="139" y="527"/>
                  </a:lnTo>
                  <a:lnTo>
                    <a:pt x="129" y="527"/>
                  </a:lnTo>
                  <a:lnTo>
                    <a:pt x="119" y="526"/>
                  </a:lnTo>
                  <a:lnTo>
                    <a:pt x="110" y="525"/>
                  </a:lnTo>
                  <a:lnTo>
                    <a:pt x="101" y="523"/>
                  </a:lnTo>
                  <a:lnTo>
                    <a:pt x="91" y="521"/>
                  </a:lnTo>
                  <a:lnTo>
                    <a:pt x="82" y="517"/>
                  </a:lnTo>
                  <a:lnTo>
                    <a:pt x="73" y="514"/>
                  </a:lnTo>
                  <a:lnTo>
                    <a:pt x="66" y="510"/>
                  </a:lnTo>
                  <a:lnTo>
                    <a:pt x="58" y="505"/>
                  </a:lnTo>
                  <a:lnTo>
                    <a:pt x="50" y="501"/>
                  </a:lnTo>
                  <a:lnTo>
                    <a:pt x="44" y="495"/>
                  </a:lnTo>
                  <a:lnTo>
                    <a:pt x="37" y="489"/>
                  </a:lnTo>
                  <a:lnTo>
                    <a:pt x="31" y="483"/>
                  </a:lnTo>
                  <a:lnTo>
                    <a:pt x="26" y="476"/>
                  </a:lnTo>
                  <a:lnTo>
                    <a:pt x="20" y="469"/>
                  </a:lnTo>
                  <a:lnTo>
                    <a:pt x="16" y="461"/>
                  </a:lnTo>
                  <a:lnTo>
                    <a:pt x="13" y="454"/>
                  </a:lnTo>
                  <a:lnTo>
                    <a:pt x="9" y="445"/>
                  </a:lnTo>
                  <a:lnTo>
                    <a:pt x="6" y="437"/>
                  </a:lnTo>
                  <a:lnTo>
                    <a:pt x="2" y="421"/>
                  </a:lnTo>
                  <a:lnTo>
                    <a:pt x="1" y="402"/>
                  </a:lnTo>
                  <a:lnTo>
                    <a:pt x="0" y="393"/>
                  </a:lnTo>
                  <a:lnTo>
                    <a:pt x="1" y="383"/>
                  </a:lnTo>
                  <a:lnTo>
                    <a:pt x="2" y="374"/>
                  </a:lnTo>
                  <a:lnTo>
                    <a:pt x="3" y="366"/>
                  </a:lnTo>
                  <a:lnTo>
                    <a:pt x="5" y="357"/>
                  </a:lnTo>
                  <a:lnTo>
                    <a:pt x="7" y="348"/>
                  </a:lnTo>
                  <a:lnTo>
                    <a:pt x="12" y="339"/>
                  </a:lnTo>
                  <a:lnTo>
                    <a:pt x="15" y="332"/>
                  </a:lnTo>
                  <a:lnTo>
                    <a:pt x="19" y="324"/>
                  </a:lnTo>
                  <a:lnTo>
                    <a:pt x="25" y="316"/>
                  </a:lnTo>
                  <a:lnTo>
                    <a:pt x="30" y="310"/>
                  </a:lnTo>
                  <a:lnTo>
                    <a:pt x="36" y="303"/>
                  </a:lnTo>
                  <a:lnTo>
                    <a:pt x="42" y="297"/>
                  </a:lnTo>
                  <a:lnTo>
                    <a:pt x="49" y="292"/>
                  </a:lnTo>
                  <a:lnTo>
                    <a:pt x="57" y="286"/>
                  </a:lnTo>
                  <a:lnTo>
                    <a:pt x="64" y="282"/>
                  </a:lnTo>
                  <a:lnTo>
                    <a:pt x="80" y="274"/>
                  </a:lnTo>
                  <a:lnTo>
                    <a:pt x="97" y="269"/>
                  </a:lnTo>
                  <a:lnTo>
                    <a:pt x="114" y="264"/>
                  </a:lnTo>
                  <a:lnTo>
                    <a:pt x="133" y="262"/>
                  </a:lnTo>
                  <a:close/>
                  <a:moveTo>
                    <a:pt x="134" y="301"/>
                  </a:moveTo>
                  <a:lnTo>
                    <a:pt x="122" y="302"/>
                  </a:lnTo>
                  <a:lnTo>
                    <a:pt x="111" y="303"/>
                  </a:lnTo>
                  <a:lnTo>
                    <a:pt x="100" y="306"/>
                  </a:lnTo>
                  <a:lnTo>
                    <a:pt x="90" y="310"/>
                  </a:lnTo>
                  <a:lnTo>
                    <a:pt x="80" y="314"/>
                  </a:lnTo>
                  <a:lnTo>
                    <a:pt x="71" y="319"/>
                  </a:lnTo>
                  <a:lnTo>
                    <a:pt x="63" y="325"/>
                  </a:lnTo>
                  <a:lnTo>
                    <a:pt x="57" y="332"/>
                  </a:lnTo>
                  <a:lnTo>
                    <a:pt x="50" y="339"/>
                  </a:lnTo>
                  <a:lnTo>
                    <a:pt x="45" y="347"/>
                  </a:lnTo>
                  <a:lnTo>
                    <a:pt x="40" y="355"/>
                  </a:lnTo>
                  <a:lnTo>
                    <a:pt x="37" y="363"/>
                  </a:lnTo>
                  <a:lnTo>
                    <a:pt x="34" y="372"/>
                  </a:lnTo>
                  <a:lnTo>
                    <a:pt x="33" y="381"/>
                  </a:lnTo>
                  <a:lnTo>
                    <a:pt x="31" y="391"/>
                  </a:lnTo>
                  <a:lnTo>
                    <a:pt x="31" y="401"/>
                  </a:lnTo>
                  <a:lnTo>
                    <a:pt x="33" y="411"/>
                  </a:lnTo>
                  <a:lnTo>
                    <a:pt x="35" y="421"/>
                  </a:lnTo>
                  <a:lnTo>
                    <a:pt x="37" y="429"/>
                  </a:lnTo>
                  <a:lnTo>
                    <a:pt x="40" y="438"/>
                  </a:lnTo>
                  <a:lnTo>
                    <a:pt x="46" y="446"/>
                  </a:lnTo>
                  <a:lnTo>
                    <a:pt x="50" y="454"/>
                  </a:lnTo>
                  <a:lnTo>
                    <a:pt x="57" y="460"/>
                  </a:lnTo>
                  <a:lnTo>
                    <a:pt x="64" y="467"/>
                  </a:lnTo>
                  <a:lnTo>
                    <a:pt x="72" y="472"/>
                  </a:lnTo>
                  <a:lnTo>
                    <a:pt x="81" y="478"/>
                  </a:lnTo>
                  <a:lnTo>
                    <a:pt x="90" y="482"/>
                  </a:lnTo>
                  <a:lnTo>
                    <a:pt x="101" y="485"/>
                  </a:lnTo>
                  <a:lnTo>
                    <a:pt x="112" y="488"/>
                  </a:lnTo>
                  <a:lnTo>
                    <a:pt x="123" y="489"/>
                  </a:lnTo>
                  <a:lnTo>
                    <a:pt x="135" y="490"/>
                  </a:lnTo>
                  <a:lnTo>
                    <a:pt x="148" y="489"/>
                  </a:lnTo>
                  <a:lnTo>
                    <a:pt x="164" y="488"/>
                  </a:lnTo>
                  <a:lnTo>
                    <a:pt x="180" y="484"/>
                  </a:lnTo>
                  <a:lnTo>
                    <a:pt x="193" y="480"/>
                  </a:lnTo>
                  <a:lnTo>
                    <a:pt x="206" y="474"/>
                  </a:lnTo>
                  <a:lnTo>
                    <a:pt x="217" y="468"/>
                  </a:lnTo>
                  <a:lnTo>
                    <a:pt x="228" y="459"/>
                  </a:lnTo>
                  <a:lnTo>
                    <a:pt x="236" y="449"/>
                  </a:lnTo>
                  <a:lnTo>
                    <a:pt x="244" y="439"/>
                  </a:lnTo>
                  <a:lnTo>
                    <a:pt x="249" y="427"/>
                  </a:lnTo>
                  <a:lnTo>
                    <a:pt x="252" y="415"/>
                  </a:lnTo>
                  <a:lnTo>
                    <a:pt x="255" y="402"/>
                  </a:lnTo>
                  <a:lnTo>
                    <a:pt x="255" y="389"/>
                  </a:lnTo>
                  <a:lnTo>
                    <a:pt x="254" y="380"/>
                  </a:lnTo>
                  <a:lnTo>
                    <a:pt x="251" y="370"/>
                  </a:lnTo>
                  <a:lnTo>
                    <a:pt x="249" y="361"/>
                  </a:lnTo>
                  <a:lnTo>
                    <a:pt x="246" y="354"/>
                  </a:lnTo>
                  <a:lnTo>
                    <a:pt x="241" y="345"/>
                  </a:lnTo>
                  <a:lnTo>
                    <a:pt x="237" y="337"/>
                  </a:lnTo>
                  <a:lnTo>
                    <a:pt x="230" y="330"/>
                  </a:lnTo>
                  <a:lnTo>
                    <a:pt x="224" y="324"/>
                  </a:lnTo>
                  <a:lnTo>
                    <a:pt x="216" y="317"/>
                  </a:lnTo>
                  <a:lnTo>
                    <a:pt x="208" y="312"/>
                  </a:lnTo>
                  <a:lnTo>
                    <a:pt x="199" y="307"/>
                  </a:lnTo>
                  <a:lnTo>
                    <a:pt x="188" y="304"/>
                  </a:lnTo>
                  <a:lnTo>
                    <a:pt x="175" y="302"/>
                  </a:lnTo>
                  <a:lnTo>
                    <a:pt x="162" y="301"/>
                  </a:lnTo>
                  <a:lnTo>
                    <a:pt x="149" y="300"/>
                  </a:lnTo>
                  <a:lnTo>
                    <a:pt x="134" y="301"/>
                  </a:lnTo>
                  <a:close/>
                  <a:moveTo>
                    <a:pt x="325" y="702"/>
                  </a:moveTo>
                  <a:lnTo>
                    <a:pt x="333" y="737"/>
                  </a:lnTo>
                  <a:lnTo>
                    <a:pt x="177" y="771"/>
                  </a:lnTo>
                  <a:lnTo>
                    <a:pt x="158" y="774"/>
                  </a:lnTo>
                  <a:lnTo>
                    <a:pt x="139" y="777"/>
                  </a:lnTo>
                  <a:lnTo>
                    <a:pt x="124" y="777"/>
                  </a:lnTo>
                  <a:lnTo>
                    <a:pt x="111" y="776"/>
                  </a:lnTo>
                  <a:lnTo>
                    <a:pt x="104" y="774"/>
                  </a:lnTo>
                  <a:lnTo>
                    <a:pt x="97" y="772"/>
                  </a:lnTo>
                  <a:lnTo>
                    <a:pt x="92" y="770"/>
                  </a:lnTo>
                  <a:lnTo>
                    <a:pt x="85" y="768"/>
                  </a:lnTo>
                  <a:lnTo>
                    <a:pt x="74" y="760"/>
                  </a:lnTo>
                  <a:lnTo>
                    <a:pt x="64" y="750"/>
                  </a:lnTo>
                  <a:lnTo>
                    <a:pt x="59" y="745"/>
                  </a:lnTo>
                  <a:lnTo>
                    <a:pt x="55" y="739"/>
                  </a:lnTo>
                  <a:lnTo>
                    <a:pt x="50" y="733"/>
                  </a:lnTo>
                  <a:lnTo>
                    <a:pt x="47" y="725"/>
                  </a:lnTo>
                  <a:lnTo>
                    <a:pt x="40" y="710"/>
                  </a:lnTo>
                  <a:lnTo>
                    <a:pt x="35" y="691"/>
                  </a:lnTo>
                  <a:lnTo>
                    <a:pt x="33" y="672"/>
                  </a:lnTo>
                  <a:lnTo>
                    <a:pt x="31" y="656"/>
                  </a:lnTo>
                  <a:lnTo>
                    <a:pt x="33" y="640"/>
                  </a:lnTo>
                  <a:lnTo>
                    <a:pt x="35" y="626"/>
                  </a:lnTo>
                  <a:lnTo>
                    <a:pt x="37" y="619"/>
                  </a:lnTo>
                  <a:lnTo>
                    <a:pt x="40" y="613"/>
                  </a:lnTo>
                  <a:lnTo>
                    <a:pt x="42" y="607"/>
                  </a:lnTo>
                  <a:lnTo>
                    <a:pt x="47" y="602"/>
                  </a:lnTo>
                  <a:lnTo>
                    <a:pt x="50" y="596"/>
                  </a:lnTo>
                  <a:lnTo>
                    <a:pt x="56" y="592"/>
                  </a:lnTo>
                  <a:lnTo>
                    <a:pt x="60" y="588"/>
                  </a:lnTo>
                  <a:lnTo>
                    <a:pt x="66" y="583"/>
                  </a:lnTo>
                  <a:lnTo>
                    <a:pt x="78" y="576"/>
                  </a:lnTo>
                  <a:lnTo>
                    <a:pt x="93" y="569"/>
                  </a:lnTo>
                  <a:lnTo>
                    <a:pt x="111" y="563"/>
                  </a:lnTo>
                  <a:lnTo>
                    <a:pt x="132" y="558"/>
                  </a:lnTo>
                  <a:lnTo>
                    <a:pt x="288" y="525"/>
                  </a:lnTo>
                  <a:lnTo>
                    <a:pt x="295" y="560"/>
                  </a:lnTo>
                  <a:lnTo>
                    <a:pt x="139" y="594"/>
                  </a:lnTo>
                  <a:lnTo>
                    <a:pt x="123" y="598"/>
                  </a:lnTo>
                  <a:lnTo>
                    <a:pt x="108" y="602"/>
                  </a:lnTo>
                  <a:lnTo>
                    <a:pt x="97" y="606"/>
                  </a:lnTo>
                  <a:lnTo>
                    <a:pt x="89" y="612"/>
                  </a:lnTo>
                  <a:lnTo>
                    <a:pt x="81" y="617"/>
                  </a:lnTo>
                  <a:lnTo>
                    <a:pt x="75" y="624"/>
                  </a:lnTo>
                  <a:lnTo>
                    <a:pt x="71" y="632"/>
                  </a:lnTo>
                  <a:lnTo>
                    <a:pt x="68" y="639"/>
                  </a:lnTo>
                  <a:lnTo>
                    <a:pt x="66" y="649"/>
                  </a:lnTo>
                  <a:lnTo>
                    <a:pt x="64" y="659"/>
                  </a:lnTo>
                  <a:lnTo>
                    <a:pt x="66" y="669"/>
                  </a:lnTo>
                  <a:lnTo>
                    <a:pt x="67" y="681"/>
                  </a:lnTo>
                  <a:lnTo>
                    <a:pt x="69" y="690"/>
                  </a:lnTo>
                  <a:lnTo>
                    <a:pt x="72" y="699"/>
                  </a:lnTo>
                  <a:lnTo>
                    <a:pt x="75" y="706"/>
                  </a:lnTo>
                  <a:lnTo>
                    <a:pt x="79" y="714"/>
                  </a:lnTo>
                  <a:lnTo>
                    <a:pt x="82" y="720"/>
                  </a:lnTo>
                  <a:lnTo>
                    <a:pt x="86" y="725"/>
                  </a:lnTo>
                  <a:lnTo>
                    <a:pt x="92" y="729"/>
                  </a:lnTo>
                  <a:lnTo>
                    <a:pt x="97" y="733"/>
                  </a:lnTo>
                  <a:lnTo>
                    <a:pt x="103" y="736"/>
                  </a:lnTo>
                  <a:lnTo>
                    <a:pt x="110" y="738"/>
                  </a:lnTo>
                  <a:lnTo>
                    <a:pt x="117" y="739"/>
                  </a:lnTo>
                  <a:lnTo>
                    <a:pt x="126" y="740"/>
                  </a:lnTo>
                  <a:lnTo>
                    <a:pt x="135" y="740"/>
                  </a:lnTo>
                  <a:lnTo>
                    <a:pt x="146" y="739"/>
                  </a:lnTo>
                  <a:lnTo>
                    <a:pt x="157" y="737"/>
                  </a:lnTo>
                  <a:lnTo>
                    <a:pt x="169" y="735"/>
                  </a:lnTo>
                  <a:lnTo>
                    <a:pt x="325" y="702"/>
                  </a:lnTo>
                  <a:close/>
                  <a:moveTo>
                    <a:pt x="94" y="923"/>
                  </a:moveTo>
                  <a:lnTo>
                    <a:pt x="325" y="843"/>
                  </a:lnTo>
                  <a:lnTo>
                    <a:pt x="297" y="765"/>
                  </a:lnTo>
                  <a:lnTo>
                    <a:pt x="328" y="754"/>
                  </a:lnTo>
                  <a:lnTo>
                    <a:pt x="393" y="942"/>
                  </a:lnTo>
                  <a:lnTo>
                    <a:pt x="362" y="953"/>
                  </a:lnTo>
                  <a:lnTo>
                    <a:pt x="337" y="878"/>
                  </a:lnTo>
                  <a:lnTo>
                    <a:pt x="106" y="958"/>
                  </a:lnTo>
                  <a:lnTo>
                    <a:pt x="94" y="923"/>
                  </a:lnTo>
                  <a:close/>
                  <a:moveTo>
                    <a:pt x="149" y="1081"/>
                  </a:moveTo>
                  <a:lnTo>
                    <a:pt x="397" y="959"/>
                  </a:lnTo>
                  <a:lnTo>
                    <a:pt x="414" y="992"/>
                  </a:lnTo>
                  <a:lnTo>
                    <a:pt x="312" y="1043"/>
                  </a:lnTo>
                  <a:lnTo>
                    <a:pt x="374" y="1171"/>
                  </a:lnTo>
                  <a:lnTo>
                    <a:pt x="477" y="1122"/>
                  </a:lnTo>
                  <a:lnTo>
                    <a:pt x="493" y="1155"/>
                  </a:lnTo>
                  <a:lnTo>
                    <a:pt x="245" y="1276"/>
                  </a:lnTo>
                  <a:lnTo>
                    <a:pt x="228" y="1243"/>
                  </a:lnTo>
                  <a:lnTo>
                    <a:pt x="346" y="1186"/>
                  </a:lnTo>
                  <a:lnTo>
                    <a:pt x="282" y="1057"/>
                  </a:lnTo>
                  <a:lnTo>
                    <a:pt x="166" y="1114"/>
                  </a:lnTo>
                  <a:lnTo>
                    <a:pt x="149" y="1081"/>
                  </a:lnTo>
                  <a:close/>
                  <a:moveTo>
                    <a:pt x="308" y="1389"/>
                  </a:moveTo>
                  <a:lnTo>
                    <a:pt x="496" y="1172"/>
                  </a:lnTo>
                  <a:lnTo>
                    <a:pt x="517" y="1203"/>
                  </a:lnTo>
                  <a:lnTo>
                    <a:pt x="391" y="1341"/>
                  </a:lnTo>
                  <a:lnTo>
                    <a:pt x="381" y="1350"/>
                  </a:lnTo>
                  <a:lnTo>
                    <a:pt x="371" y="1361"/>
                  </a:lnTo>
                  <a:lnTo>
                    <a:pt x="360" y="1371"/>
                  </a:lnTo>
                  <a:lnTo>
                    <a:pt x="350" y="1381"/>
                  </a:lnTo>
                  <a:lnTo>
                    <a:pt x="370" y="1375"/>
                  </a:lnTo>
                  <a:lnTo>
                    <a:pt x="384" y="1369"/>
                  </a:lnTo>
                  <a:lnTo>
                    <a:pt x="394" y="1366"/>
                  </a:lnTo>
                  <a:lnTo>
                    <a:pt x="400" y="1364"/>
                  </a:lnTo>
                  <a:lnTo>
                    <a:pt x="571" y="1284"/>
                  </a:lnTo>
                  <a:lnTo>
                    <a:pt x="596" y="1321"/>
                  </a:lnTo>
                  <a:lnTo>
                    <a:pt x="494" y="1421"/>
                  </a:lnTo>
                  <a:lnTo>
                    <a:pt x="478" y="1441"/>
                  </a:lnTo>
                  <a:lnTo>
                    <a:pt x="460" y="1459"/>
                  </a:lnTo>
                  <a:lnTo>
                    <a:pt x="443" y="1477"/>
                  </a:lnTo>
                  <a:lnTo>
                    <a:pt x="426" y="1493"/>
                  </a:lnTo>
                  <a:lnTo>
                    <a:pt x="438" y="1488"/>
                  </a:lnTo>
                  <a:lnTo>
                    <a:pt x="452" y="1482"/>
                  </a:lnTo>
                  <a:lnTo>
                    <a:pt x="468" y="1477"/>
                  </a:lnTo>
                  <a:lnTo>
                    <a:pt x="483" y="1470"/>
                  </a:lnTo>
                  <a:lnTo>
                    <a:pt x="655" y="1406"/>
                  </a:lnTo>
                  <a:lnTo>
                    <a:pt x="676" y="1437"/>
                  </a:lnTo>
                  <a:lnTo>
                    <a:pt x="404" y="1530"/>
                  </a:lnTo>
                  <a:lnTo>
                    <a:pt x="384" y="1501"/>
                  </a:lnTo>
                  <a:lnTo>
                    <a:pt x="404" y="1477"/>
                  </a:lnTo>
                  <a:lnTo>
                    <a:pt x="426" y="1454"/>
                  </a:lnTo>
                  <a:lnTo>
                    <a:pt x="448" y="1431"/>
                  </a:lnTo>
                  <a:lnTo>
                    <a:pt x="471" y="1408"/>
                  </a:lnTo>
                  <a:lnTo>
                    <a:pt x="493" y="1386"/>
                  </a:lnTo>
                  <a:lnTo>
                    <a:pt x="515" y="1364"/>
                  </a:lnTo>
                  <a:lnTo>
                    <a:pt x="536" y="1342"/>
                  </a:lnTo>
                  <a:lnTo>
                    <a:pt x="556" y="1321"/>
                  </a:lnTo>
                  <a:lnTo>
                    <a:pt x="527" y="1333"/>
                  </a:lnTo>
                  <a:lnTo>
                    <a:pt x="499" y="1344"/>
                  </a:lnTo>
                  <a:lnTo>
                    <a:pt x="470" y="1356"/>
                  </a:lnTo>
                  <a:lnTo>
                    <a:pt x="441" y="1369"/>
                  </a:lnTo>
                  <a:lnTo>
                    <a:pt x="414" y="1381"/>
                  </a:lnTo>
                  <a:lnTo>
                    <a:pt x="385" y="1394"/>
                  </a:lnTo>
                  <a:lnTo>
                    <a:pt x="358" y="1406"/>
                  </a:lnTo>
                  <a:lnTo>
                    <a:pt x="329" y="1420"/>
                  </a:lnTo>
                  <a:lnTo>
                    <a:pt x="308" y="1389"/>
                  </a:lnTo>
                  <a:close/>
                  <a:moveTo>
                    <a:pt x="494" y="1645"/>
                  </a:moveTo>
                  <a:lnTo>
                    <a:pt x="693" y="1453"/>
                  </a:lnTo>
                  <a:lnTo>
                    <a:pt x="833" y="1596"/>
                  </a:lnTo>
                  <a:lnTo>
                    <a:pt x="809" y="1619"/>
                  </a:lnTo>
                  <a:lnTo>
                    <a:pt x="695" y="1501"/>
                  </a:lnTo>
                  <a:lnTo>
                    <a:pt x="634" y="1560"/>
                  </a:lnTo>
                  <a:lnTo>
                    <a:pt x="740" y="1670"/>
                  </a:lnTo>
                  <a:lnTo>
                    <a:pt x="717" y="1692"/>
                  </a:lnTo>
                  <a:lnTo>
                    <a:pt x="611" y="1582"/>
                  </a:lnTo>
                  <a:lnTo>
                    <a:pt x="544" y="1648"/>
                  </a:lnTo>
                  <a:lnTo>
                    <a:pt x="661" y="1770"/>
                  </a:lnTo>
                  <a:lnTo>
                    <a:pt x="638" y="1793"/>
                  </a:lnTo>
                  <a:lnTo>
                    <a:pt x="494" y="1645"/>
                  </a:lnTo>
                  <a:close/>
                  <a:moveTo>
                    <a:pt x="720" y="1753"/>
                  </a:moveTo>
                  <a:lnTo>
                    <a:pt x="749" y="1772"/>
                  </a:lnTo>
                  <a:lnTo>
                    <a:pt x="744" y="1781"/>
                  </a:lnTo>
                  <a:lnTo>
                    <a:pt x="740" y="1789"/>
                  </a:lnTo>
                  <a:lnTo>
                    <a:pt x="737" y="1798"/>
                  </a:lnTo>
                  <a:lnTo>
                    <a:pt x="736" y="1805"/>
                  </a:lnTo>
                  <a:lnTo>
                    <a:pt x="736" y="1814"/>
                  </a:lnTo>
                  <a:lnTo>
                    <a:pt x="738" y="1822"/>
                  </a:lnTo>
                  <a:lnTo>
                    <a:pt x="740" y="1831"/>
                  </a:lnTo>
                  <a:lnTo>
                    <a:pt x="745" y="1840"/>
                  </a:lnTo>
                  <a:lnTo>
                    <a:pt x="750" y="1849"/>
                  </a:lnTo>
                  <a:lnTo>
                    <a:pt x="756" y="1857"/>
                  </a:lnTo>
                  <a:lnTo>
                    <a:pt x="763" y="1866"/>
                  </a:lnTo>
                  <a:lnTo>
                    <a:pt x="772" y="1873"/>
                  </a:lnTo>
                  <a:lnTo>
                    <a:pt x="781" y="1879"/>
                  </a:lnTo>
                  <a:lnTo>
                    <a:pt x="789" y="1885"/>
                  </a:lnTo>
                  <a:lnTo>
                    <a:pt x="796" y="1888"/>
                  </a:lnTo>
                  <a:lnTo>
                    <a:pt x="805" y="1891"/>
                  </a:lnTo>
                  <a:lnTo>
                    <a:pt x="813" y="1893"/>
                  </a:lnTo>
                  <a:lnTo>
                    <a:pt x="821" y="1895"/>
                  </a:lnTo>
                  <a:lnTo>
                    <a:pt x="827" y="1895"/>
                  </a:lnTo>
                  <a:lnTo>
                    <a:pt x="834" y="1893"/>
                  </a:lnTo>
                  <a:lnTo>
                    <a:pt x="840" y="1891"/>
                  </a:lnTo>
                  <a:lnTo>
                    <a:pt x="846" y="1888"/>
                  </a:lnTo>
                  <a:lnTo>
                    <a:pt x="851" y="1885"/>
                  </a:lnTo>
                  <a:lnTo>
                    <a:pt x="856" y="1879"/>
                  </a:lnTo>
                  <a:lnTo>
                    <a:pt x="859" y="1875"/>
                  </a:lnTo>
                  <a:lnTo>
                    <a:pt x="861" y="1869"/>
                  </a:lnTo>
                  <a:lnTo>
                    <a:pt x="864" y="1864"/>
                  </a:lnTo>
                  <a:lnTo>
                    <a:pt x="864" y="1857"/>
                  </a:lnTo>
                  <a:lnTo>
                    <a:pt x="864" y="1851"/>
                  </a:lnTo>
                  <a:lnTo>
                    <a:pt x="861" y="1844"/>
                  </a:lnTo>
                  <a:lnTo>
                    <a:pt x="859" y="1836"/>
                  </a:lnTo>
                  <a:lnTo>
                    <a:pt x="855" y="1829"/>
                  </a:lnTo>
                  <a:lnTo>
                    <a:pt x="850" y="1822"/>
                  </a:lnTo>
                  <a:lnTo>
                    <a:pt x="844" y="1813"/>
                  </a:lnTo>
                  <a:lnTo>
                    <a:pt x="836" y="1802"/>
                  </a:lnTo>
                  <a:lnTo>
                    <a:pt x="825" y="1788"/>
                  </a:lnTo>
                  <a:lnTo>
                    <a:pt x="814" y="1772"/>
                  </a:lnTo>
                  <a:lnTo>
                    <a:pt x="805" y="1760"/>
                  </a:lnTo>
                  <a:lnTo>
                    <a:pt x="799" y="1749"/>
                  </a:lnTo>
                  <a:lnTo>
                    <a:pt x="794" y="1741"/>
                  </a:lnTo>
                  <a:lnTo>
                    <a:pt x="790" y="1731"/>
                  </a:lnTo>
                  <a:lnTo>
                    <a:pt x="788" y="1721"/>
                  </a:lnTo>
                  <a:lnTo>
                    <a:pt x="787" y="1711"/>
                  </a:lnTo>
                  <a:lnTo>
                    <a:pt x="787" y="1702"/>
                  </a:lnTo>
                  <a:lnTo>
                    <a:pt x="789" y="1693"/>
                  </a:lnTo>
                  <a:lnTo>
                    <a:pt x="792" y="1685"/>
                  </a:lnTo>
                  <a:lnTo>
                    <a:pt x="795" y="1677"/>
                  </a:lnTo>
                  <a:lnTo>
                    <a:pt x="801" y="1669"/>
                  </a:lnTo>
                  <a:lnTo>
                    <a:pt x="809" y="1661"/>
                  </a:lnTo>
                  <a:lnTo>
                    <a:pt x="816" y="1655"/>
                  </a:lnTo>
                  <a:lnTo>
                    <a:pt x="825" y="1649"/>
                  </a:lnTo>
                  <a:lnTo>
                    <a:pt x="835" y="1646"/>
                  </a:lnTo>
                  <a:lnTo>
                    <a:pt x="846" y="1644"/>
                  </a:lnTo>
                  <a:lnTo>
                    <a:pt x="857" y="1643"/>
                  </a:lnTo>
                  <a:lnTo>
                    <a:pt x="868" y="1644"/>
                  </a:lnTo>
                  <a:lnTo>
                    <a:pt x="879" y="1646"/>
                  </a:lnTo>
                  <a:lnTo>
                    <a:pt x="891" y="1650"/>
                  </a:lnTo>
                  <a:lnTo>
                    <a:pt x="903" y="1656"/>
                  </a:lnTo>
                  <a:lnTo>
                    <a:pt x="914" y="1663"/>
                  </a:lnTo>
                  <a:lnTo>
                    <a:pt x="925" y="1670"/>
                  </a:lnTo>
                  <a:lnTo>
                    <a:pt x="936" y="1680"/>
                  </a:lnTo>
                  <a:lnTo>
                    <a:pt x="946" y="1691"/>
                  </a:lnTo>
                  <a:lnTo>
                    <a:pt x="954" y="1701"/>
                  </a:lnTo>
                  <a:lnTo>
                    <a:pt x="961" y="1712"/>
                  </a:lnTo>
                  <a:lnTo>
                    <a:pt x="966" y="1724"/>
                  </a:lnTo>
                  <a:lnTo>
                    <a:pt x="969" y="1735"/>
                  </a:lnTo>
                  <a:lnTo>
                    <a:pt x="971" y="1746"/>
                  </a:lnTo>
                  <a:lnTo>
                    <a:pt x="971" y="1758"/>
                  </a:lnTo>
                  <a:lnTo>
                    <a:pt x="969" y="1769"/>
                  </a:lnTo>
                  <a:lnTo>
                    <a:pt x="966" y="1780"/>
                  </a:lnTo>
                  <a:lnTo>
                    <a:pt x="960" y="1790"/>
                  </a:lnTo>
                  <a:lnTo>
                    <a:pt x="954" y="1800"/>
                  </a:lnTo>
                  <a:lnTo>
                    <a:pt x="925" y="1780"/>
                  </a:lnTo>
                  <a:lnTo>
                    <a:pt x="931" y="1769"/>
                  </a:lnTo>
                  <a:lnTo>
                    <a:pt x="935" y="1758"/>
                  </a:lnTo>
                  <a:lnTo>
                    <a:pt x="935" y="1753"/>
                  </a:lnTo>
                  <a:lnTo>
                    <a:pt x="936" y="1748"/>
                  </a:lnTo>
                  <a:lnTo>
                    <a:pt x="936" y="1743"/>
                  </a:lnTo>
                  <a:lnTo>
                    <a:pt x="935" y="1737"/>
                  </a:lnTo>
                  <a:lnTo>
                    <a:pt x="934" y="1732"/>
                  </a:lnTo>
                  <a:lnTo>
                    <a:pt x="932" y="1727"/>
                  </a:lnTo>
                  <a:lnTo>
                    <a:pt x="928" y="1722"/>
                  </a:lnTo>
                  <a:lnTo>
                    <a:pt x="925" y="1716"/>
                  </a:lnTo>
                  <a:lnTo>
                    <a:pt x="917" y="1707"/>
                  </a:lnTo>
                  <a:lnTo>
                    <a:pt x="905" y="1697"/>
                  </a:lnTo>
                  <a:lnTo>
                    <a:pt x="893" y="1688"/>
                  </a:lnTo>
                  <a:lnTo>
                    <a:pt x="881" y="1681"/>
                  </a:lnTo>
                  <a:lnTo>
                    <a:pt x="876" y="1679"/>
                  </a:lnTo>
                  <a:lnTo>
                    <a:pt x="870" y="1677"/>
                  </a:lnTo>
                  <a:lnTo>
                    <a:pt x="866" y="1676"/>
                  </a:lnTo>
                  <a:lnTo>
                    <a:pt x="860" y="1676"/>
                  </a:lnTo>
                  <a:lnTo>
                    <a:pt x="851" y="1677"/>
                  </a:lnTo>
                  <a:lnTo>
                    <a:pt x="843" y="1679"/>
                  </a:lnTo>
                  <a:lnTo>
                    <a:pt x="836" y="1683"/>
                  </a:lnTo>
                  <a:lnTo>
                    <a:pt x="831" y="1689"/>
                  </a:lnTo>
                  <a:lnTo>
                    <a:pt x="826" y="1696"/>
                  </a:lnTo>
                  <a:lnTo>
                    <a:pt x="824" y="1701"/>
                  </a:lnTo>
                  <a:lnTo>
                    <a:pt x="823" y="1708"/>
                  </a:lnTo>
                  <a:lnTo>
                    <a:pt x="823" y="1715"/>
                  </a:lnTo>
                  <a:lnTo>
                    <a:pt x="826" y="1723"/>
                  </a:lnTo>
                  <a:lnTo>
                    <a:pt x="832" y="1735"/>
                  </a:lnTo>
                  <a:lnTo>
                    <a:pt x="842" y="1748"/>
                  </a:lnTo>
                  <a:lnTo>
                    <a:pt x="854" y="1765"/>
                  </a:lnTo>
                  <a:lnTo>
                    <a:pt x="867" y="1781"/>
                  </a:lnTo>
                  <a:lnTo>
                    <a:pt x="877" y="1796"/>
                  </a:lnTo>
                  <a:lnTo>
                    <a:pt x="886" y="1808"/>
                  </a:lnTo>
                  <a:lnTo>
                    <a:pt x="890" y="1818"/>
                  </a:lnTo>
                  <a:lnTo>
                    <a:pt x="895" y="1829"/>
                  </a:lnTo>
                  <a:lnTo>
                    <a:pt x="899" y="1841"/>
                  </a:lnTo>
                  <a:lnTo>
                    <a:pt x="901" y="1852"/>
                  </a:lnTo>
                  <a:lnTo>
                    <a:pt x="901" y="1862"/>
                  </a:lnTo>
                  <a:lnTo>
                    <a:pt x="899" y="1871"/>
                  </a:lnTo>
                  <a:lnTo>
                    <a:pt x="895" y="1881"/>
                  </a:lnTo>
                  <a:lnTo>
                    <a:pt x="891" y="1890"/>
                  </a:lnTo>
                  <a:lnTo>
                    <a:pt x="884" y="1899"/>
                  </a:lnTo>
                  <a:lnTo>
                    <a:pt x="877" y="1908"/>
                  </a:lnTo>
                  <a:lnTo>
                    <a:pt x="869" y="1914"/>
                  </a:lnTo>
                  <a:lnTo>
                    <a:pt x="859" y="1920"/>
                  </a:lnTo>
                  <a:lnTo>
                    <a:pt x="849" y="1924"/>
                  </a:lnTo>
                  <a:lnTo>
                    <a:pt x="837" y="1926"/>
                  </a:lnTo>
                  <a:lnTo>
                    <a:pt x="826" y="1927"/>
                  </a:lnTo>
                  <a:lnTo>
                    <a:pt x="814" y="1927"/>
                  </a:lnTo>
                  <a:lnTo>
                    <a:pt x="801" y="1924"/>
                  </a:lnTo>
                  <a:lnTo>
                    <a:pt x="789" y="1921"/>
                  </a:lnTo>
                  <a:lnTo>
                    <a:pt x="777" y="1915"/>
                  </a:lnTo>
                  <a:lnTo>
                    <a:pt x="765" y="1909"/>
                  </a:lnTo>
                  <a:lnTo>
                    <a:pt x="754" y="1900"/>
                  </a:lnTo>
                  <a:lnTo>
                    <a:pt x="739" y="1888"/>
                  </a:lnTo>
                  <a:lnTo>
                    <a:pt x="728" y="1876"/>
                  </a:lnTo>
                  <a:lnTo>
                    <a:pt x="718" y="1864"/>
                  </a:lnTo>
                  <a:lnTo>
                    <a:pt x="711" y="1852"/>
                  </a:lnTo>
                  <a:lnTo>
                    <a:pt x="705" y="1840"/>
                  </a:lnTo>
                  <a:lnTo>
                    <a:pt x="702" y="1826"/>
                  </a:lnTo>
                  <a:lnTo>
                    <a:pt x="701" y="1814"/>
                  </a:lnTo>
                  <a:lnTo>
                    <a:pt x="701" y="1801"/>
                  </a:lnTo>
                  <a:lnTo>
                    <a:pt x="703" y="1788"/>
                  </a:lnTo>
                  <a:lnTo>
                    <a:pt x="706" y="1776"/>
                  </a:lnTo>
                  <a:lnTo>
                    <a:pt x="713" y="1764"/>
                  </a:lnTo>
                  <a:lnTo>
                    <a:pt x="720" y="1753"/>
                  </a:lnTo>
                  <a:close/>
                  <a:moveTo>
                    <a:pt x="937" y="2025"/>
                  </a:moveTo>
                  <a:lnTo>
                    <a:pt x="1066" y="1819"/>
                  </a:lnTo>
                  <a:lnTo>
                    <a:pt x="999" y="1777"/>
                  </a:lnTo>
                  <a:lnTo>
                    <a:pt x="1016" y="1749"/>
                  </a:lnTo>
                  <a:lnTo>
                    <a:pt x="1192" y="1858"/>
                  </a:lnTo>
                  <a:lnTo>
                    <a:pt x="1175" y="1886"/>
                  </a:lnTo>
                  <a:lnTo>
                    <a:pt x="1097" y="1837"/>
                  </a:lnTo>
                  <a:lnTo>
                    <a:pt x="968" y="2045"/>
                  </a:lnTo>
                  <a:lnTo>
                    <a:pt x="937" y="2025"/>
                  </a:lnTo>
                  <a:close/>
                  <a:moveTo>
                    <a:pt x="1219" y="2096"/>
                  </a:moveTo>
                  <a:lnTo>
                    <a:pt x="1252" y="2103"/>
                  </a:lnTo>
                  <a:lnTo>
                    <a:pt x="1247" y="2118"/>
                  </a:lnTo>
                  <a:lnTo>
                    <a:pt x="1244" y="2130"/>
                  </a:lnTo>
                  <a:lnTo>
                    <a:pt x="1244" y="2140"/>
                  </a:lnTo>
                  <a:lnTo>
                    <a:pt x="1245" y="2148"/>
                  </a:lnTo>
                  <a:lnTo>
                    <a:pt x="1248" y="2155"/>
                  </a:lnTo>
                  <a:lnTo>
                    <a:pt x="1254" y="2162"/>
                  </a:lnTo>
                  <a:lnTo>
                    <a:pt x="1260" y="2166"/>
                  </a:lnTo>
                  <a:lnTo>
                    <a:pt x="1268" y="2170"/>
                  </a:lnTo>
                  <a:lnTo>
                    <a:pt x="1273" y="2173"/>
                  </a:lnTo>
                  <a:lnTo>
                    <a:pt x="1280" y="2174"/>
                  </a:lnTo>
                  <a:lnTo>
                    <a:pt x="1287" y="2175"/>
                  </a:lnTo>
                  <a:lnTo>
                    <a:pt x="1292" y="2174"/>
                  </a:lnTo>
                  <a:lnTo>
                    <a:pt x="1298" y="2173"/>
                  </a:lnTo>
                  <a:lnTo>
                    <a:pt x="1303" y="2170"/>
                  </a:lnTo>
                  <a:lnTo>
                    <a:pt x="1308" y="2167"/>
                  </a:lnTo>
                  <a:lnTo>
                    <a:pt x="1311" y="2164"/>
                  </a:lnTo>
                  <a:lnTo>
                    <a:pt x="1315" y="2158"/>
                  </a:lnTo>
                  <a:lnTo>
                    <a:pt x="1320" y="2152"/>
                  </a:lnTo>
                  <a:lnTo>
                    <a:pt x="1324" y="2143"/>
                  </a:lnTo>
                  <a:lnTo>
                    <a:pt x="1328" y="2133"/>
                  </a:lnTo>
                  <a:lnTo>
                    <a:pt x="1402" y="1957"/>
                  </a:lnTo>
                  <a:lnTo>
                    <a:pt x="1436" y="1971"/>
                  </a:lnTo>
                  <a:lnTo>
                    <a:pt x="1363" y="2145"/>
                  </a:lnTo>
                  <a:lnTo>
                    <a:pt x="1356" y="2160"/>
                  </a:lnTo>
                  <a:lnTo>
                    <a:pt x="1349" y="2173"/>
                  </a:lnTo>
                  <a:lnTo>
                    <a:pt x="1342" y="2184"/>
                  </a:lnTo>
                  <a:lnTo>
                    <a:pt x="1334" y="2191"/>
                  </a:lnTo>
                  <a:lnTo>
                    <a:pt x="1326" y="2198"/>
                  </a:lnTo>
                  <a:lnTo>
                    <a:pt x="1317" y="2203"/>
                  </a:lnTo>
                  <a:lnTo>
                    <a:pt x="1309" y="2207"/>
                  </a:lnTo>
                  <a:lnTo>
                    <a:pt x="1299" y="2208"/>
                  </a:lnTo>
                  <a:lnTo>
                    <a:pt x="1288" y="2209"/>
                  </a:lnTo>
                  <a:lnTo>
                    <a:pt x="1277" y="2208"/>
                  </a:lnTo>
                  <a:lnTo>
                    <a:pt x="1267" y="2204"/>
                  </a:lnTo>
                  <a:lnTo>
                    <a:pt x="1255" y="2201"/>
                  </a:lnTo>
                  <a:lnTo>
                    <a:pt x="1247" y="2197"/>
                  </a:lnTo>
                  <a:lnTo>
                    <a:pt x="1239" y="2192"/>
                  </a:lnTo>
                  <a:lnTo>
                    <a:pt x="1234" y="2188"/>
                  </a:lnTo>
                  <a:lnTo>
                    <a:pt x="1227" y="2184"/>
                  </a:lnTo>
                  <a:lnTo>
                    <a:pt x="1223" y="2178"/>
                  </a:lnTo>
                  <a:lnTo>
                    <a:pt x="1219" y="2173"/>
                  </a:lnTo>
                  <a:lnTo>
                    <a:pt x="1215" y="2166"/>
                  </a:lnTo>
                  <a:lnTo>
                    <a:pt x="1212" y="2159"/>
                  </a:lnTo>
                  <a:lnTo>
                    <a:pt x="1210" y="2153"/>
                  </a:lnTo>
                  <a:lnTo>
                    <a:pt x="1209" y="2145"/>
                  </a:lnTo>
                  <a:lnTo>
                    <a:pt x="1209" y="2139"/>
                  </a:lnTo>
                  <a:lnTo>
                    <a:pt x="1209" y="2130"/>
                  </a:lnTo>
                  <a:lnTo>
                    <a:pt x="1210" y="2122"/>
                  </a:lnTo>
                  <a:lnTo>
                    <a:pt x="1212" y="2113"/>
                  </a:lnTo>
                  <a:lnTo>
                    <a:pt x="1215" y="2104"/>
                  </a:lnTo>
                  <a:lnTo>
                    <a:pt x="1219" y="2096"/>
                  </a:lnTo>
                  <a:close/>
                  <a:moveTo>
                    <a:pt x="1393" y="2246"/>
                  </a:moveTo>
                  <a:lnTo>
                    <a:pt x="1478" y="1984"/>
                  </a:lnTo>
                  <a:lnTo>
                    <a:pt x="1513" y="1995"/>
                  </a:lnTo>
                  <a:lnTo>
                    <a:pt x="1428" y="2257"/>
                  </a:lnTo>
                  <a:lnTo>
                    <a:pt x="1393" y="2246"/>
                  </a:lnTo>
                  <a:close/>
                  <a:moveTo>
                    <a:pt x="1457" y="2276"/>
                  </a:moveTo>
                  <a:lnTo>
                    <a:pt x="1623" y="2030"/>
                  </a:lnTo>
                  <a:lnTo>
                    <a:pt x="1660" y="2038"/>
                  </a:lnTo>
                  <a:lnTo>
                    <a:pt x="1710" y="2333"/>
                  </a:lnTo>
                  <a:lnTo>
                    <a:pt x="1669" y="2324"/>
                  </a:lnTo>
                  <a:lnTo>
                    <a:pt x="1656" y="2235"/>
                  </a:lnTo>
                  <a:lnTo>
                    <a:pt x="1544" y="2209"/>
                  </a:lnTo>
                  <a:lnTo>
                    <a:pt x="1496" y="2284"/>
                  </a:lnTo>
                  <a:lnTo>
                    <a:pt x="1457" y="2276"/>
                  </a:lnTo>
                  <a:close/>
                  <a:moveTo>
                    <a:pt x="1560" y="2182"/>
                  </a:moveTo>
                  <a:lnTo>
                    <a:pt x="1652" y="2203"/>
                  </a:lnTo>
                  <a:lnTo>
                    <a:pt x="1641" y="2122"/>
                  </a:lnTo>
                  <a:lnTo>
                    <a:pt x="1638" y="2104"/>
                  </a:lnTo>
                  <a:lnTo>
                    <a:pt x="1636" y="2089"/>
                  </a:lnTo>
                  <a:lnTo>
                    <a:pt x="1635" y="2075"/>
                  </a:lnTo>
                  <a:lnTo>
                    <a:pt x="1634" y="2062"/>
                  </a:lnTo>
                  <a:lnTo>
                    <a:pt x="1629" y="2075"/>
                  </a:lnTo>
                  <a:lnTo>
                    <a:pt x="1622" y="2087"/>
                  </a:lnTo>
                  <a:lnTo>
                    <a:pt x="1615" y="2098"/>
                  </a:lnTo>
                  <a:lnTo>
                    <a:pt x="1608" y="2110"/>
                  </a:lnTo>
                  <a:lnTo>
                    <a:pt x="1560" y="2182"/>
                  </a:lnTo>
                  <a:close/>
                  <a:moveTo>
                    <a:pt x="1743" y="2201"/>
                  </a:moveTo>
                  <a:lnTo>
                    <a:pt x="1745" y="2185"/>
                  </a:lnTo>
                  <a:lnTo>
                    <a:pt x="1749" y="2169"/>
                  </a:lnTo>
                  <a:lnTo>
                    <a:pt x="1754" y="2155"/>
                  </a:lnTo>
                  <a:lnTo>
                    <a:pt x="1758" y="2142"/>
                  </a:lnTo>
                  <a:lnTo>
                    <a:pt x="1765" y="2129"/>
                  </a:lnTo>
                  <a:lnTo>
                    <a:pt x="1772" y="2118"/>
                  </a:lnTo>
                  <a:lnTo>
                    <a:pt x="1781" y="2108"/>
                  </a:lnTo>
                  <a:lnTo>
                    <a:pt x="1791" y="2098"/>
                  </a:lnTo>
                  <a:lnTo>
                    <a:pt x="1801" y="2090"/>
                  </a:lnTo>
                  <a:lnTo>
                    <a:pt x="1812" y="2084"/>
                  </a:lnTo>
                  <a:lnTo>
                    <a:pt x="1824" y="2077"/>
                  </a:lnTo>
                  <a:lnTo>
                    <a:pt x="1836" y="2074"/>
                  </a:lnTo>
                  <a:lnTo>
                    <a:pt x="1848" y="2070"/>
                  </a:lnTo>
                  <a:lnTo>
                    <a:pt x="1862" y="2068"/>
                  </a:lnTo>
                  <a:lnTo>
                    <a:pt x="1876" y="2068"/>
                  </a:lnTo>
                  <a:lnTo>
                    <a:pt x="1890" y="2069"/>
                  </a:lnTo>
                  <a:lnTo>
                    <a:pt x="1899" y="2070"/>
                  </a:lnTo>
                  <a:lnTo>
                    <a:pt x="1909" y="2071"/>
                  </a:lnTo>
                  <a:lnTo>
                    <a:pt x="1918" y="2075"/>
                  </a:lnTo>
                  <a:lnTo>
                    <a:pt x="1925" y="2077"/>
                  </a:lnTo>
                  <a:lnTo>
                    <a:pt x="1934" y="2080"/>
                  </a:lnTo>
                  <a:lnTo>
                    <a:pt x="1942" y="2085"/>
                  </a:lnTo>
                  <a:lnTo>
                    <a:pt x="1949" y="2089"/>
                  </a:lnTo>
                  <a:lnTo>
                    <a:pt x="1957" y="2095"/>
                  </a:lnTo>
                  <a:lnTo>
                    <a:pt x="1964" y="2100"/>
                  </a:lnTo>
                  <a:lnTo>
                    <a:pt x="1970" y="2106"/>
                  </a:lnTo>
                  <a:lnTo>
                    <a:pt x="1976" y="2112"/>
                  </a:lnTo>
                  <a:lnTo>
                    <a:pt x="1981" y="2119"/>
                  </a:lnTo>
                  <a:lnTo>
                    <a:pt x="1987" y="2126"/>
                  </a:lnTo>
                  <a:lnTo>
                    <a:pt x="1991" y="2133"/>
                  </a:lnTo>
                  <a:lnTo>
                    <a:pt x="1995" y="2142"/>
                  </a:lnTo>
                  <a:lnTo>
                    <a:pt x="1998" y="2150"/>
                  </a:lnTo>
                  <a:lnTo>
                    <a:pt x="2001" y="2158"/>
                  </a:lnTo>
                  <a:lnTo>
                    <a:pt x="2003" y="2167"/>
                  </a:lnTo>
                  <a:lnTo>
                    <a:pt x="2006" y="2176"/>
                  </a:lnTo>
                  <a:lnTo>
                    <a:pt x="2007" y="2186"/>
                  </a:lnTo>
                  <a:lnTo>
                    <a:pt x="2008" y="2206"/>
                  </a:lnTo>
                  <a:lnTo>
                    <a:pt x="2007" y="2225"/>
                  </a:lnTo>
                  <a:lnTo>
                    <a:pt x="2006" y="2235"/>
                  </a:lnTo>
                  <a:lnTo>
                    <a:pt x="2003" y="2245"/>
                  </a:lnTo>
                  <a:lnTo>
                    <a:pt x="2001" y="2255"/>
                  </a:lnTo>
                  <a:lnTo>
                    <a:pt x="1999" y="2265"/>
                  </a:lnTo>
                  <a:lnTo>
                    <a:pt x="1996" y="2274"/>
                  </a:lnTo>
                  <a:lnTo>
                    <a:pt x="1991" y="2283"/>
                  </a:lnTo>
                  <a:lnTo>
                    <a:pt x="1987" y="2290"/>
                  </a:lnTo>
                  <a:lnTo>
                    <a:pt x="1982" y="2298"/>
                  </a:lnTo>
                  <a:lnTo>
                    <a:pt x="1977" y="2306"/>
                  </a:lnTo>
                  <a:lnTo>
                    <a:pt x="1971" y="2313"/>
                  </a:lnTo>
                  <a:lnTo>
                    <a:pt x="1965" y="2320"/>
                  </a:lnTo>
                  <a:lnTo>
                    <a:pt x="1958" y="2325"/>
                  </a:lnTo>
                  <a:lnTo>
                    <a:pt x="1952" y="2331"/>
                  </a:lnTo>
                  <a:lnTo>
                    <a:pt x="1945" y="2335"/>
                  </a:lnTo>
                  <a:lnTo>
                    <a:pt x="1937" y="2340"/>
                  </a:lnTo>
                  <a:lnTo>
                    <a:pt x="1930" y="2344"/>
                  </a:lnTo>
                  <a:lnTo>
                    <a:pt x="1921" y="2346"/>
                  </a:lnTo>
                  <a:lnTo>
                    <a:pt x="1912" y="2350"/>
                  </a:lnTo>
                  <a:lnTo>
                    <a:pt x="1904" y="2352"/>
                  </a:lnTo>
                  <a:lnTo>
                    <a:pt x="1896" y="2353"/>
                  </a:lnTo>
                  <a:lnTo>
                    <a:pt x="1878" y="2354"/>
                  </a:lnTo>
                  <a:lnTo>
                    <a:pt x="1860" y="2354"/>
                  </a:lnTo>
                  <a:lnTo>
                    <a:pt x="1851" y="2353"/>
                  </a:lnTo>
                  <a:lnTo>
                    <a:pt x="1842" y="2351"/>
                  </a:lnTo>
                  <a:lnTo>
                    <a:pt x="1833" y="2348"/>
                  </a:lnTo>
                  <a:lnTo>
                    <a:pt x="1824" y="2345"/>
                  </a:lnTo>
                  <a:lnTo>
                    <a:pt x="1816" y="2342"/>
                  </a:lnTo>
                  <a:lnTo>
                    <a:pt x="1808" y="2337"/>
                  </a:lnTo>
                  <a:lnTo>
                    <a:pt x="1800" y="2333"/>
                  </a:lnTo>
                  <a:lnTo>
                    <a:pt x="1793" y="2328"/>
                  </a:lnTo>
                  <a:lnTo>
                    <a:pt x="1786" y="2322"/>
                  </a:lnTo>
                  <a:lnTo>
                    <a:pt x="1780" y="2317"/>
                  </a:lnTo>
                  <a:lnTo>
                    <a:pt x="1774" y="2310"/>
                  </a:lnTo>
                  <a:lnTo>
                    <a:pt x="1768" y="2302"/>
                  </a:lnTo>
                  <a:lnTo>
                    <a:pt x="1764" y="2296"/>
                  </a:lnTo>
                  <a:lnTo>
                    <a:pt x="1759" y="2288"/>
                  </a:lnTo>
                  <a:lnTo>
                    <a:pt x="1755" y="2280"/>
                  </a:lnTo>
                  <a:lnTo>
                    <a:pt x="1752" y="2272"/>
                  </a:lnTo>
                  <a:lnTo>
                    <a:pt x="1747" y="2255"/>
                  </a:lnTo>
                  <a:lnTo>
                    <a:pt x="1744" y="2237"/>
                  </a:lnTo>
                  <a:lnTo>
                    <a:pt x="1743" y="2220"/>
                  </a:lnTo>
                  <a:lnTo>
                    <a:pt x="1743" y="2201"/>
                  </a:lnTo>
                  <a:close/>
                  <a:moveTo>
                    <a:pt x="1780" y="2206"/>
                  </a:moveTo>
                  <a:lnTo>
                    <a:pt x="1780" y="2218"/>
                  </a:lnTo>
                  <a:lnTo>
                    <a:pt x="1780" y="2230"/>
                  </a:lnTo>
                  <a:lnTo>
                    <a:pt x="1781" y="2241"/>
                  </a:lnTo>
                  <a:lnTo>
                    <a:pt x="1782" y="2251"/>
                  </a:lnTo>
                  <a:lnTo>
                    <a:pt x="1786" y="2261"/>
                  </a:lnTo>
                  <a:lnTo>
                    <a:pt x="1789" y="2270"/>
                  </a:lnTo>
                  <a:lnTo>
                    <a:pt x="1793" y="2279"/>
                  </a:lnTo>
                  <a:lnTo>
                    <a:pt x="1799" y="2287"/>
                  </a:lnTo>
                  <a:lnTo>
                    <a:pt x="1805" y="2295"/>
                  </a:lnTo>
                  <a:lnTo>
                    <a:pt x="1812" y="2301"/>
                  </a:lnTo>
                  <a:lnTo>
                    <a:pt x="1820" y="2307"/>
                  </a:lnTo>
                  <a:lnTo>
                    <a:pt x="1827" y="2311"/>
                  </a:lnTo>
                  <a:lnTo>
                    <a:pt x="1835" y="2315"/>
                  </a:lnTo>
                  <a:lnTo>
                    <a:pt x="1844" y="2319"/>
                  </a:lnTo>
                  <a:lnTo>
                    <a:pt x="1854" y="2321"/>
                  </a:lnTo>
                  <a:lnTo>
                    <a:pt x="1864" y="2322"/>
                  </a:lnTo>
                  <a:lnTo>
                    <a:pt x="1874" y="2323"/>
                  </a:lnTo>
                  <a:lnTo>
                    <a:pt x="1884" y="2323"/>
                  </a:lnTo>
                  <a:lnTo>
                    <a:pt x="1892" y="2321"/>
                  </a:lnTo>
                  <a:lnTo>
                    <a:pt x="1902" y="2319"/>
                  </a:lnTo>
                  <a:lnTo>
                    <a:pt x="1911" y="2315"/>
                  </a:lnTo>
                  <a:lnTo>
                    <a:pt x="1919" y="2312"/>
                  </a:lnTo>
                  <a:lnTo>
                    <a:pt x="1926" y="2307"/>
                  </a:lnTo>
                  <a:lnTo>
                    <a:pt x="1934" y="2300"/>
                  </a:lnTo>
                  <a:lnTo>
                    <a:pt x="1942" y="2293"/>
                  </a:lnTo>
                  <a:lnTo>
                    <a:pt x="1947" y="2286"/>
                  </a:lnTo>
                  <a:lnTo>
                    <a:pt x="1953" y="2277"/>
                  </a:lnTo>
                  <a:lnTo>
                    <a:pt x="1958" y="2267"/>
                  </a:lnTo>
                  <a:lnTo>
                    <a:pt x="1962" y="2257"/>
                  </a:lnTo>
                  <a:lnTo>
                    <a:pt x="1965" y="2246"/>
                  </a:lnTo>
                  <a:lnTo>
                    <a:pt x="1967" y="2234"/>
                  </a:lnTo>
                  <a:lnTo>
                    <a:pt x="1969" y="2221"/>
                  </a:lnTo>
                  <a:lnTo>
                    <a:pt x="1970" y="2204"/>
                  </a:lnTo>
                  <a:lnTo>
                    <a:pt x="1969" y="2189"/>
                  </a:lnTo>
                  <a:lnTo>
                    <a:pt x="1967" y="2175"/>
                  </a:lnTo>
                  <a:lnTo>
                    <a:pt x="1964" y="2162"/>
                  </a:lnTo>
                  <a:lnTo>
                    <a:pt x="1958" y="2148"/>
                  </a:lnTo>
                  <a:lnTo>
                    <a:pt x="1952" y="2137"/>
                  </a:lnTo>
                  <a:lnTo>
                    <a:pt x="1944" y="2128"/>
                  </a:lnTo>
                  <a:lnTo>
                    <a:pt x="1935" y="2119"/>
                  </a:lnTo>
                  <a:lnTo>
                    <a:pt x="1924" y="2112"/>
                  </a:lnTo>
                  <a:lnTo>
                    <a:pt x="1912" y="2107"/>
                  </a:lnTo>
                  <a:lnTo>
                    <a:pt x="1900" y="2102"/>
                  </a:lnTo>
                  <a:lnTo>
                    <a:pt x="1887" y="2100"/>
                  </a:lnTo>
                  <a:lnTo>
                    <a:pt x="1877" y="2100"/>
                  </a:lnTo>
                  <a:lnTo>
                    <a:pt x="1868" y="2100"/>
                  </a:lnTo>
                  <a:lnTo>
                    <a:pt x="1859" y="2101"/>
                  </a:lnTo>
                  <a:lnTo>
                    <a:pt x="1851" y="2103"/>
                  </a:lnTo>
                  <a:lnTo>
                    <a:pt x="1842" y="2107"/>
                  </a:lnTo>
                  <a:lnTo>
                    <a:pt x="1834" y="2110"/>
                  </a:lnTo>
                  <a:lnTo>
                    <a:pt x="1825" y="2114"/>
                  </a:lnTo>
                  <a:lnTo>
                    <a:pt x="1818" y="2120"/>
                  </a:lnTo>
                  <a:lnTo>
                    <a:pt x="1811" y="2126"/>
                  </a:lnTo>
                  <a:lnTo>
                    <a:pt x="1804" y="2134"/>
                  </a:lnTo>
                  <a:lnTo>
                    <a:pt x="1798" y="2143"/>
                  </a:lnTo>
                  <a:lnTo>
                    <a:pt x="1793" y="2153"/>
                  </a:lnTo>
                  <a:lnTo>
                    <a:pt x="1789" y="2165"/>
                  </a:lnTo>
                  <a:lnTo>
                    <a:pt x="1786" y="2177"/>
                  </a:lnTo>
                  <a:lnTo>
                    <a:pt x="1782" y="2191"/>
                  </a:lnTo>
                  <a:lnTo>
                    <a:pt x="1780" y="2206"/>
                  </a:lnTo>
                  <a:close/>
                  <a:moveTo>
                    <a:pt x="2111" y="2355"/>
                  </a:moveTo>
                  <a:lnTo>
                    <a:pt x="2107" y="2111"/>
                  </a:lnTo>
                  <a:lnTo>
                    <a:pt x="2015" y="2113"/>
                  </a:lnTo>
                  <a:lnTo>
                    <a:pt x="2014" y="2080"/>
                  </a:lnTo>
                  <a:lnTo>
                    <a:pt x="2234" y="2076"/>
                  </a:lnTo>
                  <a:lnTo>
                    <a:pt x="2234" y="2109"/>
                  </a:lnTo>
                  <a:lnTo>
                    <a:pt x="2143" y="2111"/>
                  </a:lnTo>
                  <a:lnTo>
                    <a:pt x="2148" y="2355"/>
                  </a:lnTo>
                  <a:lnTo>
                    <a:pt x="2111" y="2355"/>
                  </a:lnTo>
                  <a:close/>
                  <a:moveTo>
                    <a:pt x="2237" y="2218"/>
                  </a:moveTo>
                  <a:lnTo>
                    <a:pt x="2235" y="2200"/>
                  </a:lnTo>
                  <a:lnTo>
                    <a:pt x="2234" y="2185"/>
                  </a:lnTo>
                  <a:lnTo>
                    <a:pt x="2235" y="2169"/>
                  </a:lnTo>
                  <a:lnTo>
                    <a:pt x="2236" y="2155"/>
                  </a:lnTo>
                  <a:lnTo>
                    <a:pt x="2240" y="2142"/>
                  </a:lnTo>
                  <a:lnTo>
                    <a:pt x="2244" y="2129"/>
                  </a:lnTo>
                  <a:lnTo>
                    <a:pt x="2250" y="2117"/>
                  </a:lnTo>
                  <a:lnTo>
                    <a:pt x="2257" y="2104"/>
                  </a:lnTo>
                  <a:lnTo>
                    <a:pt x="2265" y="2095"/>
                  </a:lnTo>
                  <a:lnTo>
                    <a:pt x="2274" y="2085"/>
                  </a:lnTo>
                  <a:lnTo>
                    <a:pt x="2284" y="2077"/>
                  </a:lnTo>
                  <a:lnTo>
                    <a:pt x="2293" y="2069"/>
                  </a:lnTo>
                  <a:lnTo>
                    <a:pt x="2306" y="2063"/>
                  </a:lnTo>
                  <a:lnTo>
                    <a:pt x="2318" y="2058"/>
                  </a:lnTo>
                  <a:lnTo>
                    <a:pt x="2331" y="2054"/>
                  </a:lnTo>
                  <a:lnTo>
                    <a:pt x="2345" y="2052"/>
                  </a:lnTo>
                  <a:lnTo>
                    <a:pt x="2354" y="2049"/>
                  </a:lnTo>
                  <a:lnTo>
                    <a:pt x="2364" y="2049"/>
                  </a:lnTo>
                  <a:lnTo>
                    <a:pt x="2373" y="2049"/>
                  </a:lnTo>
                  <a:lnTo>
                    <a:pt x="2381" y="2049"/>
                  </a:lnTo>
                  <a:lnTo>
                    <a:pt x="2390" y="2052"/>
                  </a:lnTo>
                  <a:lnTo>
                    <a:pt x="2399" y="2053"/>
                  </a:lnTo>
                  <a:lnTo>
                    <a:pt x="2408" y="2055"/>
                  </a:lnTo>
                  <a:lnTo>
                    <a:pt x="2415" y="2058"/>
                  </a:lnTo>
                  <a:lnTo>
                    <a:pt x="2424" y="2062"/>
                  </a:lnTo>
                  <a:lnTo>
                    <a:pt x="2432" y="2066"/>
                  </a:lnTo>
                  <a:lnTo>
                    <a:pt x="2440" y="2070"/>
                  </a:lnTo>
                  <a:lnTo>
                    <a:pt x="2446" y="2076"/>
                  </a:lnTo>
                  <a:lnTo>
                    <a:pt x="2453" y="2081"/>
                  </a:lnTo>
                  <a:lnTo>
                    <a:pt x="2459" y="2088"/>
                  </a:lnTo>
                  <a:lnTo>
                    <a:pt x="2465" y="2095"/>
                  </a:lnTo>
                  <a:lnTo>
                    <a:pt x="2470" y="2101"/>
                  </a:lnTo>
                  <a:lnTo>
                    <a:pt x="2476" y="2109"/>
                  </a:lnTo>
                  <a:lnTo>
                    <a:pt x="2480" y="2117"/>
                  </a:lnTo>
                  <a:lnTo>
                    <a:pt x="2484" y="2125"/>
                  </a:lnTo>
                  <a:lnTo>
                    <a:pt x="2488" y="2134"/>
                  </a:lnTo>
                  <a:lnTo>
                    <a:pt x="2494" y="2152"/>
                  </a:lnTo>
                  <a:lnTo>
                    <a:pt x="2498" y="2171"/>
                  </a:lnTo>
                  <a:lnTo>
                    <a:pt x="2499" y="2182"/>
                  </a:lnTo>
                  <a:lnTo>
                    <a:pt x="2500" y="2192"/>
                  </a:lnTo>
                  <a:lnTo>
                    <a:pt x="2500" y="2202"/>
                  </a:lnTo>
                  <a:lnTo>
                    <a:pt x="2500" y="2212"/>
                  </a:lnTo>
                  <a:lnTo>
                    <a:pt x="2499" y="2222"/>
                  </a:lnTo>
                  <a:lnTo>
                    <a:pt x="2498" y="2231"/>
                  </a:lnTo>
                  <a:lnTo>
                    <a:pt x="2496" y="2240"/>
                  </a:lnTo>
                  <a:lnTo>
                    <a:pt x="2494" y="2250"/>
                  </a:lnTo>
                  <a:lnTo>
                    <a:pt x="2490" y="2257"/>
                  </a:lnTo>
                  <a:lnTo>
                    <a:pt x="2487" y="2266"/>
                  </a:lnTo>
                  <a:lnTo>
                    <a:pt x="2483" y="2274"/>
                  </a:lnTo>
                  <a:lnTo>
                    <a:pt x="2478" y="2281"/>
                  </a:lnTo>
                  <a:lnTo>
                    <a:pt x="2473" y="2288"/>
                  </a:lnTo>
                  <a:lnTo>
                    <a:pt x="2467" y="2295"/>
                  </a:lnTo>
                  <a:lnTo>
                    <a:pt x="2461" y="2301"/>
                  </a:lnTo>
                  <a:lnTo>
                    <a:pt x="2454" y="2307"/>
                  </a:lnTo>
                  <a:lnTo>
                    <a:pt x="2446" y="2311"/>
                  </a:lnTo>
                  <a:lnTo>
                    <a:pt x="2440" y="2317"/>
                  </a:lnTo>
                  <a:lnTo>
                    <a:pt x="2432" y="2321"/>
                  </a:lnTo>
                  <a:lnTo>
                    <a:pt x="2424" y="2324"/>
                  </a:lnTo>
                  <a:lnTo>
                    <a:pt x="2408" y="2330"/>
                  </a:lnTo>
                  <a:lnTo>
                    <a:pt x="2390" y="2334"/>
                  </a:lnTo>
                  <a:lnTo>
                    <a:pt x="2380" y="2335"/>
                  </a:lnTo>
                  <a:lnTo>
                    <a:pt x="2372" y="2335"/>
                  </a:lnTo>
                  <a:lnTo>
                    <a:pt x="2362" y="2335"/>
                  </a:lnTo>
                  <a:lnTo>
                    <a:pt x="2353" y="2335"/>
                  </a:lnTo>
                  <a:lnTo>
                    <a:pt x="2344" y="2334"/>
                  </a:lnTo>
                  <a:lnTo>
                    <a:pt x="2335" y="2332"/>
                  </a:lnTo>
                  <a:lnTo>
                    <a:pt x="2326" y="2330"/>
                  </a:lnTo>
                  <a:lnTo>
                    <a:pt x="2318" y="2326"/>
                  </a:lnTo>
                  <a:lnTo>
                    <a:pt x="2310" y="2322"/>
                  </a:lnTo>
                  <a:lnTo>
                    <a:pt x="2302" y="2319"/>
                  </a:lnTo>
                  <a:lnTo>
                    <a:pt x="2295" y="2313"/>
                  </a:lnTo>
                  <a:lnTo>
                    <a:pt x="2288" y="2309"/>
                  </a:lnTo>
                  <a:lnTo>
                    <a:pt x="2281" y="2303"/>
                  </a:lnTo>
                  <a:lnTo>
                    <a:pt x="2275" y="2297"/>
                  </a:lnTo>
                  <a:lnTo>
                    <a:pt x="2269" y="2290"/>
                  </a:lnTo>
                  <a:lnTo>
                    <a:pt x="2264" y="2283"/>
                  </a:lnTo>
                  <a:lnTo>
                    <a:pt x="2255" y="2267"/>
                  </a:lnTo>
                  <a:lnTo>
                    <a:pt x="2247" y="2252"/>
                  </a:lnTo>
                  <a:lnTo>
                    <a:pt x="2241" y="2235"/>
                  </a:lnTo>
                  <a:lnTo>
                    <a:pt x="2237" y="2218"/>
                  </a:lnTo>
                  <a:close/>
                  <a:moveTo>
                    <a:pt x="2275" y="2212"/>
                  </a:moveTo>
                  <a:lnTo>
                    <a:pt x="2277" y="2223"/>
                  </a:lnTo>
                  <a:lnTo>
                    <a:pt x="2280" y="2235"/>
                  </a:lnTo>
                  <a:lnTo>
                    <a:pt x="2284" y="2245"/>
                  </a:lnTo>
                  <a:lnTo>
                    <a:pt x="2288" y="2255"/>
                  </a:lnTo>
                  <a:lnTo>
                    <a:pt x="2293" y="2264"/>
                  </a:lnTo>
                  <a:lnTo>
                    <a:pt x="2300" y="2272"/>
                  </a:lnTo>
                  <a:lnTo>
                    <a:pt x="2307" y="2279"/>
                  </a:lnTo>
                  <a:lnTo>
                    <a:pt x="2313" y="2286"/>
                  </a:lnTo>
                  <a:lnTo>
                    <a:pt x="2322" y="2291"/>
                  </a:lnTo>
                  <a:lnTo>
                    <a:pt x="2330" y="2296"/>
                  </a:lnTo>
                  <a:lnTo>
                    <a:pt x="2339" y="2299"/>
                  </a:lnTo>
                  <a:lnTo>
                    <a:pt x="2347" y="2302"/>
                  </a:lnTo>
                  <a:lnTo>
                    <a:pt x="2356" y="2303"/>
                  </a:lnTo>
                  <a:lnTo>
                    <a:pt x="2366" y="2304"/>
                  </a:lnTo>
                  <a:lnTo>
                    <a:pt x="2375" y="2304"/>
                  </a:lnTo>
                  <a:lnTo>
                    <a:pt x="2385" y="2303"/>
                  </a:lnTo>
                  <a:lnTo>
                    <a:pt x="2395" y="2301"/>
                  </a:lnTo>
                  <a:lnTo>
                    <a:pt x="2404" y="2298"/>
                  </a:lnTo>
                  <a:lnTo>
                    <a:pt x="2413" y="2295"/>
                  </a:lnTo>
                  <a:lnTo>
                    <a:pt x="2421" y="2290"/>
                  </a:lnTo>
                  <a:lnTo>
                    <a:pt x="2429" y="2285"/>
                  </a:lnTo>
                  <a:lnTo>
                    <a:pt x="2435" y="2278"/>
                  </a:lnTo>
                  <a:lnTo>
                    <a:pt x="2442" y="2272"/>
                  </a:lnTo>
                  <a:lnTo>
                    <a:pt x="2447" y="2264"/>
                  </a:lnTo>
                  <a:lnTo>
                    <a:pt x="2453" y="2255"/>
                  </a:lnTo>
                  <a:lnTo>
                    <a:pt x="2456" y="2246"/>
                  </a:lnTo>
                  <a:lnTo>
                    <a:pt x="2459" y="2236"/>
                  </a:lnTo>
                  <a:lnTo>
                    <a:pt x="2462" y="2225"/>
                  </a:lnTo>
                  <a:lnTo>
                    <a:pt x="2463" y="2214"/>
                  </a:lnTo>
                  <a:lnTo>
                    <a:pt x="2463" y="2203"/>
                  </a:lnTo>
                  <a:lnTo>
                    <a:pt x="2463" y="2190"/>
                  </a:lnTo>
                  <a:lnTo>
                    <a:pt x="2461" y="2178"/>
                  </a:lnTo>
                  <a:lnTo>
                    <a:pt x="2457" y="2162"/>
                  </a:lnTo>
                  <a:lnTo>
                    <a:pt x="2453" y="2147"/>
                  </a:lnTo>
                  <a:lnTo>
                    <a:pt x="2447" y="2134"/>
                  </a:lnTo>
                  <a:lnTo>
                    <a:pt x="2440" y="2121"/>
                  </a:lnTo>
                  <a:lnTo>
                    <a:pt x="2432" y="2111"/>
                  </a:lnTo>
                  <a:lnTo>
                    <a:pt x="2423" y="2101"/>
                  </a:lnTo>
                  <a:lnTo>
                    <a:pt x="2412" y="2095"/>
                  </a:lnTo>
                  <a:lnTo>
                    <a:pt x="2401" y="2088"/>
                  </a:lnTo>
                  <a:lnTo>
                    <a:pt x="2389" y="2084"/>
                  </a:lnTo>
                  <a:lnTo>
                    <a:pt x="2376" y="2081"/>
                  </a:lnTo>
                  <a:lnTo>
                    <a:pt x="2364" y="2081"/>
                  </a:lnTo>
                  <a:lnTo>
                    <a:pt x="2350" y="2082"/>
                  </a:lnTo>
                  <a:lnTo>
                    <a:pt x="2341" y="2085"/>
                  </a:lnTo>
                  <a:lnTo>
                    <a:pt x="2332" y="2087"/>
                  </a:lnTo>
                  <a:lnTo>
                    <a:pt x="2323" y="2090"/>
                  </a:lnTo>
                  <a:lnTo>
                    <a:pt x="2315" y="2095"/>
                  </a:lnTo>
                  <a:lnTo>
                    <a:pt x="2308" y="2100"/>
                  </a:lnTo>
                  <a:lnTo>
                    <a:pt x="2301" y="2106"/>
                  </a:lnTo>
                  <a:lnTo>
                    <a:pt x="2295" y="2112"/>
                  </a:lnTo>
                  <a:lnTo>
                    <a:pt x="2288" y="2120"/>
                  </a:lnTo>
                  <a:lnTo>
                    <a:pt x="2282" y="2128"/>
                  </a:lnTo>
                  <a:lnTo>
                    <a:pt x="2278" y="2136"/>
                  </a:lnTo>
                  <a:lnTo>
                    <a:pt x="2276" y="2146"/>
                  </a:lnTo>
                  <a:lnTo>
                    <a:pt x="2274" y="2158"/>
                  </a:lnTo>
                  <a:lnTo>
                    <a:pt x="2271" y="2170"/>
                  </a:lnTo>
                  <a:lnTo>
                    <a:pt x="2271" y="2182"/>
                  </a:lnTo>
                  <a:lnTo>
                    <a:pt x="2273" y="2197"/>
                  </a:lnTo>
                  <a:lnTo>
                    <a:pt x="2275" y="2212"/>
                  </a:lnTo>
                  <a:close/>
                  <a:moveTo>
                    <a:pt x="2563" y="2291"/>
                  </a:moveTo>
                  <a:lnTo>
                    <a:pt x="2486" y="2025"/>
                  </a:lnTo>
                  <a:lnTo>
                    <a:pt x="2521" y="2015"/>
                  </a:lnTo>
                  <a:lnTo>
                    <a:pt x="2721" y="2184"/>
                  </a:lnTo>
                  <a:lnTo>
                    <a:pt x="2661" y="1975"/>
                  </a:lnTo>
                  <a:lnTo>
                    <a:pt x="2695" y="1965"/>
                  </a:lnTo>
                  <a:lnTo>
                    <a:pt x="2772" y="2231"/>
                  </a:lnTo>
                  <a:lnTo>
                    <a:pt x="2735" y="2242"/>
                  </a:lnTo>
                  <a:lnTo>
                    <a:pt x="2535" y="2073"/>
                  </a:lnTo>
                  <a:lnTo>
                    <a:pt x="2596" y="2281"/>
                  </a:lnTo>
                  <a:lnTo>
                    <a:pt x="2563" y="2291"/>
                  </a:lnTo>
                  <a:close/>
                  <a:moveTo>
                    <a:pt x="2901" y="2053"/>
                  </a:moveTo>
                  <a:lnTo>
                    <a:pt x="2887" y="2023"/>
                  </a:lnTo>
                  <a:lnTo>
                    <a:pt x="2993" y="1974"/>
                  </a:lnTo>
                  <a:lnTo>
                    <a:pt x="3036" y="2066"/>
                  </a:lnTo>
                  <a:lnTo>
                    <a:pt x="3029" y="2081"/>
                  </a:lnTo>
                  <a:lnTo>
                    <a:pt x="3020" y="2096"/>
                  </a:lnTo>
                  <a:lnTo>
                    <a:pt x="3010" y="2108"/>
                  </a:lnTo>
                  <a:lnTo>
                    <a:pt x="3000" y="2120"/>
                  </a:lnTo>
                  <a:lnTo>
                    <a:pt x="2989" y="2130"/>
                  </a:lnTo>
                  <a:lnTo>
                    <a:pt x="2977" y="2140"/>
                  </a:lnTo>
                  <a:lnTo>
                    <a:pt x="2965" y="2147"/>
                  </a:lnTo>
                  <a:lnTo>
                    <a:pt x="2952" y="2154"/>
                  </a:lnTo>
                  <a:lnTo>
                    <a:pt x="2942" y="2158"/>
                  </a:lnTo>
                  <a:lnTo>
                    <a:pt x="2933" y="2162"/>
                  </a:lnTo>
                  <a:lnTo>
                    <a:pt x="2923" y="2165"/>
                  </a:lnTo>
                  <a:lnTo>
                    <a:pt x="2914" y="2167"/>
                  </a:lnTo>
                  <a:lnTo>
                    <a:pt x="2905" y="2168"/>
                  </a:lnTo>
                  <a:lnTo>
                    <a:pt x="2896" y="2169"/>
                  </a:lnTo>
                  <a:lnTo>
                    <a:pt x="2886" y="2170"/>
                  </a:lnTo>
                  <a:lnTo>
                    <a:pt x="2877" y="2169"/>
                  </a:lnTo>
                  <a:lnTo>
                    <a:pt x="2867" y="2169"/>
                  </a:lnTo>
                  <a:lnTo>
                    <a:pt x="2858" y="2168"/>
                  </a:lnTo>
                  <a:lnTo>
                    <a:pt x="2850" y="2166"/>
                  </a:lnTo>
                  <a:lnTo>
                    <a:pt x="2841" y="2163"/>
                  </a:lnTo>
                  <a:lnTo>
                    <a:pt x="2833" y="2159"/>
                  </a:lnTo>
                  <a:lnTo>
                    <a:pt x="2825" y="2155"/>
                  </a:lnTo>
                  <a:lnTo>
                    <a:pt x="2818" y="2151"/>
                  </a:lnTo>
                  <a:lnTo>
                    <a:pt x="2810" y="2145"/>
                  </a:lnTo>
                  <a:lnTo>
                    <a:pt x="2802" y="2140"/>
                  </a:lnTo>
                  <a:lnTo>
                    <a:pt x="2796" y="2133"/>
                  </a:lnTo>
                  <a:lnTo>
                    <a:pt x="2789" y="2126"/>
                  </a:lnTo>
                  <a:lnTo>
                    <a:pt x="2784" y="2120"/>
                  </a:lnTo>
                  <a:lnTo>
                    <a:pt x="2778" y="2112"/>
                  </a:lnTo>
                  <a:lnTo>
                    <a:pt x="2773" y="2103"/>
                  </a:lnTo>
                  <a:lnTo>
                    <a:pt x="2767" y="2095"/>
                  </a:lnTo>
                  <a:lnTo>
                    <a:pt x="2763" y="2086"/>
                  </a:lnTo>
                  <a:lnTo>
                    <a:pt x="2756" y="2067"/>
                  </a:lnTo>
                  <a:lnTo>
                    <a:pt x="2751" y="2048"/>
                  </a:lnTo>
                  <a:lnTo>
                    <a:pt x="2749" y="2040"/>
                  </a:lnTo>
                  <a:lnTo>
                    <a:pt x="2747" y="2030"/>
                  </a:lnTo>
                  <a:lnTo>
                    <a:pt x="2746" y="2020"/>
                  </a:lnTo>
                  <a:lnTo>
                    <a:pt x="2746" y="2011"/>
                  </a:lnTo>
                  <a:lnTo>
                    <a:pt x="2747" y="2001"/>
                  </a:lnTo>
                  <a:lnTo>
                    <a:pt x="2749" y="1991"/>
                  </a:lnTo>
                  <a:lnTo>
                    <a:pt x="2750" y="1982"/>
                  </a:lnTo>
                  <a:lnTo>
                    <a:pt x="2752" y="1974"/>
                  </a:lnTo>
                  <a:lnTo>
                    <a:pt x="2755" y="1966"/>
                  </a:lnTo>
                  <a:lnTo>
                    <a:pt x="2758" y="1958"/>
                  </a:lnTo>
                  <a:lnTo>
                    <a:pt x="2763" y="1951"/>
                  </a:lnTo>
                  <a:lnTo>
                    <a:pt x="2768" y="1943"/>
                  </a:lnTo>
                  <a:lnTo>
                    <a:pt x="2774" y="1936"/>
                  </a:lnTo>
                  <a:lnTo>
                    <a:pt x="2780" y="1929"/>
                  </a:lnTo>
                  <a:lnTo>
                    <a:pt x="2787" y="1923"/>
                  </a:lnTo>
                  <a:lnTo>
                    <a:pt x="2794" y="1916"/>
                  </a:lnTo>
                  <a:lnTo>
                    <a:pt x="2801" y="1911"/>
                  </a:lnTo>
                  <a:lnTo>
                    <a:pt x="2810" y="1905"/>
                  </a:lnTo>
                  <a:lnTo>
                    <a:pt x="2818" y="1901"/>
                  </a:lnTo>
                  <a:lnTo>
                    <a:pt x="2828" y="1897"/>
                  </a:lnTo>
                  <a:lnTo>
                    <a:pt x="2841" y="1891"/>
                  </a:lnTo>
                  <a:lnTo>
                    <a:pt x="2854" y="1887"/>
                  </a:lnTo>
                  <a:lnTo>
                    <a:pt x="2867" y="1884"/>
                  </a:lnTo>
                  <a:lnTo>
                    <a:pt x="2880" y="1882"/>
                  </a:lnTo>
                  <a:lnTo>
                    <a:pt x="2894" y="1882"/>
                  </a:lnTo>
                  <a:lnTo>
                    <a:pt x="2905" y="1884"/>
                  </a:lnTo>
                  <a:lnTo>
                    <a:pt x="2916" y="1887"/>
                  </a:lnTo>
                  <a:lnTo>
                    <a:pt x="2927" y="1890"/>
                  </a:lnTo>
                  <a:lnTo>
                    <a:pt x="2936" y="1897"/>
                  </a:lnTo>
                  <a:lnTo>
                    <a:pt x="2946" y="1903"/>
                  </a:lnTo>
                  <a:lnTo>
                    <a:pt x="2955" y="1912"/>
                  </a:lnTo>
                  <a:lnTo>
                    <a:pt x="2965" y="1923"/>
                  </a:lnTo>
                  <a:lnTo>
                    <a:pt x="2939" y="1945"/>
                  </a:lnTo>
                  <a:lnTo>
                    <a:pt x="2931" y="1937"/>
                  </a:lnTo>
                  <a:lnTo>
                    <a:pt x="2924" y="1931"/>
                  </a:lnTo>
                  <a:lnTo>
                    <a:pt x="2918" y="1925"/>
                  </a:lnTo>
                  <a:lnTo>
                    <a:pt x="2910" y="1921"/>
                  </a:lnTo>
                  <a:lnTo>
                    <a:pt x="2903" y="1919"/>
                  </a:lnTo>
                  <a:lnTo>
                    <a:pt x="2896" y="1916"/>
                  </a:lnTo>
                  <a:lnTo>
                    <a:pt x="2887" y="1915"/>
                  </a:lnTo>
                  <a:lnTo>
                    <a:pt x="2878" y="1915"/>
                  </a:lnTo>
                  <a:lnTo>
                    <a:pt x="2869" y="1916"/>
                  </a:lnTo>
                  <a:lnTo>
                    <a:pt x="2860" y="1918"/>
                  </a:lnTo>
                  <a:lnTo>
                    <a:pt x="2850" y="1921"/>
                  </a:lnTo>
                  <a:lnTo>
                    <a:pt x="2841" y="1924"/>
                  </a:lnTo>
                  <a:lnTo>
                    <a:pt x="2830" y="1931"/>
                  </a:lnTo>
                  <a:lnTo>
                    <a:pt x="2820" y="1936"/>
                  </a:lnTo>
                  <a:lnTo>
                    <a:pt x="2812" y="1943"/>
                  </a:lnTo>
                  <a:lnTo>
                    <a:pt x="2805" y="1951"/>
                  </a:lnTo>
                  <a:lnTo>
                    <a:pt x="2799" y="1957"/>
                  </a:lnTo>
                  <a:lnTo>
                    <a:pt x="2794" y="1965"/>
                  </a:lnTo>
                  <a:lnTo>
                    <a:pt x="2789" y="1973"/>
                  </a:lnTo>
                  <a:lnTo>
                    <a:pt x="2787" y="1981"/>
                  </a:lnTo>
                  <a:lnTo>
                    <a:pt x="2785" y="1989"/>
                  </a:lnTo>
                  <a:lnTo>
                    <a:pt x="2783" y="1997"/>
                  </a:lnTo>
                  <a:lnTo>
                    <a:pt x="2783" y="2004"/>
                  </a:lnTo>
                  <a:lnTo>
                    <a:pt x="2783" y="2013"/>
                  </a:lnTo>
                  <a:lnTo>
                    <a:pt x="2784" y="2026"/>
                  </a:lnTo>
                  <a:lnTo>
                    <a:pt x="2787" y="2041"/>
                  </a:lnTo>
                  <a:lnTo>
                    <a:pt x="2790" y="2054"/>
                  </a:lnTo>
                  <a:lnTo>
                    <a:pt x="2797" y="2068"/>
                  </a:lnTo>
                  <a:lnTo>
                    <a:pt x="2805" y="2084"/>
                  </a:lnTo>
                  <a:lnTo>
                    <a:pt x="2813" y="2097"/>
                  </a:lnTo>
                  <a:lnTo>
                    <a:pt x="2823" y="2109"/>
                  </a:lnTo>
                  <a:lnTo>
                    <a:pt x="2834" y="2119"/>
                  </a:lnTo>
                  <a:lnTo>
                    <a:pt x="2845" y="2126"/>
                  </a:lnTo>
                  <a:lnTo>
                    <a:pt x="2857" y="2132"/>
                  </a:lnTo>
                  <a:lnTo>
                    <a:pt x="2871" y="2135"/>
                  </a:lnTo>
                  <a:lnTo>
                    <a:pt x="2884" y="2136"/>
                  </a:lnTo>
                  <a:lnTo>
                    <a:pt x="2897" y="2135"/>
                  </a:lnTo>
                  <a:lnTo>
                    <a:pt x="2910" y="2134"/>
                  </a:lnTo>
                  <a:lnTo>
                    <a:pt x="2923" y="2130"/>
                  </a:lnTo>
                  <a:lnTo>
                    <a:pt x="2935" y="2125"/>
                  </a:lnTo>
                  <a:lnTo>
                    <a:pt x="2946" y="2120"/>
                  </a:lnTo>
                  <a:lnTo>
                    <a:pt x="2955" y="2113"/>
                  </a:lnTo>
                  <a:lnTo>
                    <a:pt x="2965" y="2106"/>
                  </a:lnTo>
                  <a:lnTo>
                    <a:pt x="2974" y="2097"/>
                  </a:lnTo>
                  <a:lnTo>
                    <a:pt x="2982" y="2088"/>
                  </a:lnTo>
                  <a:lnTo>
                    <a:pt x="2987" y="2080"/>
                  </a:lnTo>
                  <a:lnTo>
                    <a:pt x="2993" y="2073"/>
                  </a:lnTo>
                  <a:lnTo>
                    <a:pt x="2996" y="2065"/>
                  </a:lnTo>
                  <a:lnTo>
                    <a:pt x="2975" y="2019"/>
                  </a:lnTo>
                  <a:lnTo>
                    <a:pt x="2901" y="2053"/>
                  </a:lnTo>
                  <a:close/>
                  <a:moveTo>
                    <a:pt x="3200" y="1660"/>
                  </a:moveTo>
                  <a:lnTo>
                    <a:pt x="3230" y="1638"/>
                  </a:lnTo>
                  <a:lnTo>
                    <a:pt x="3326" y="1766"/>
                  </a:lnTo>
                  <a:lnTo>
                    <a:pt x="3338" y="1781"/>
                  </a:lnTo>
                  <a:lnTo>
                    <a:pt x="3346" y="1797"/>
                  </a:lnTo>
                  <a:lnTo>
                    <a:pt x="3354" y="1811"/>
                  </a:lnTo>
                  <a:lnTo>
                    <a:pt x="3359" y="1824"/>
                  </a:lnTo>
                  <a:lnTo>
                    <a:pt x="3360" y="1831"/>
                  </a:lnTo>
                  <a:lnTo>
                    <a:pt x="3361" y="1836"/>
                  </a:lnTo>
                  <a:lnTo>
                    <a:pt x="3362" y="1843"/>
                  </a:lnTo>
                  <a:lnTo>
                    <a:pt x="3362" y="1849"/>
                  </a:lnTo>
                  <a:lnTo>
                    <a:pt x="3360" y="1863"/>
                  </a:lnTo>
                  <a:lnTo>
                    <a:pt x="3355" y="1876"/>
                  </a:lnTo>
                  <a:lnTo>
                    <a:pt x="3353" y="1884"/>
                  </a:lnTo>
                  <a:lnTo>
                    <a:pt x="3349" y="1890"/>
                  </a:lnTo>
                  <a:lnTo>
                    <a:pt x="3344" y="1897"/>
                  </a:lnTo>
                  <a:lnTo>
                    <a:pt x="3340" y="1902"/>
                  </a:lnTo>
                  <a:lnTo>
                    <a:pt x="3328" y="1915"/>
                  </a:lnTo>
                  <a:lnTo>
                    <a:pt x="3313" y="1927"/>
                  </a:lnTo>
                  <a:lnTo>
                    <a:pt x="3298" y="1938"/>
                  </a:lnTo>
                  <a:lnTo>
                    <a:pt x="3283" y="1946"/>
                  </a:lnTo>
                  <a:lnTo>
                    <a:pt x="3268" y="1952"/>
                  </a:lnTo>
                  <a:lnTo>
                    <a:pt x="3254" y="1955"/>
                  </a:lnTo>
                  <a:lnTo>
                    <a:pt x="3248" y="1956"/>
                  </a:lnTo>
                  <a:lnTo>
                    <a:pt x="3241" y="1956"/>
                  </a:lnTo>
                  <a:lnTo>
                    <a:pt x="3234" y="1956"/>
                  </a:lnTo>
                  <a:lnTo>
                    <a:pt x="3228" y="1955"/>
                  </a:lnTo>
                  <a:lnTo>
                    <a:pt x="3221" y="1954"/>
                  </a:lnTo>
                  <a:lnTo>
                    <a:pt x="3215" y="1952"/>
                  </a:lnTo>
                  <a:lnTo>
                    <a:pt x="3209" y="1948"/>
                  </a:lnTo>
                  <a:lnTo>
                    <a:pt x="3202" y="1946"/>
                  </a:lnTo>
                  <a:lnTo>
                    <a:pt x="3190" y="1937"/>
                  </a:lnTo>
                  <a:lnTo>
                    <a:pt x="3178" y="1926"/>
                  </a:lnTo>
                  <a:lnTo>
                    <a:pt x="3166" y="1913"/>
                  </a:lnTo>
                  <a:lnTo>
                    <a:pt x="3153" y="1897"/>
                  </a:lnTo>
                  <a:lnTo>
                    <a:pt x="3056" y="1769"/>
                  </a:lnTo>
                  <a:lnTo>
                    <a:pt x="3085" y="1747"/>
                  </a:lnTo>
                  <a:lnTo>
                    <a:pt x="3182" y="1875"/>
                  </a:lnTo>
                  <a:lnTo>
                    <a:pt x="3193" y="1888"/>
                  </a:lnTo>
                  <a:lnTo>
                    <a:pt x="3202" y="1899"/>
                  </a:lnTo>
                  <a:lnTo>
                    <a:pt x="3211" y="1907"/>
                  </a:lnTo>
                  <a:lnTo>
                    <a:pt x="3219" y="1913"/>
                  </a:lnTo>
                  <a:lnTo>
                    <a:pt x="3227" y="1916"/>
                  </a:lnTo>
                  <a:lnTo>
                    <a:pt x="3235" y="1920"/>
                  </a:lnTo>
                  <a:lnTo>
                    <a:pt x="3244" y="1921"/>
                  </a:lnTo>
                  <a:lnTo>
                    <a:pt x="3253" y="1920"/>
                  </a:lnTo>
                  <a:lnTo>
                    <a:pt x="3263" y="1918"/>
                  </a:lnTo>
                  <a:lnTo>
                    <a:pt x="3272" y="1914"/>
                  </a:lnTo>
                  <a:lnTo>
                    <a:pt x="3282" y="1910"/>
                  </a:lnTo>
                  <a:lnTo>
                    <a:pt x="3290" y="1903"/>
                  </a:lnTo>
                  <a:lnTo>
                    <a:pt x="3298" y="1897"/>
                  </a:lnTo>
                  <a:lnTo>
                    <a:pt x="3305" y="1891"/>
                  </a:lnTo>
                  <a:lnTo>
                    <a:pt x="3310" y="1885"/>
                  </a:lnTo>
                  <a:lnTo>
                    <a:pt x="3316" y="1879"/>
                  </a:lnTo>
                  <a:lnTo>
                    <a:pt x="3319" y="1873"/>
                  </a:lnTo>
                  <a:lnTo>
                    <a:pt x="3322" y="1866"/>
                  </a:lnTo>
                  <a:lnTo>
                    <a:pt x="3324" y="1860"/>
                  </a:lnTo>
                  <a:lnTo>
                    <a:pt x="3326" y="1854"/>
                  </a:lnTo>
                  <a:lnTo>
                    <a:pt x="3326" y="1847"/>
                  </a:lnTo>
                  <a:lnTo>
                    <a:pt x="3324" y="1841"/>
                  </a:lnTo>
                  <a:lnTo>
                    <a:pt x="3322" y="1833"/>
                  </a:lnTo>
                  <a:lnTo>
                    <a:pt x="3320" y="1825"/>
                  </a:lnTo>
                  <a:lnTo>
                    <a:pt x="3316" y="1816"/>
                  </a:lnTo>
                  <a:lnTo>
                    <a:pt x="3310" y="1808"/>
                  </a:lnTo>
                  <a:lnTo>
                    <a:pt x="3304" y="1798"/>
                  </a:lnTo>
                  <a:lnTo>
                    <a:pt x="3297" y="1788"/>
                  </a:lnTo>
                  <a:lnTo>
                    <a:pt x="3200" y="1660"/>
                  </a:lnTo>
                  <a:close/>
                  <a:moveTo>
                    <a:pt x="3443" y="1816"/>
                  </a:moveTo>
                  <a:lnTo>
                    <a:pt x="3243" y="1625"/>
                  </a:lnTo>
                  <a:lnTo>
                    <a:pt x="3270" y="1598"/>
                  </a:lnTo>
                  <a:lnTo>
                    <a:pt x="3527" y="1644"/>
                  </a:lnTo>
                  <a:lnTo>
                    <a:pt x="3371" y="1493"/>
                  </a:lnTo>
                  <a:lnTo>
                    <a:pt x="3395" y="1468"/>
                  </a:lnTo>
                  <a:lnTo>
                    <a:pt x="3594" y="1659"/>
                  </a:lnTo>
                  <a:lnTo>
                    <a:pt x="3568" y="1687"/>
                  </a:lnTo>
                  <a:lnTo>
                    <a:pt x="3310" y="1641"/>
                  </a:lnTo>
                  <a:lnTo>
                    <a:pt x="3467" y="1791"/>
                  </a:lnTo>
                  <a:lnTo>
                    <a:pt x="3443" y="1816"/>
                  </a:lnTo>
                  <a:close/>
                  <a:moveTo>
                    <a:pt x="3634" y="1604"/>
                  </a:moveTo>
                  <a:lnTo>
                    <a:pt x="3419" y="1431"/>
                  </a:lnTo>
                  <a:lnTo>
                    <a:pt x="3442" y="1402"/>
                  </a:lnTo>
                  <a:lnTo>
                    <a:pt x="3657" y="1576"/>
                  </a:lnTo>
                  <a:lnTo>
                    <a:pt x="3634" y="1604"/>
                  </a:lnTo>
                  <a:close/>
                  <a:moveTo>
                    <a:pt x="3744" y="1463"/>
                  </a:moveTo>
                  <a:lnTo>
                    <a:pt x="3456" y="1392"/>
                  </a:lnTo>
                  <a:lnTo>
                    <a:pt x="3478" y="1359"/>
                  </a:lnTo>
                  <a:lnTo>
                    <a:pt x="3685" y="1415"/>
                  </a:lnTo>
                  <a:lnTo>
                    <a:pt x="3697" y="1419"/>
                  </a:lnTo>
                  <a:lnTo>
                    <a:pt x="3708" y="1423"/>
                  </a:lnTo>
                  <a:lnTo>
                    <a:pt x="3719" y="1426"/>
                  </a:lnTo>
                  <a:lnTo>
                    <a:pt x="3730" y="1430"/>
                  </a:lnTo>
                  <a:lnTo>
                    <a:pt x="3722" y="1421"/>
                  </a:lnTo>
                  <a:lnTo>
                    <a:pt x="3716" y="1411"/>
                  </a:lnTo>
                  <a:lnTo>
                    <a:pt x="3708" y="1401"/>
                  </a:lnTo>
                  <a:lnTo>
                    <a:pt x="3701" y="1391"/>
                  </a:lnTo>
                  <a:lnTo>
                    <a:pt x="3570" y="1230"/>
                  </a:lnTo>
                  <a:lnTo>
                    <a:pt x="3592" y="1199"/>
                  </a:lnTo>
                  <a:lnTo>
                    <a:pt x="3765" y="1432"/>
                  </a:lnTo>
                  <a:lnTo>
                    <a:pt x="3744" y="1463"/>
                  </a:lnTo>
                  <a:close/>
                  <a:moveTo>
                    <a:pt x="3841" y="1310"/>
                  </a:moveTo>
                  <a:lnTo>
                    <a:pt x="3594" y="1186"/>
                  </a:lnTo>
                  <a:lnTo>
                    <a:pt x="3685" y="1006"/>
                  </a:lnTo>
                  <a:lnTo>
                    <a:pt x="3714" y="1022"/>
                  </a:lnTo>
                  <a:lnTo>
                    <a:pt x="3640" y="1167"/>
                  </a:lnTo>
                  <a:lnTo>
                    <a:pt x="3716" y="1205"/>
                  </a:lnTo>
                  <a:lnTo>
                    <a:pt x="3785" y="1069"/>
                  </a:lnTo>
                  <a:lnTo>
                    <a:pt x="3814" y="1083"/>
                  </a:lnTo>
                  <a:lnTo>
                    <a:pt x="3744" y="1221"/>
                  </a:lnTo>
                  <a:lnTo>
                    <a:pt x="3828" y="1262"/>
                  </a:lnTo>
                  <a:lnTo>
                    <a:pt x="3905" y="1112"/>
                  </a:lnTo>
                  <a:lnTo>
                    <a:pt x="3934" y="1126"/>
                  </a:lnTo>
                  <a:lnTo>
                    <a:pt x="3841" y="1310"/>
                  </a:lnTo>
                  <a:close/>
                  <a:moveTo>
                    <a:pt x="3955" y="1079"/>
                  </a:moveTo>
                  <a:lnTo>
                    <a:pt x="3694" y="989"/>
                  </a:lnTo>
                  <a:lnTo>
                    <a:pt x="3733" y="873"/>
                  </a:lnTo>
                  <a:lnTo>
                    <a:pt x="3739" y="857"/>
                  </a:lnTo>
                  <a:lnTo>
                    <a:pt x="3745" y="843"/>
                  </a:lnTo>
                  <a:lnTo>
                    <a:pt x="3752" y="832"/>
                  </a:lnTo>
                  <a:lnTo>
                    <a:pt x="3759" y="823"/>
                  </a:lnTo>
                  <a:lnTo>
                    <a:pt x="3765" y="815"/>
                  </a:lnTo>
                  <a:lnTo>
                    <a:pt x="3774" y="810"/>
                  </a:lnTo>
                  <a:lnTo>
                    <a:pt x="3783" y="805"/>
                  </a:lnTo>
                  <a:lnTo>
                    <a:pt x="3793" y="802"/>
                  </a:lnTo>
                  <a:lnTo>
                    <a:pt x="3804" y="800"/>
                  </a:lnTo>
                  <a:lnTo>
                    <a:pt x="3815" y="800"/>
                  </a:lnTo>
                  <a:lnTo>
                    <a:pt x="3826" y="802"/>
                  </a:lnTo>
                  <a:lnTo>
                    <a:pt x="3837" y="804"/>
                  </a:lnTo>
                  <a:lnTo>
                    <a:pt x="3843" y="807"/>
                  </a:lnTo>
                  <a:lnTo>
                    <a:pt x="3850" y="810"/>
                  </a:lnTo>
                  <a:lnTo>
                    <a:pt x="3855" y="814"/>
                  </a:lnTo>
                  <a:lnTo>
                    <a:pt x="3861" y="817"/>
                  </a:lnTo>
                  <a:lnTo>
                    <a:pt x="3865" y="822"/>
                  </a:lnTo>
                  <a:lnTo>
                    <a:pt x="3870" y="827"/>
                  </a:lnTo>
                  <a:lnTo>
                    <a:pt x="3874" y="833"/>
                  </a:lnTo>
                  <a:lnTo>
                    <a:pt x="3877" y="838"/>
                  </a:lnTo>
                  <a:lnTo>
                    <a:pt x="3880" y="845"/>
                  </a:lnTo>
                  <a:lnTo>
                    <a:pt x="3883" y="851"/>
                  </a:lnTo>
                  <a:lnTo>
                    <a:pt x="3884" y="859"/>
                  </a:lnTo>
                  <a:lnTo>
                    <a:pt x="3885" y="867"/>
                  </a:lnTo>
                  <a:lnTo>
                    <a:pt x="3885" y="874"/>
                  </a:lnTo>
                  <a:lnTo>
                    <a:pt x="3885" y="883"/>
                  </a:lnTo>
                  <a:lnTo>
                    <a:pt x="3884" y="893"/>
                  </a:lnTo>
                  <a:lnTo>
                    <a:pt x="3883" y="902"/>
                  </a:lnTo>
                  <a:lnTo>
                    <a:pt x="3893" y="893"/>
                  </a:lnTo>
                  <a:lnTo>
                    <a:pt x="3903" y="887"/>
                  </a:lnTo>
                  <a:lnTo>
                    <a:pt x="3912" y="881"/>
                  </a:lnTo>
                  <a:lnTo>
                    <a:pt x="3923" y="877"/>
                  </a:lnTo>
                  <a:lnTo>
                    <a:pt x="3934" y="872"/>
                  </a:lnTo>
                  <a:lnTo>
                    <a:pt x="3948" y="869"/>
                  </a:lnTo>
                  <a:lnTo>
                    <a:pt x="4034" y="848"/>
                  </a:lnTo>
                  <a:lnTo>
                    <a:pt x="4019" y="892"/>
                  </a:lnTo>
                  <a:lnTo>
                    <a:pt x="3953" y="907"/>
                  </a:lnTo>
                  <a:lnTo>
                    <a:pt x="3939" y="911"/>
                  </a:lnTo>
                  <a:lnTo>
                    <a:pt x="3927" y="914"/>
                  </a:lnTo>
                  <a:lnTo>
                    <a:pt x="3917" y="917"/>
                  </a:lnTo>
                  <a:lnTo>
                    <a:pt x="3908" y="921"/>
                  </a:lnTo>
                  <a:lnTo>
                    <a:pt x="3895" y="926"/>
                  </a:lnTo>
                  <a:lnTo>
                    <a:pt x="3885" y="932"/>
                  </a:lnTo>
                  <a:lnTo>
                    <a:pt x="3877" y="938"/>
                  </a:lnTo>
                  <a:lnTo>
                    <a:pt x="3872" y="945"/>
                  </a:lnTo>
                  <a:lnTo>
                    <a:pt x="3869" y="953"/>
                  </a:lnTo>
                  <a:lnTo>
                    <a:pt x="3864" y="965"/>
                  </a:lnTo>
                  <a:lnTo>
                    <a:pt x="3851" y="1004"/>
                  </a:lnTo>
                  <a:lnTo>
                    <a:pt x="3967" y="1044"/>
                  </a:lnTo>
                  <a:lnTo>
                    <a:pt x="3955" y="1079"/>
                  </a:lnTo>
                  <a:close/>
                  <a:moveTo>
                    <a:pt x="3821" y="994"/>
                  </a:moveTo>
                  <a:lnTo>
                    <a:pt x="3847" y="920"/>
                  </a:lnTo>
                  <a:lnTo>
                    <a:pt x="3850" y="909"/>
                  </a:lnTo>
                  <a:lnTo>
                    <a:pt x="3852" y="898"/>
                  </a:lnTo>
                  <a:lnTo>
                    <a:pt x="3853" y="889"/>
                  </a:lnTo>
                  <a:lnTo>
                    <a:pt x="3854" y="881"/>
                  </a:lnTo>
                  <a:lnTo>
                    <a:pt x="3853" y="873"/>
                  </a:lnTo>
                  <a:lnTo>
                    <a:pt x="3852" y="867"/>
                  </a:lnTo>
                  <a:lnTo>
                    <a:pt x="3849" y="860"/>
                  </a:lnTo>
                  <a:lnTo>
                    <a:pt x="3845" y="855"/>
                  </a:lnTo>
                  <a:lnTo>
                    <a:pt x="3841" y="850"/>
                  </a:lnTo>
                  <a:lnTo>
                    <a:pt x="3836" y="846"/>
                  </a:lnTo>
                  <a:lnTo>
                    <a:pt x="3830" y="843"/>
                  </a:lnTo>
                  <a:lnTo>
                    <a:pt x="3825" y="840"/>
                  </a:lnTo>
                  <a:lnTo>
                    <a:pt x="3815" y="838"/>
                  </a:lnTo>
                  <a:lnTo>
                    <a:pt x="3806" y="838"/>
                  </a:lnTo>
                  <a:lnTo>
                    <a:pt x="3797" y="839"/>
                  </a:lnTo>
                  <a:lnTo>
                    <a:pt x="3789" y="843"/>
                  </a:lnTo>
                  <a:lnTo>
                    <a:pt x="3785" y="846"/>
                  </a:lnTo>
                  <a:lnTo>
                    <a:pt x="3782" y="849"/>
                  </a:lnTo>
                  <a:lnTo>
                    <a:pt x="3777" y="853"/>
                  </a:lnTo>
                  <a:lnTo>
                    <a:pt x="3774" y="858"/>
                  </a:lnTo>
                  <a:lnTo>
                    <a:pt x="3767" y="868"/>
                  </a:lnTo>
                  <a:lnTo>
                    <a:pt x="3763" y="882"/>
                  </a:lnTo>
                  <a:lnTo>
                    <a:pt x="3734" y="965"/>
                  </a:lnTo>
                  <a:lnTo>
                    <a:pt x="3821" y="994"/>
                  </a:lnTo>
                  <a:close/>
                  <a:moveTo>
                    <a:pt x="3948" y="806"/>
                  </a:moveTo>
                  <a:lnTo>
                    <a:pt x="3952" y="772"/>
                  </a:lnTo>
                  <a:lnTo>
                    <a:pt x="3962" y="773"/>
                  </a:lnTo>
                  <a:lnTo>
                    <a:pt x="3972" y="772"/>
                  </a:lnTo>
                  <a:lnTo>
                    <a:pt x="3980" y="771"/>
                  </a:lnTo>
                  <a:lnTo>
                    <a:pt x="3988" y="768"/>
                  </a:lnTo>
                  <a:lnTo>
                    <a:pt x="3995" y="765"/>
                  </a:lnTo>
                  <a:lnTo>
                    <a:pt x="4002" y="759"/>
                  </a:lnTo>
                  <a:lnTo>
                    <a:pt x="4008" y="754"/>
                  </a:lnTo>
                  <a:lnTo>
                    <a:pt x="4015" y="746"/>
                  </a:lnTo>
                  <a:lnTo>
                    <a:pt x="4020" y="737"/>
                  </a:lnTo>
                  <a:lnTo>
                    <a:pt x="4025" y="727"/>
                  </a:lnTo>
                  <a:lnTo>
                    <a:pt x="4028" y="716"/>
                  </a:lnTo>
                  <a:lnTo>
                    <a:pt x="4031" y="705"/>
                  </a:lnTo>
                  <a:lnTo>
                    <a:pt x="4033" y="695"/>
                  </a:lnTo>
                  <a:lnTo>
                    <a:pt x="4033" y="685"/>
                  </a:lnTo>
                  <a:lnTo>
                    <a:pt x="4033" y="677"/>
                  </a:lnTo>
                  <a:lnTo>
                    <a:pt x="4033" y="668"/>
                  </a:lnTo>
                  <a:lnTo>
                    <a:pt x="4031" y="660"/>
                  </a:lnTo>
                  <a:lnTo>
                    <a:pt x="4029" y="652"/>
                  </a:lnTo>
                  <a:lnTo>
                    <a:pt x="4026" y="647"/>
                  </a:lnTo>
                  <a:lnTo>
                    <a:pt x="4021" y="641"/>
                  </a:lnTo>
                  <a:lnTo>
                    <a:pt x="4016" y="637"/>
                  </a:lnTo>
                  <a:lnTo>
                    <a:pt x="4011" y="633"/>
                  </a:lnTo>
                  <a:lnTo>
                    <a:pt x="4006" y="630"/>
                  </a:lnTo>
                  <a:lnTo>
                    <a:pt x="3999" y="628"/>
                  </a:lnTo>
                  <a:lnTo>
                    <a:pt x="3993" y="628"/>
                  </a:lnTo>
                  <a:lnTo>
                    <a:pt x="3987" y="628"/>
                  </a:lnTo>
                  <a:lnTo>
                    <a:pt x="3982" y="629"/>
                  </a:lnTo>
                  <a:lnTo>
                    <a:pt x="3975" y="632"/>
                  </a:lnTo>
                  <a:lnTo>
                    <a:pt x="3971" y="635"/>
                  </a:lnTo>
                  <a:lnTo>
                    <a:pt x="3965" y="639"/>
                  </a:lnTo>
                  <a:lnTo>
                    <a:pt x="3960" y="645"/>
                  </a:lnTo>
                  <a:lnTo>
                    <a:pt x="3954" y="652"/>
                  </a:lnTo>
                  <a:lnTo>
                    <a:pt x="3951" y="659"/>
                  </a:lnTo>
                  <a:lnTo>
                    <a:pt x="3945" y="669"/>
                  </a:lnTo>
                  <a:lnTo>
                    <a:pt x="3939" y="682"/>
                  </a:lnTo>
                  <a:lnTo>
                    <a:pt x="3931" y="698"/>
                  </a:lnTo>
                  <a:lnTo>
                    <a:pt x="3923" y="714"/>
                  </a:lnTo>
                  <a:lnTo>
                    <a:pt x="3916" y="727"/>
                  </a:lnTo>
                  <a:lnTo>
                    <a:pt x="3909" y="738"/>
                  </a:lnTo>
                  <a:lnTo>
                    <a:pt x="3904" y="747"/>
                  </a:lnTo>
                  <a:lnTo>
                    <a:pt x="3896" y="755"/>
                  </a:lnTo>
                  <a:lnTo>
                    <a:pt x="3888" y="761"/>
                  </a:lnTo>
                  <a:lnTo>
                    <a:pt x="3881" y="767"/>
                  </a:lnTo>
                  <a:lnTo>
                    <a:pt x="3872" y="770"/>
                  </a:lnTo>
                  <a:lnTo>
                    <a:pt x="3863" y="772"/>
                  </a:lnTo>
                  <a:lnTo>
                    <a:pt x="3854" y="773"/>
                  </a:lnTo>
                  <a:lnTo>
                    <a:pt x="3845" y="773"/>
                  </a:lnTo>
                  <a:lnTo>
                    <a:pt x="3837" y="772"/>
                  </a:lnTo>
                  <a:lnTo>
                    <a:pt x="3827" y="770"/>
                  </a:lnTo>
                  <a:lnTo>
                    <a:pt x="3817" y="766"/>
                  </a:lnTo>
                  <a:lnTo>
                    <a:pt x="3808" y="760"/>
                  </a:lnTo>
                  <a:lnTo>
                    <a:pt x="3800" y="752"/>
                  </a:lnTo>
                  <a:lnTo>
                    <a:pt x="3794" y="745"/>
                  </a:lnTo>
                  <a:lnTo>
                    <a:pt x="3788" y="735"/>
                  </a:lnTo>
                  <a:lnTo>
                    <a:pt x="3784" y="725"/>
                  </a:lnTo>
                  <a:lnTo>
                    <a:pt x="3781" y="713"/>
                  </a:lnTo>
                  <a:lnTo>
                    <a:pt x="3779" y="701"/>
                  </a:lnTo>
                  <a:lnTo>
                    <a:pt x="3778" y="688"/>
                  </a:lnTo>
                  <a:lnTo>
                    <a:pt x="3779" y="676"/>
                  </a:lnTo>
                  <a:lnTo>
                    <a:pt x="3782" y="661"/>
                  </a:lnTo>
                  <a:lnTo>
                    <a:pt x="3785" y="647"/>
                  </a:lnTo>
                  <a:lnTo>
                    <a:pt x="3790" y="634"/>
                  </a:lnTo>
                  <a:lnTo>
                    <a:pt x="3796" y="622"/>
                  </a:lnTo>
                  <a:lnTo>
                    <a:pt x="3803" y="611"/>
                  </a:lnTo>
                  <a:lnTo>
                    <a:pt x="3810" y="601"/>
                  </a:lnTo>
                  <a:lnTo>
                    <a:pt x="3819" y="593"/>
                  </a:lnTo>
                  <a:lnTo>
                    <a:pt x="3828" y="587"/>
                  </a:lnTo>
                  <a:lnTo>
                    <a:pt x="3839" y="581"/>
                  </a:lnTo>
                  <a:lnTo>
                    <a:pt x="3850" y="578"/>
                  </a:lnTo>
                  <a:lnTo>
                    <a:pt x="3861" y="576"/>
                  </a:lnTo>
                  <a:lnTo>
                    <a:pt x="3872" y="576"/>
                  </a:lnTo>
                  <a:lnTo>
                    <a:pt x="3884" y="577"/>
                  </a:lnTo>
                  <a:lnTo>
                    <a:pt x="3880" y="612"/>
                  </a:lnTo>
                  <a:lnTo>
                    <a:pt x="3867" y="612"/>
                  </a:lnTo>
                  <a:lnTo>
                    <a:pt x="3855" y="613"/>
                  </a:lnTo>
                  <a:lnTo>
                    <a:pt x="3851" y="615"/>
                  </a:lnTo>
                  <a:lnTo>
                    <a:pt x="3845" y="616"/>
                  </a:lnTo>
                  <a:lnTo>
                    <a:pt x="3841" y="619"/>
                  </a:lnTo>
                  <a:lnTo>
                    <a:pt x="3837" y="623"/>
                  </a:lnTo>
                  <a:lnTo>
                    <a:pt x="3832" y="626"/>
                  </a:lnTo>
                  <a:lnTo>
                    <a:pt x="3829" y="630"/>
                  </a:lnTo>
                  <a:lnTo>
                    <a:pt x="3826" y="635"/>
                  </a:lnTo>
                  <a:lnTo>
                    <a:pt x="3822" y="640"/>
                  </a:lnTo>
                  <a:lnTo>
                    <a:pt x="3818" y="652"/>
                  </a:lnTo>
                  <a:lnTo>
                    <a:pt x="3814" y="667"/>
                  </a:lnTo>
                  <a:lnTo>
                    <a:pt x="3811" y="682"/>
                  </a:lnTo>
                  <a:lnTo>
                    <a:pt x="3810" y="695"/>
                  </a:lnTo>
                  <a:lnTo>
                    <a:pt x="3811" y="702"/>
                  </a:lnTo>
                  <a:lnTo>
                    <a:pt x="3812" y="707"/>
                  </a:lnTo>
                  <a:lnTo>
                    <a:pt x="3814" y="712"/>
                  </a:lnTo>
                  <a:lnTo>
                    <a:pt x="3816" y="716"/>
                  </a:lnTo>
                  <a:lnTo>
                    <a:pt x="3820" y="725"/>
                  </a:lnTo>
                  <a:lnTo>
                    <a:pt x="3827" y="731"/>
                  </a:lnTo>
                  <a:lnTo>
                    <a:pt x="3833" y="735"/>
                  </a:lnTo>
                  <a:lnTo>
                    <a:pt x="3841" y="737"/>
                  </a:lnTo>
                  <a:lnTo>
                    <a:pt x="3849" y="738"/>
                  </a:lnTo>
                  <a:lnTo>
                    <a:pt x="3855" y="738"/>
                  </a:lnTo>
                  <a:lnTo>
                    <a:pt x="3862" y="736"/>
                  </a:lnTo>
                  <a:lnTo>
                    <a:pt x="3867" y="732"/>
                  </a:lnTo>
                  <a:lnTo>
                    <a:pt x="3874" y="726"/>
                  </a:lnTo>
                  <a:lnTo>
                    <a:pt x="3881" y="715"/>
                  </a:lnTo>
                  <a:lnTo>
                    <a:pt x="3889" y="701"/>
                  </a:lnTo>
                  <a:lnTo>
                    <a:pt x="3898" y="682"/>
                  </a:lnTo>
                  <a:lnTo>
                    <a:pt x="3907" y="663"/>
                  </a:lnTo>
                  <a:lnTo>
                    <a:pt x="3915" y="647"/>
                  </a:lnTo>
                  <a:lnTo>
                    <a:pt x="3922" y="635"/>
                  </a:lnTo>
                  <a:lnTo>
                    <a:pt x="3928" y="626"/>
                  </a:lnTo>
                  <a:lnTo>
                    <a:pt x="3937" y="616"/>
                  </a:lnTo>
                  <a:lnTo>
                    <a:pt x="3944" y="607"/>
                  </a:lnTo>
                  <a:lnTo>
                    <a:pt x="3953" y="602"/>
                  </a:lnTo>
                  <a:lnTo>
                    <a:pt x="3963" y="596"/>
                  </a:lnTo>
                  <a:lnTo>
                    <a:pt x="3973" y="593"/>
                  </a:lnTo>
                  <a:lnTo>
                    <a:pt x="3983" y="592"/>
                  </a:lnTo>
                  <a:lnTo>
                    <a:pt x="3993" y="592"/>
                  </a:lnTo>
                  <a:lnTo>
                    <a:pt x="4004" y="593"/>
                  </a:lnTo>
                  <a:lnTo>
                    <a:pt x="4015" y="596"/>
                  </a:lnTo>
                  <a:lnTo>
                    <a:pt x="4025" y="601"/>
                  </a:lnTo>
                  <a:lnTo>
                    <a:pt x="4033" y="607"/>
                  </a:lnTo>
                  <a:lnTo>
                    <a:pt x="4042" y="614"/>
                  </a:lnTo>
                  <a:lnTo>
                    <a:pt x="4050" y="623"/>
                  </a:lnTo>
                  <a:lnTo>
                    <a:pt x="4055" y="633"/>
                  </a:lnTo>
                  <a:lnTo>
                    <a:pt x="4061" y="644"/>
                  </a:lnTo>
                  <a:lnTo>
                    <a:pt x="4064" y="656"/>
                  </a:lnTo>
                  <a:lnTo>
                    <a:pt x="4066" y="669"/>
                  </a:lnTo>
                  <a:lnTo>
                    <a:pt x="4067" y="682"/>
                  </a:lnTo>
                  <a:lnTo>
                    <a:pt x="4066" y="696"/>
                  </a:lnTo>
                  <a:lnTo>
                    <a:pt x="4064" y="711"/>
                  </a:lnTo>
                  <a:lnTo>
                    <a:pt x="4060" y="728"/>
                  </a:lnTo>
                  <a:lnTo>
                    <a:pt x="4054" y="744"/>
                  </a:lnTo>
                  <a:lnTo>
                    <a:pt x="4048" y="758"/>
                  </a:lnTo>
                  <a:lnTo>
                    <a:pt x="4040" y="770"/>
                  </a:lnTo>
                  <a:lnTo>
                    <a:pt x="4031" y="780"/>
                  </a:lnTo>
                  <a:lnTo>
                    <a:pt x="4022" y="790"/>
                  </a:lnTo>
                  <a:lnTo>
                    <a:pt x="4011" y="796"/>
                  </a:lnTo>
                  <a:lnTo>
                    <a:pt x="3999" y="802"/>
                  </a:lnTo>
                  <a:lnTo>
                    <a:pt x="3987" y="806"/>
                  </a:lnTo>
                  <a:lnTo>
                    <a:pt x="3974" y="809"/>
                  </a:lnTo>
                  <a:lnTo>
                    <a:pt x="3962" y="809"/>
                  </a:lnTo>
                  <a:lnTo>
                    <a:pt x="3948" y="806"/>
                  </a:lnTo>
                  <a:close/>
                  <a:moveTo>
                    <a:pt x="4085" y="552"/>
                  </a:moveTo>
                  <a:lnTo>
                    <a:pt x="3810" y="518"/>
                  </a:lnTo>
                  <a:lnTo>
                    <a:pt x="3815" y="482"/>
                  </a:lnTo>
                  <a:lnTo>
                    <a:pt x="4089" y="516"/>
                  </a:lnTo>
                  <a:lnTo>
                    <a:pt x="4085" y="552"/>
                  </a:lnTo>
                  <a:close/>
                  <a:moveTo>
                    <a:pt x="4100" y="383"/>
                  </a:moveTo>
                  <a:lnTo>
                    <a:pt x="3856" y="375"/>
                  </a:lnTo>
                  <a:lnTo>
                    <a:pt x="3853" y="467"/>
                  </a:lnTo>
                  <a:lnTo>
                    <a:pt x="3820" y="466"/>
                  </a:lnTo>
                  <a:lnTo>
                    <a:pt x="3828" y="247"/>
                  </a:lnTo>
                  <a:lnTo>
                    <a:pt x="3860" y="248"/>
                  </a:lnTo>
                  <a:lnTo>
                    <a:pt x="3858" y="339"/>
                  </a:lnTo>
                  <a:lnTo>
                    <a:pt x="4102" y="347"/>
                  </a:lnTo>
                  <a:lnTo>
                    <a:pt x="4100" y="383"/>
                  </a:lnTo>
                  <a:close/>
                  <a:moveTo>
                    <a:pt x="4092" y="122"/>
                  </a:moveTo>
                  <a:lnTo>
                    <a:pt x="3974" y="131"/>
                  </a:lnTo>
                  <a:lnTo>
                    <a:pt x="3823" y="234"/>
                  </a:lnTo>
                  <a:lnTo>
                    <a:pt x="3819" y="189"/>
                  </a:lnTo>
                  <a:lnTo>
                    <a:pt x="3899" y="146"/>
                  </a:lnTo>
                  <a:lnTo>
                    <a:pt x="3910" y="138"/>
                  </a:lnTo>
                  <a:lnTo>
                    <a:pt x="3921" y="129"/>
                  </a:lnTo>
                  <a:lnTo>
                    <a:pt x="3932" y="122"/>
                  </a:lnTo>
                  <a:lnTo>
                    <a:pt x="3943" y="114"/>
                  </a:lnTo>
                  <a:lnTo>
                    <a:pt x="3932" y="108"/>
                  </a:lnTo>
                  <a:lnTo>
                    <a:pt x="3919" y="102"/>
                  </a:lnTo>
                  <a:lnTo>
                    <a:pt x="3906" y="95"/>
                  </a:lnTo>
                  <a:lnTo>
                    <a:pt x="3893" y="89"/>
                  </a:lnTo>
                  <a:lnTo>
                    <a:pt x="3806" y="42"/>
                  </a:lnTo>
                  <a:lnTo>
                    <a:pt x="3803" y="0"/>
                  </a:lnTo>
                  <a:lnTo>
                    <a:pt x="3971" y="95"/>
                  </a:lnTo>
                  <a:lnTo>
                    <a:pt x="4088" y="85"/>
                  </a:lnTo>
                  <a:lnTo>
                    <a:pt x="409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92ADA39-BDF1-4BB1-9EE4-BB626E030A39}"/>
              </a:ext>
            </a:extLst>
          </p:cNvPr>
          <p:cNvSpPr/>
          <p:nvPr userDrawn="1"/>
        </p:nvSpPr>
        <p:spPr>
          <a:xfrm flipV="1">
            <a:off x="8553365" y="3958736"/>
            <a:ext cx="1585998" cy="1012697"/>
          </a:xfrm>
          <a:custGeom>
            <a:avLst/>
            <a:gdLst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  <a:gd name="connsiteX0" fmla="*/ 0 w 1625778"/>
              <a:gd name="connsiteY0" fmla="*/ 1401532 h 1401532"/>
              <a:gd name="connsiteX1" fmla="*/ 812889 w 1625778"/>
              <a:gd name="connsiteY1" fmla="*/ 0 h 1401532"/>
              <a:gd name="connsiteX2" fmla="*/ 1625778 w 1625778"/>
              <a:gd name="connsiteY2" fmla="*/ 1401532 h 1401532"/>
              <a:gd name="connsiteX3" fmla="*/ 0 w 1625778"/>
              <a:gd name="connsiteY3" fmla="*/ 1401532 h 140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778" h="1401532">
                <a:moveTo>
                  <a:pt x="0" y="1401532"/>
                </a:moveTo>
                <a:cubicBezTo>
                  <a:pt x="270963" y="934355"/>
                  <a:pt x="-524874" y="562427"/>
                  <a:pt x="812889" y="0"/>
                </a:cubicBezTo>
                <a:cubicBezTo>
                  <a:pt x="2131602" y="524327"/>
                  <a:pt x="1354815" y="934355"/>
                  <a:pt x="1625778" y="1401532"/>
                </a:cubicBezTo>
                <a:lnTo>
                  <a:pt x="0" y="1401532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49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A0E709B4-7FC3-4F1D-A354-D91D877EDB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56270" y="2072314"/>
            <a:ext cx="3063875" cy="22653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9900">
                <a:solidFill>
                  <a:schemeClr val="accent1">
                    <a:lumMod val="75000"/>
                    <a:alpha val="4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壹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第几部分 </a:t>
            </a:r>
            <a:r>
              <a:rPr kumimoji="0" lang="zh-CN" altLang="en-US" sz="2800" b="0" i="0" u="none" strike="noStrike" kern="1200" cap="none" spc="10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方正大标宋简体"/>
                <a:ea typeface="方正大标宋简体"/>
                <a:cs typeface="+mn-cs"/>
                <a:sym typeface="Wingdings 3" panose="05040102010807070707" pitchFamily="18" charset="2"/>
              </a:rPr>
              <a:t></a:t>
            </a:r>
            <a:endParaRPr lang="zh-CN" altLang="en-US" dirty="0"/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801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34100"/>
            <a:ext cx="12192000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8A574C7-8714-4FBD-ACCE-76BDBD148AC0}"/>
              </a:ext>
            </a:extLst>
          </p:cNvPr>
          <p:cNvSpPr txBox="1"/>
          <p:nvPr userDrawn="1"/>
        </p:nvSpPr>
        <p:spPr>
          <a:xfrm>
            <a:off x="566125" y="6359346"/>
            <a:ext cx="2206444" cy="2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竢实扬华 自强不息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7FCFE30-61C3-4C5C-B052-5A052C88C80B}"/>
              </a:ext>
            </a:extLst>
          </p:cNvPr>
          <p:cNvGrpSpPr/>
          <p:nvPr userDrawn="1"/>
        </p:nvGrpSpPr>
        <p:grpSpPr>
          <a:xfrm>
            <a:off x="10716466" y="6386258"/>
            <a:ext cx="802434" cy="246496"/>
            <a:chOff x="5938838" y="5414963"/>
            <a:chExt cx="4816476" cy="1479550"/>
          </a:xfrm>
        </p:grpSpPr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A2F2EDD7-ADE9-4248-8D53-13826A74A7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1FAFD5AF-76F8-42BA-9A38-03EAD2D4E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D34F0836-5240-4C6E-993B-DB503AA97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77B82F07-0B51-4124-9929-FC40C0105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EAE096F9-61B7-4531-A510-C50FE971D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A60A07AD-17C6-4D4D-9BE7-C87497551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1EE44608-D925-4139-8CDE-F36198B61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9">
              <a:extLst>
                <a:ext uri="{FF2B5EF4-FFF2-40B4-BE49-F238E27FC236}">
                  <a16:creationId xmlns:a16="http://schemas.microsoft.com/office/drawing/2014/main" id="{1FB23441-F23D-47C3-84B8-14E329375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81B1F697-C5E5-4D06-84E9-8D7F6301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01F18F1F-81D7-4953-B062-574AEA84D5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2">
              <a:extLst>
                <a:ext uri="{FF2B5EF4-FFF2-40B4-BE49-F238E27FC236}">
                  <a16:creationId xmlns:a16="http://schemas.microsoft.com/office/drawing/2014/main" id="{F011F2DE-CB46-4E48-B1E7-3DC92679C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28C255EC-EAFF-4051-ADCE-B92000755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4">
              <a:extLst>
                <a:ext uri="{FF2B5EF4-FFF2-40B4-BE49-F238E27FC236}">
                  <a16:creationId xmlns:a16="http://schemas.microsoft.com/office/drawing/2014/main" id="{06EC2E17-78C5-4926-A0E5-DAD731B32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5">
              <a:extLst>
                <a:ext uri="{FF2B5EF4-FFF2-40B4-BE49-F238E27FC236}">
                  <a16:creationId xmlns:a16="http://schemas.microsoft.com/office/drawing/2014/main" id="{07BE0105-B64A-40A4-8644-D4CC368EB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6">
              <a:extLst>
                <a:ext uri="{FF2B5EF4-FFF2-40B4-BE49-F238E27FC236}">
                  <a16:creationId xmlns:a16="http://schemas.microsoft.com/office/drawing/2014/main" id="{F89D41B3-7659-45B4-BF4D-58A6237F8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7">
              <a:extLst>
                <a:ext uri="{FF2B5EF4-FFF2-40B4-BE49-F238E27FC236}">
                  <a16:creationId xmlns:a16="http://schemas.microsoft.com/office/drawing/2014/main" id="{B5FD5724-4B8C-4F51-95FD-92FA7C7F4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8">
              <a:extLst>
                <a:ext uri="{FF2B5EF4-FFF2-40B4-BE49-F238E27FC236}">
                  <a16:creationId xmlns:a16="http://schemas.microsoft.com/office/drawing/2014/main" id="{16DD6FEB-083A-4274-8473-208E3A246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95D95665-4D37-492C-B299-83444817D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9E4821CE-5F8E-430B-A8DB-70A6722F8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E01F1881-80B3-4FC9-A868-0928DACEB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BE644E09-53FB-49A7-9B28-2ED822252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C5B5EE16-6985-4CD6-9D9F-C655B4215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1DD4FC33-0691-4BE4-9A98-E87E635E7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C4EBF0E7-DC95-4CBF-A298-C1C0173EDA7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00802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A91F57C1-2E50-4A32-B3A1-009253882C87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13523"/>
            <a:ext cx="2014538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099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背景2-图书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807AAE-E877-4D52-B431-79BE8020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标题 37">
            <a:extLst>
              <a:ext uri="{FF2B5EF4-FFF2-40B4-BE49-F238E27FC236}">
                <a16:creationId xmlns:a16="http://schemas.microsoft.com/office/drawing/2014/main" id="{321DF5C0-194D-44EC-8AB8-F0210851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0" name="灯片编号占位符 5">
            <a:extLst>
              <a:ext uri="{FF2B5EF4-FFF2-40B4-BE49-F238E27FC236}">
                <a16:creationId xmlns:a16="http://schemas.microsoft.com/office/drawing/2014/main" id="{0F22ACC7-5948-4F39-85D9-32084A31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146583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B2A9C4-844C-44EC-A49A-5A9F91DA3F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C6383C-1E95-42A6-B1F1-E6BC96CB5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61" y="226222"/>
            <a:ext cx="9378000" cy="50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DB83FC1-EDC8-4AF7-AD6D-97874C5B6614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851CCEA-B83E-4C29-9BFE-255303177B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30FE66D-D2C9-4393-80DA-C38162361A6A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75C48450-C7A4-48DE-9D04-8CBCCA27654F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037FA04-1DC7-47B7-8C10-0E8CB2B27676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BD71699-7380-4894-93D2-009B17502BE3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49D18E7A-167D-4A82-B7D2-65DCD0660F2B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4ABA6B5-3AF7-4F9D-9099-24C878E0C21E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166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灯片编号占位符 5">
            <a:extLst>
              <a:ext uri="{FF2B5EF4-FFF2-40B4-BE49-F238E27FC236}">
                <a16:creationId xmlns:a16="http://schemas.microsoft.com/office/drawing/2014/main" id="{1D2CA13D-EFC6-4E7C-BB77-593E9921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</p:spTree>
    <p:extLst>
      <p:ext uri="{BB962C8B-B14F-4D97-AF65-F5344CB8AC3E}">
        <p14:creationId xmlns:p14="http://schemas.microsoft.com/office/powerpoint/2010/main" val="218732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人物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>
            <a:extLst>
              <a:ext uri="{FF2B5EF4-FFF2-40B4-BE49-F238E27FC236}">
                <a16:creationId xmlns:a16="http://schemas.microsoft.com/office/drawing/2014/main" id="{5997DD3D-7F28-4181-8C89-3EC821671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A67C6812-0863-464E-A3DA-24847AE3C797}"/>
              </a:ext>
            </a:extLst>
          </p:cNvPr>
          <p:cNvGrpSpPr/>
          <p:nvPr userDrawn="1"/>
        </p:nvGrpSpPr>
        <p:grpSpPr>
          <a:xfrm>
            <a:off x="0" y="122428"/>
            <a:ext cx="340853" cy="699305"/>
            <a:chOff x="0" y="118204"/>
            <a:chExt cx="340853" cy="69930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08E150E-4331-44EA-AC6E-DBE28746F9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5542" r="81695" b="72735"/>
            <a:stretch>
              <a:fillRect/>
            </a:stretch>
          </p:blipFill>
          <p:spPr>
            <a:xfrm>
              <a:off x="0" y="118206"/>
              <a:ext cx="340853" cy="699303"/>
            </a:xfrm>
            <a:custGeom>
              <a:avLst/>
              <a:gdLst>
                <a:gd name="connsiteX0" fmla="*/ 0 w 340853"/>
                <a:gd name="connsiteY0" fmla="*/ 0 h 699303"/>
                <a:gd name="connsiteX1" fmla="*/ 340853 w 340853"/>
                <a:gd name="connsiteY1" fmla="*/ 0 h 699303"/>
                <a:gd name="connsiteX2" fmla="*/ 195974 w 340853"/>
                <a:gd name="connsiteY2" fmla="*/ 699303 h 699303"/>
                <a:gd name="connsiteX3" fmla="*/ 0 w 340853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853" h="699303">
                  <a:moveTo>
                    <a:pt x="0" y="0"/>
                  </a:moveTo>
                  <a:lnTo>
                    <a:pt x="340853" y="0"/>
                  </a:lnTo>
                  <a:lnTo>
                    <a:pt x="195974" y="699303"/>
                  </a:lnTo>
                  <a:lnTo>
                    <a:pt x="0" y="699303"/>
                  </a:lnTo>
                  <a:close/>
                </a:path>
              </a:pathLst>
            </a:custGeom>
          </p:spPr>
        </p:pic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8B1F7CA-586A-4302-8D26-2C442C977791}"/>
                </a:ext>
              </a:extLst>
            </p:cNvPr>
            <p:cNvSpPr/>
            <p:nvPr userDrawn="1"/>
          </p:nvSpPr>
          <p:spPr>
            <a:xfrm>
              <a:off x="0" y="118205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0" y="118204"/>
              <a:ext cx="340853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238840" y="356903"/>
              <a:ext cx="58818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420247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5D0CC80-4660-46B5-A343-075E37B863D6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F40554F-8399-4A9A-8C18-08067432837B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标题 37">
            <a:extLst>
              <a:ext uri="{FF2B5EF4-FFF2-40B4-BE49-F238E27FC236}">
                <a16:creationId xmlns:a16="http://schemas.microsoft.com/office/drawing/2014/main" id="{A0987B6D-A465-41D5-BD46-CB4A1A88B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176" y="226222"/>
            <a:ext cx="9378534" cy="5031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这是个人介绍页版式</a:t>
            </a:r>
          </a:p>
        </p:txBody>
      </p:sp>
      <p:sp>
        <p:nvSpPr>
          <p:cNvPr id="64" name="灯片编号占位符 5">
            <a:extLst>
              <a:ext uri="{FF2B5EF4-FFF2-40B4-BE49-F238E27FC236}">
                <a16:creationId xmlns:a16="http://schemas.microsoft.com/office/drawing/2014/main" id="{2A24E391-5711-4212-9353-4E51BD05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4043" y="6492876"/>
            <a:ext cx="914093" cy="291556"/>
          </a:xfrm>
          <a:prstGeom prst="rect">
            <a:avLst/>
          </a:prstGeom>
        </p:spPr>
        <p:txBody>
          <a:bodyPr rIns="0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  </a:t>
            </a:r>
            <a:r>
              <a:rPr lang="en-US" altLang="zh-CN" sz="1150" spc="90" dirty="0"/>
              <a:t>Page </a:t>
            </a:r>
            <a:fld id="{7CFB1EEF-B761-4911-A2FD-18DBD3241D03}" type="slidenum">
              <a:rPr lang="zh-CN" altLang="en-US" sz="1150" spc="90" smtClean="0"/>
              <a:pPr/>
              <a:t>‹#›</a:t>
            </a:fld>
            <a:endParaRPr lang="zh-CN" altLang="en-US" sz="1150" spc="90" dirty="0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3C2FD309-9D16-4221-B76D-708A6D7BB3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6579" y="2085390"/>
            <a:ext cx="1792708" cy="1792708"/>
          </a:xfrm>
          <a:custGeom>
            <a:avLst/>
            <a:gdLst>
              <a:gd name="connsiteX0" fmla="*/ 1023845 w 2047690"/>
              <a:gd name="connsiteY0" fmla="*/ 0 h 2047690"/>
              <a:gd name="connsiteX1" fmla="*/ 2047690 w 2047690"/>
              <a:gd name="connsiteY1" fmla="*/ 1023845 h 2047690"/>
              <a:gd name="connsiteX2" fmla="*/ 1023845 w 2047690"/>
              <a:gd name="connsiteY2" fmla="*/ 2047690 h 2047690"/>
              <a:gd name="connsiteX3" fmla="*/ 0 w 2047690"/>
              <a:gd name="connsiteY3" fmla="*/ 1023845 h 2047690"/>
              <a:gd name="connsiteX4" fmla="*/ 1023845 w 2047690"/>
              <a:gd name="connsiteY4" fmla="*/ 0 h 204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690" h="2047690">
                <a:moveTo>
                  <a:pt x="1023845" y="0"/>
                </a:moveTo>
                <a:cubicBezTo>
                  <a:pt x="1589299" y="0"/>
                  <a:pt x="2047690" y="458391"/>
                  <a:pt x="2047690" y="1023845"/>
                </a:cubicBezTo>
                <a:cubicBezTo>
                  <a:pt x="2047690" y="1589299"/>
                  <a:pt x="1589299" y="2047690"/>
                  <a:pt x="1023845" y="2047690"/>
                </a:cubicBezTo>
                <a:cubicBezTo>
                  <a:pt x="458391" y="2047690"/>
                  <a:pt x="0" y="1589299"/>
                  <a:pt x="0" y="1023845"/>
                </a:cubicBezTo>
                <a:cubicBezTo>
                  <a:pt x="0" y="458391"/>
                  <a:pt x="458391" y="0"/>
                  <a:pt x="1023845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8425">
            <a:solidFill>
              <a:schemeClr val="bg1"/>
            </a:solidFill>
            <a:miter lim="800000"/>
          </a:ln>
          <a:effectLst>
            <a:outerShdw blurRad="698500" dist="406400" dir="5400000" sx="97000" sy="97000" algn="t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2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01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pos="27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版权声明">
            <a:extLst>
              <a:ext uri="{FF2B5EF4-FFF2-40B4-BE49-F238E27FC236}">
                <a16:creationId xmlns:a16="http://schemas.microsoft.com/office/drawing/2014/main" id="{184F2846-FA52-4904-B35E-2F9A186EC716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4022627" y="5904407"/>
            <a:ext cx="4146746" cy="797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00" spc="100" dirty="0">
              <a:ln>
                <a:noFill/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Copyright © 2018 </a:t>
            </a:r>
            <a:r>
              <a:rPr lang="zh-CN" altLang="en-US" sz="900" spc="100" dirty="0">
                <a:ln>
                  <a:noFill/>
                </a:ln>
                <a:solidFill>
                  <a:schemeClr val="bg1"/>
                </a:solidFill>
              </a:rPr>
              <a:t>芃苇</a:t>
            </a:r>
            <a:r>
              <a:rPr lang="en-US" altLang="zh-CN" sz="900" spc="100" dirty="0">
                <a:ln>
                  <a:noFill/>
                </a:ln>
                <a:solidFill>
                  <a:schemeClr val="bg1"/>
                </a:solidFill>
              </a:rPr>
              <a:t>_PengV. All Rights Reserved.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8140B-1E22-4BC2-B705-D4DB67BB85B4}"/>
              </a:ext>
            </a:extLst>
          </p:cNvPr>
          <p:cNvSpPr/>
          <p:nvPr userDrawn="1"/>
        </p:nvSpPr>
        <p:spPr>
          <a:xfrm>
            <a:off x="-1683657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B51436-425C-4580-B7FC-B13A0667443C}"/>
              </a:ext>
            </a:extLst>
          </p:cNvPr>
          <p:cNvSpPr/>
          <p:nvPr userDrawn="1"/>
        </p:nvSpPr>
        <p:spPr>
          <a:xfrm>
            <a:off x="13251543" y="-1567542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9FB98B-192E-424F-AD8C-50EC0C6B9A12}"/>
              </a:ext>
            </a:extLst>
          </p:cNvPr>
          <p:cNvSpPr/>
          <p:nvPr userDrawn="1"/>
        </p:nvSpPr>
        <p:spPr>
          <a:xfrm>
            <a:off x="13251543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47F1BF-FB2F-4C28-BBCD-2359C11073FD}"/>
              </a:ext>
            </a:extLst>
          </p:cNvPr>
          <p:cNvSpPr/>
          <p:nvPr userDrawn="1"/>
        </p:nvSpPr>
        <p:spPr>
          <a:xfrm>
            <a:off x="-1683658" y="7837715"/>
            <a:ext cx="653143" cy="653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29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92" r:id="rId3"/>
    <p:sldLayoutId id="2147483650" r:id="rId4"/>
    <p:sldLayoutId id="2147483664" r:id="rId5"/>
    <p:sldLayoutId id="2147483669" r:id="rId6"/>
    <p:sldLayoutId id="2147483678" r:id="rId7"/>
    <p:sldLayoutId id="2147483689" r:id="rId8"/>
    <p:sldLayoutId id="2147483693" r:id="rId9"/>
    <p:sldLayoutId id="2147483685" r:id="rId10"/>
    <p:sldLayoutId id="2147483686" r:id="rId11"/>
    <p:sldLayoutId id="2147483676" r:id="rId12"/>
    <p:sldLayoutId id="2147483683" r:id="rId13"/>
    <p:sldLayoutId id="2147483681" r:id="rId14"/>
    <p:sldLayoutId id="2147483675" r:id="rId15"/>
    <p:sldLayoutId id="2147483679" r:id="rId16"/>
    <p:sldLayoutId id="2147483680" r:id="rId17"/>
    <p:sldLayoutId id="2147483684" r:id="rId18"/>
    <p:sldLayoutId id="2147483690" r:id="rId19"/>
    <p:sldLayoutId id="2147483687" r:id="rId20"/>
    <p:sldLayoutId id="2147483649" r:id="rId21"/>
    <p:sldLayoutId id="2147483655" r:id="rId22"/>
    <p:sldLayoutId id="2147483665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5B96DB2-6BFD-4702-BC80-91748BD17358}"/>
              </a:ext>
            </a:extLst>
          </p:cNvPr>
          <p:cNvGrpSpPr/>
          <p:nvPr/>
        </p:nvGrpSpPr>
        <p:grpSpPr>
          <a:xfrm>
            <a:off x="5287964" y="6979921"/>
            <a:ext cx="6904036" cy="685799"/>
            <a:chOff x="0" y="-754379"/>
            <a:chExt cx="6904036" cy="685799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E4D458B-8F0E-4813-A1A0-317A8F5A813B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9973C43-1600-4655-AACA-59745597D7CA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221C955C-4B00-4ACC-A2B8-535C93510016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83DC0376-5987-4717-A4A0-F595040777AA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2389A386-5878-4403-A57A-5F7A4BF7D021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Oval 7">
                  <a:extLst>
                    <a:ext uri="{FF2B5EF4-FFF2-40B4-BE49-F238E27FC236}">
                      <a16:creationId xmlns:a16="http://schemas.microsoft.com/office/drawing/2014/main" id="{27A926F0-4133-4528-A25C-7522809CC185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9E903A26-1716-4B4F-8188-5090EA253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等腰三角形 30">
                <a:extLst>
                  <a:ext uri="{FF2B5EF4-FFF2-40B4-BE49-F238E27FC236}">
                    <a16:creationId xmlns:a16="http://schemas.microsoft.com/office/drawing/2014/main" id="{42585C64-3D7B-4EF2-80A5-6AE675B776D0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A327542-FCE7-4AD4-BE80-E37768672F2B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右键单击左侧缩略图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版式 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选择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【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封面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-1】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52A41AA-E3E2-4D5B-8CAD-994A5D7772D8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A0DE264-E2FD-498E-8035-8A16506F3050}"/>
              </a:ext>
            </a:extLst>
          </p:cNvPr>
          <p:cNvGrpSpPr/>
          <p:nvPr/>
        </p:nvGrpSpPr>
        <p:grpSpPr>
          <a:xfrm>
            <a:off x="0" y="6978071"/>
            <a:ext cx="4495800" cy="685799"/>
            <a:chOff x="3848092" y="3086101"/>
            <a:chExt cx="4495800" cy="68579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2BBE272-8DD6-4F39-BF6F-8B6657DC0478}"/>
                </a:ext>
              </a:extLst>
            </p:cNvPr>
            <p:cNvSpPr/>
            <p:nvPr/>
          </p:nvSpPr>
          <p:spPr>
            <a:xfrm>
              <a:off x="3848092" y="3086101"/>
              <a:ext cx="4495800" cy="68579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9097C6E-B9D4-45BF-B47A-9B1B502152B9}"/>
                </a:ext>
              </a:extLst>
            </p:cNvPr>
            <p:cNvSpPr/>
            <p:nvPr/>
          </p:nvSpPr>
          <p:spPr>
            <a:xfrm flipH="1">
              <a:off x="3848092" y="3086101"/>
              <a:ext cx="52388" cy="685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A064943-0867-4C8E-A0B3-CAF07BCB0DD5}"/>
                </a:ext>
              </a:extLst>
            </p:cNvPr>
            <p:cNvGrpSpPr/>
            <p:nvPr/>
          </p:nvGrpSpPr>
          <p:grpSpPr>
            <a:xfrm>
              <a:off x="4004972" y="3214234"/>
              <a:ext cx="364639" cy="429532"/>
              <a:chOff x="202990" y="7474403"/>
              <a:chExt cx="364639" cy="429532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81560B1D-11C9-4533-A083-596CD615FE25}"/>
                  </a:ext>
                </a:extLst>
              </p:cNvPr>
              <p:cNvSpPr/>
              <p:nvPr/>
            </p:nvSpPr>
            <p:spPr>
              <a:xfrm>
                <a:off x="267138" y="7538114"/>
                <a:ext cx="236342" cy="236342"/>
              </a:xfrm>
              <a:prstGeom prst="ellipse">
                <a:avLst/>
              </a:prstGeom>
              <a:solidFill>
                <a:srgbClr val="FED1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Oval 7">
                <a:extLst>
                  <a:ext uri="{FF2B5EF4-FFF2-40B4-BE49-F238E27FC236}">
                    <a16:creationId xmlns:a16="http://schemas.microsoft.com/office/drawing/2014/main" id="{88ED591E-F85E-44D2-97E4-A0118BF01394}"/>
                  </a:ext>
                </a:extLst>
              </p:cNvPr>
              <p:cNvSpPr/>
              <p:nvPr/>
            </p:nvSpPr>
            <p:spPr>
              <a:xfrm>
                <a:off x="202990" y="7474403"/>
                <a:ext cx="364639" cy="429532"/>
              </a:xfrm>
              <a:custGeom>
                <a:avLst/>
                <a:gdLst>
                  <a:gd name="connsiteX0" fmla="*/ 204373 w 514281"/>
                  <a:gd name="connsiteY0" fmla="*/ 530626 h 605804"/>
                  <a:gd name="connsiteX1" fmla="*/ 204373 w 514281"/>
                  <a:gd name="connsiteY1" fmla="*/ 556952 h 605804"/>
                  <a:gd name="connsiteX2" fmla="*/ 311229 w 514281"/>
                  <a:gd name="connsiteY2" fmla="*/ 556952 h 605804"/>
                  <a:gd name="connsiteX3" fmla="*/ 311229 w 514281"/>
                  <a:gd name="connsiteY3" fmla="*/ 530626 h 605804"/>
                  <a:gd name="connsiteX4" fmla="*/ 204373 w 514281"/>
                  <a:gd name="connsiteY4" fmla="*/ 479178 h 605804"/>
                  <a:gd name="connsiteX5" fmla="*/ 204373 w 514281"/>
                  <a:gd name="connsiteY5" fmla="*/ 504299 h 605804"/>
                  <a:gd name="connsiteX6" fmla="*/ 311229 w 514281"/>
                  <a:gd name="connsiteY6" fmla="*/ 504299 h 605804"/>
                  <a:gd name="connsiteX7" fmla="*/ 311229 w 514281"/>
                  <a:gd name="connsiteY7" fmla="*/ 479178 h 605804"/>
                  <a:gd name="connsiteX8" fmla="*/ 458958 w 514281"/>
                  <a:gd name="connsiteY8" fmla="*/ 243592 h 605804"/>
                  <a:gd name="connsiteX9" fmla="*/ 514281 w 514281"/>
                  <a:gd name="connsiteY9" fmla="*/ 243592 h 605804"/>
                  <a:gd name="connsiteX10" fmla="*/ 514281 w 514281"/>
                  <a:gd name="connsiteY10" fmla="*/ 269913 h 605804"/>
                  <a:gd name="connsiteX11" fmla="*/ 458958 w 514281"/>
                  <a:gd name="connsiteY11" fmla="*/ 269913 h 605804"/>
                  <a:gd name="connsiteX12" fmla="*/ 0 w 514281"/>
                  <a:gd name="connsiteY12" fmla="*/ 243592 h 605804"/>
                  <a:gd name="connsiteX13" fmla="*/ 55323 w 514281"/>
                  <a:gd name="connsiteY13" fmla="*/ 243592 h 605804"/>
                  <a:gd name="connsiteX14" fmla="*/ 55323 w 514281"/>
                  <a:gd name="connsiteY14" fmla="*/ 269913 h 605804"/>
                  <a:gd name="connsiteX15" fmla="*/ 0 w 514281"/>
                  <a:gd name="connsiteY15" fmla="*/ 269913 h 605804"/>
                  <a:gd name="connsiteX16" fmla="*/ 263695 w 514281"/>
                  <a:gd name="connsiteY16" fmla="*/ 202846 h 605804"/>
                  <a:gd name="connsiteX17" fmla="*/ 192467 w 514281"/>
                  <a:gd name="connsiteY17" fmla="*/ 273946 h 605804"/>
                  <a:gd name="connsiteX18" fmla="*/ 237321 w 514281"/>
                  <a:gd name="connsiteY18" fmla="*/ 273946 h 605804"/>
                  <a:gd name="connsiteX19" fmla="*/ 250601 w 514281"/>
                  <a:gd name="connsiteY19" fmla="*/ 288407 h 605804"/>
                  <a:gd name="connsiteX20" fmla="*/ 246608 w 514281"/>
                  <a:gd name="connsiteY20" fmla="*/ 326599 h 605804"/>
                  <a:gd name="connsiteX21" fmla="*/ 320436 w 514281"/>
                  <a:gd name="connsiteY21" fmla="*/ 252904 h 605804"/>
                  <a:gd name="connsiteX22" fmla="*/ 275582 w 514281"/>
                  <a:gd name="connsiteY22" fmla="*/ 252904 h 605804"/>
                  <a:gd name="connsiteX23" fmla="*/ 262302 w 514281"/>
                  <a:gd name="connsiteY23" fmla="*/ 239648 h 605804"/>
                  <a:gd name="connsiteX24" fmla="*/ 283673 w 514281"/>
                  <a:gd name="connsiteY24" fmla="*/ 156984 h 605804"/>
                  <a:gd name="connsiteX25" fmla="*/ 291462 w 514281"/>
                  <a:gd name="connsiteY25" fmla="*/ 168641 h 605804"/>
                  <a:gd name="connsiteX26" fmla="*/ 290071 w 514281"/>
                  <a:gd name="connsiteY26" fmla="*/ 225094 h 605804"/>
                  <a:gd name="connsiteX27" fmla="*/ 290069 w 514281"/>
                  <a:gd name="connsiteY27" fmla="*/ 225094 h 605804"/>
                  <a:gd name="connsiteX28" fmla="*/ 290069 w 514281"/>
                  <a:gd name="connsiteY28" fmla="*/ 225187 h 605804"/>
                  <a:gd name="connsiteX29" fmla="*/ 290071 w 514281"/>
                  <a:gd name="connsiteY29" fmla="*/ 225094 h 605804"/>
                  <a:gd name="connsiteX30" fmla="*/ 353496 w 514281"/>
                  <a:gd name="connsiteY30" fmla="*/ 225094 h 605804"/>
                  <a:gd name="connsiteX31" fmla="*/ 362783 w 514281"/>
                  <a:gd name="connsiteY31" fmla="*/ 247435 h 605804"/>
                  <a:gd name="connsiteX32" fmla="*/ 240014 w 514281"/>
                  <a:gd name="connsiteY32" fmla="*/ 369982 h 605804"/>
                  <a:gd name="connsiteX33" fmla="*/ 217634 w 514281"/>
                  <a:gd name="connsiteY33" fmla="*/ 359414 h 605804"/>
                  <a:gd name="connsiteX34" fmla="*/ 222927 w 514281"/>
                  <a:gd name="connsiteY34" fmla="*/ 298882 h 605804"/>
                  <a:gd name="connsiteX35" fmla="*/ 160893 w 514281"/>
                  <a:gd name="connsiteY35" fmla="*/ 298882 h 605804"/>
                  <a:gd name="connsiteX36" fmla="*/ 151606 w 514281"/>
                  <a:gd name="connsiteY36" fmla="*/ 276542 h 605804"/>
                  <a:gd name="connsiteX37" fmla="*/ 268988 w 514281"/>
                  <a:gd name="connsiteY37" fmla="*/ 159371 h 605804"/>
                  <a:gd name="connsiteX38" fmla="*/ 283673 w 514281"/>
                  <a:gd name="connsiteY38" fmla="*/ 156984 h 605804"/>
                  <a:gd name="connsiteX39" fmla="*/ 250606 w 514281"/>
                  <a:gd name="connsiteY39" fmla="*/ 114503 h 605804"/>
                  <a:gd name="connsiteX40" fmla="*/ 114784 w 514281"/>
                  <a:gd name="connsiteY40" fmla="*/ 244837 h 605804"/>
                  <a:gd name="connsiteX41" fmla="*/ 159624 w 514281"/>
                  <a:gd name="connsiteY41" fmla="*/ 362007 h 605804"/>
                  <a:gd name="connsiteX42" fmla="*/ 204001 w 514281"/>
                  <a:gd name="connsiteY42" fmla="*/ 452852 h 605804"/>
                  <a:gd name="connsiteX43" fmla="*/ 311322 w 514281"/>
                  <a:gd name="connsiteY43" fmla="*/ 452852 h 605804"/>
                  <a:gd name="connsiteX44" fmla="*/ 354678 w 514281"/>
                  <a:gd name="connsiteY44" fmla="*/ 362007 h 605804"/>
                  <a:gd name="connsiteX45" fmla="*/ 400819 w 514281"/>
                  <a:gd name="connsiteY45" fmla="*/ 258000 h 605804"/>
                  <a:gd name="connsiteX46" fmla="*/ 250606 w 514281"/>
                  <a:gd name="connsiteY46" fmla="*/ 114503 h 605804"/>
                  <a:gd name="connsiteX47" fmla="*/ 249213 w 514281"/>
                  <a:gd name="connsiteY47" fmla="*/ 88269 h 605804"/>
                  <a:gd name="connsiteX48" fmla="*/ 427556 w 514281"/>
                  <a:gd name="connsiteY48" fmla="*/ 258092 h 605804"/>
                  <a:gd name="connsiteX49" fmla="*/ 373524 w 514281"/>
                  <a:gd name="connsiteY49" fmla="*/ 381845 h 605804"/>
                  <a:gd name="connsiteX50" fmla="*/ 337874 w 514281"/>
                  <a:gd name="connsiteY50" fmla="*/ 460824 h 605804"/>
                  <a:gd name="connsiteX51" fmla="*/ 337874 w 514281"/>
                  <a:gd name="connsiteY51" fmla="*/ 571413 h 605804"/>
                  <a:gd name="connsiteX52" fmla="*/ 324598 w 514281"/>
                  <a:gd name="connsiteY52" fmla="*/ 583278 h 605804"/>
                  <a:gd name="connsiteX53" fmla="*/ 270473 w 514281"/>
                  <a:gd name="connsiteY53" fmla="*/ 583278 h 605804"/>
                  <a:gd name="connsiteX54" fmla="*/ 270473 w 514281"/>
                  <a:gd name="connsiteY54" fmla="*/ 592548 h 605804"/>
                  <a:gd name="connsiteX55" fmla="*/ 257290 w 514281"/>
                  <a:gd name="connsiteY55" fmla="*/ 605804 h 605804"/>
                  <a:gd name="connsiteX56" fmla="*/ 244014 w 514281"/>
                  <a:gd name="connsiteY56" fmla="*/ 592548 h 605804"/>
                  <a:gd name="connsiteX57" fmla="*/ 244014 w 514281"/>
                  <a:gd name="connsiteY57" fmla="*/ 583278 h 605804"/>
                  <a:gd name="connsiteX58" fmla="*/ 189890 w 514281"/>
                  <a:gd name="connsiteY58" fmla="*/ 583278 h 605804"/>
                  <a:gd name="connsiteX59" fmla="*/ 176707 w 514281"/>
                  <a:gd name="connsiteY59" fmla="*/ 570023 h 605804"/>
                  <a:gd name="connsiteX60" fmla="*/ 176707 w 514281"/>
                  <a:gd name="connsiteY60" fmla="*/ 460824 h 605804"/>
                  <a:gd name="connsiteX61" fmla="*/ 139757 w 514281"/>
                  <a:gd name="connsiteY61" fmla="*/ 380454 h 605804"/>
                  <a:gd name="connsiteX62" fmla="*/ 87025 w 514281"/>
                  <a:gd name="connsiteY62" fmla="*/ 242241 h 605804"/>
                  <a:gd name="connsiteX63" fmla="*/ 249213 w 514281"/>
                  <a:gd name="connsiteY63" fmla="*/ 88269 h 605804"/>
                  <a:gd name="connsiteX64" fmla="*/ 429815 w 514281"/>
                  <a:gd name="connsiteY64" fmla="*/ 66120 h 605804"/>
                  <a:gd name="connsiteX65" fmla="*/ 448444 w 514281"/>
                  <a:gd name="connsiteY65" fmla="*/ 84608 h 605804"/>
                  <a:gd name="connsiteX66" fmla="*/ 409280 w 514281"/>
                  <a:gd name="connsiteY66" fmla="*/ 123772 h 605804"/>
                  <a:gd name="connsiteX67" fmla="*/ 390721 w 514281"/>
                  <a:gd name="connsiteY67" fmla="*/ 105143 h 605804"/>
                  <a:gd name="connsiteX68" fmla="*/ 84820 w 514281"/>
                  <a:gd name="connsiteY68" fmla="*/ 66120 h 605804"/>
                  <a:gd name="connsiteX69" fmla="*/ 123843 w 514281"/>
                  <a:gd name="connsiteY69" fmla="*/ 105143 h 605804"/>
                  <a:gd name="connsiteX70" fmla="*/ 105284 w 514281"/>
                  <a:gd name="connsiteY70" fmla="*/ 123772 h 605804"/>
                  <a:gd name="connsiteX71" fmla="*/ 66120 w 514281"/>
                  <a:gd name="connsiteY71" fmla="*/ 84749 h 605804"/>
                  <a:gd name="connsiteX72" fmla="*/ 243945 w 514281"/>
                  <a:gd name="connsiteY72" fmla="*/ 0 h 605804"/>
                  <a:gd name="connsiteX73" fmla="*/ 270266 w 514281"/>
                  <a:gd name="connsiteY73" fmla="*/ 0 h 605804"/>
                  <a:gd name="connsiteX74" fmla="*/ 270266 w 514281"/>
                  <a:gd name="connsiteY74" fmla="*/ 55253 h 605804"/>
                  <a:gd name="connsiteX75" fmla="*/ 243945 w 514281"/>
                  <a:gd name="connsiteY75" fmla="*/ 55253 h 60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14281" h="605804">
                    <a:moveTo>
                      <a:pt x="204373" y="530626"/>
                    </a:moveTo>
                    <a:lnTo>
                      <a:pt x="204373" y="556952"/>
                    </a:lnTo>
                    <a:lnTo>
                      <a:pt x="311229" y="556952"/>
                    </a:lnTo>
                    <a:lnTo>
                      <a:pt x="311229" y="530626"/>
                    </a:lnTo>
                    <a:close/>
                    <a:moveTo>
                      <a:pt x="204373" y="479178"/>
                    </a:moveTo>
                    <a:lnTo>
                      <a:pt x="204373" y="504299"/>
                    </a:lnTo>
                    <a:lnTo>
                      <a:pt x="311229" y="504299"/>
                    </a:lnTo>
                    <a:lnTo>
                      <a:pt x="311229" y="479178"/>
                    </a:lnTo>
                    <a:close/>
                    <a:moveTo>
                      <a:pt x="458958" y="243592"/>
                    </a:moveTo>
                    <a:lnTo>
                      <a:pt x="514281" y="243592"/>
                    </a:lnTo>
                    <a:lnTo>
                      <a:pt x="514281" y="269913"/>
                    </a:lnTo>
                    <a:lnTo>
                      <a:pt x="458958" y="269913"/>
                    </a:lnTo>
                    <a:close/>
                    <a:moveTo>
                      <a:pt x="0" y="243592"/>
                    </a:moveTo>
                    <a:lnTo>
                      <a:pt x="55323" y="243592"/>
                    </a:lnTo>
                    <a:lnTo>
                      <a:pt x="55323" y="269913"/>
                    </a:lnTo>
                    <a:lnTo>
                      <a:pt x="0" y="269913"/>
                    </a:lnTo>
                    <a:close/>
                    <a:moveTo>
                      <a:pt x="263695" y="202846"/>
                    </a:moveTo>
                    <a:lnTo>
                      <a:pt x="192467" y="273946"/>
                    </a:lnTo>
                    <a:lnTo>
                      <a:pt x="237321" y="273946"/>
                    </a:lnTo>
                    <a:cubicBezTo>
                      <a:pt x="248001" y="273946"/>
                      <a:pt x="251530" y="280991"/>
                      <a:pt x="250601" y="288407"/>
                    </a:cubicBezTo>
                    <a:lnTo>
                      <a:pt x="246608" y="326599"/>
                    </a:lnTo>
                    <a:lnTo>
                      <a:pt x="320436" y="252904"/>
                    </a:lnTo>
                    <a:lnTo>
                      <a:pt x="275582" y="252904"/>
                    </a:lnTo>
                    <a:cubicBezTo>
                      <a:pt x="270010" y="252904"/>
                      <a:pt x="262302" y="250586"/>
                      <a:pt x="262302" y="239648"/>
                    </a:cubicBezTo>
                    <a:close/>
                    <a:moveTo>
                      <a:pt x="283673" y="156984"/>
                    </a:moveTo>
                    <a:cubicBezTo>
                      <a:pt x="288142" y="159139"/>
                      <a:pt x="291462" y="163635"/>
                      <a:pt x="291462" y="168641"/>
                    </a:cubicBezTo>
                    <a:lnTo>
                      <a:pt x="290071" y="225094"/>
                    </a:lnTo>
                    <a:lnTo>
                      <a:pt x="290069" y="225094"/>
                    </a:lnTo>
                    <a:lnTo>
                      <a:pt x="290069" y="225187"/>
                    </a:lnTo>
                    <a:lnTo>
                      <a:pt x="290071" y="225094"/>
                    </a:lnTo>
                    <a:lnTo>
                      <a:pt x="353496" y="225094"/>
                    </a:lnTo>
                    <a:cubicBezTo>
                      <a:pt x="367798" y="225094"/>
                      <a:pt x="370398" y="240946"/>
                      <a:pt x="362783" y="247435"/>
                    </a:cubicBezTo>
                    <a:lnTo>
                      <a:pt x="240014" y="369982"/>
                    </a:lnTo>
                    <a:cubicBezTo>
                      <a:pt x="231378" y="376749"/>
                      <a:pt x="217634" y="373041"/>
                      <a:pt x="217634" y="359414"/>
                    </a:cubicBezTo>
                    <a:lnTo>
                      <a:pt x="222927" y="298882"/>
                    </a:lnTo>
                    <a:lnTo>
                      <a:pt x="160893" y="298882"/>
                    </a:lnTo>
                    <a:cubicBezTo>
                      <a:pt x="148077" y="298882"/>
                      <a:pt x="141484" y="286646"/>
                      <a:pt x="151606" y="276542"/>
                    </a:cubicBezTo>
                    <a:lnTo>
                      <a:pt x="268988" y="159371"/>
                    </a:lnTo>
                    <a:cubicBezTo>
                      <a:pt x="273585" y="155014"/>
                      <a:pt x="279204" y="154829"/>
                      <a:pt x="283673" y="156984"/>
                    </a:cubicBezTo>
                    <a:close/>
                    <a:moveTo>
                      <a:pt x="250606" y="114503"/>
                    </a:moveTo>
                    <a:cubicBezTo>
                      <a:pt x="179399" y="118396"/>
                      <a:pt x="121375" y="173830"/>
                      <a:pt x="114784" y="244837"/>
                    </a:cubicBezTo>
                    <a:cubicBezTo>
                      <a:pt x="110792" y="289610"/>
                      <a:pt x="126667" y="331788"/>
                      <a:pt x="159624" y="362007"/>
                    </a:cubicBezTo>
                    <a:cubicBezTo>
                      <a:pt x="186083" y="387407"/>
                      <a:pt x="201680" y="419388"/>
                      <a:pt x="204001" y="452852"/>
                    </a:cubicBezTo>
                    <a:lnTo>
                      <a:pt x="311322" y="452852"/>
                    </a:lnTo>
                    <a:cubicBezTo>
                      <a:pt x="313086" y="418553"/>
                      <a:pt x="328683" y="386758"/>
                      <a:pt x="354678" y="362007"/>
                    </a:cubicBezTo>
                    <a:cubicBezTo>
                      <a:pt x="383736" y="334476"/>
                      <a:pt x="400819" y="297489"/>
                      <a:pt x="400819" y="258000"/>
                    </a:cubicBezTo>
                    <a:cubicBezTo>
                      <a:pt x="400819" y="176425"/>
                      <a:pt x="332304" y="110517"/>
                      <a:pt x="250606" y="114503"/>
                    </a:cubicBezTo>
                    <a:close/>
                    <a:moveTo>
                      <a:pt x="249213" y="88269"/>
                    </a:moveTo>
                    <a:cubicBezTo>
                      <a:pt x="346786" y="82985"/>
                      <a:pt x="427185" y="161964"/>
                      <a:pt x="427556" y="258092"/>
                    </a:cubicBezTo>
                    <a:cubicBezTo>
                      <a:pt x="427556" y="304164"/>
                      <a:pt x="407782" y="350142"/>
                      <a:pt x="373524" y="381845"/>
                    </a:cubicBezTo>
                    <a:cubicBezTo>
                      <a:pt x="351057" y="402795"/>
                      <a:pt x="337874" y="430511"/>
                      <a:pt x="337874" y="460824"/>
                    </a:cubicBezTo>
                    <a:lnTo>
                      <a:pt x="337874" y="571413"/>
                    </a:lnTo>
                    <a:cubicBezTo>
                      <a:pt x="337874" y="577995"/>
                      <a:pt x="331190" y="583278"/>
                      <a:pt x="324598" y="583278"/>
                    </a:cubicBezTo>
                    <a:lnTo>
                      <a:pt x="270473" y="583278"/>
                    </a:lnTo>
                    <a:lnTo>
                      <a:pt x="270473" y="592548"/>
                    </a:lnTo>
                    <a:cubicBezTo>
                      <a:pt x="270473" y="600428"/>
                      <a:pt x="265182" y="605804"/>
                      <a:pt x="257290" y="605804"/>
                    </a:cubicBezTo>
                    <a:cubicBezTo>
                      <a:pt x="249306" y="605804"/>
                      <a:pt x="244014" y="600428"/>
                      <a:pt x="244014" y="592548"/>
                    </a:cubicBezTo>
                    <a:lnTo>
                      <a:pt x="244014" y="583278"/>
                    </a:lnTo>
                    <a:lnTo>
                      <a:pt x="189890" y="583278"/>
                    </a:lnTo>
                    <a:cubicBezTo>
                      <a:pt x="181999" y="583278"/>
                      <a:pt x="176707" y="577995"/>
                      <a:pt x="176707" y="570023"/>
                    </a:cubicBezTo>
                    <a:lnTo>
                      <a:pt x="176707" y="460824"/>
                    </a:lnTo>
                    <a:cubicBezTo>
                      <a:pt x="176707" y="430511"/>
                      <a:pt x="163524" y="402795"/>
                      <a:pt x="139757" y="380454"/>
                    </a:cubicBezTo>
                    <a:cubicBezTo>
                      <a:pt x="101508" y="344951"/>
                      <a:pt x="83126" y="293596"/>
                      <a:pt x="87025" y="242241"/>
                    </a:cubicBezTo>
                    <a:cubicBezTo>
                      <a:pt x="95009" y="158071"/>
                      <a:pt x="164823" y="92255"/>
                      <a:pt x="249213" y="88269"/>
                    </a:cubicBezTo>
                    <a:close/>
                    <a:moveTo>
                      <a:pt x="429815" y="66120"/>
                    </a:moveTo>
                    <a:lnTo>
                      <a:pt x="448444" y="84608"/>
                    </a:lnTo>
                    <a:lnTo>
                      <a:pt x="409280" y="123772"/>
                    </a:lnTo>
                    <a:lnTo>
                      <a:pt x="390721" y="105143"/>
                    </a:lnTo>
                    <a:close/>
                    <a:moveTo>
                      <a:pt x="84820" y="66120"/>
                    </a:moveTo>
                    <a:lnTo>
                      <a:pt x="123843" y="105143"/>
                    </a:lnTo>
                    <a:lnTo>
                      <a:pt x="105284" y="123772"/>
                    </a:lnTo>
                    <a:lnTo>
                      <a:pt x="66120" y="84749"/>
                    </a:lnTo>
                    <a:close/>
                    <a:moveTo>
                      <a:pt x="243945" y="0"/>
                    </a:moveTo>
                    <a:lnTo>
                      <a:pt x="270266" y="0"/>
                    </a:lnTo>
                    <a:lnTo>
                      <a:pt x="270266" y="55253"/>
                    </a:lnTo>
                    <a:lnTo>
                      <a:pt x="243945" y="552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2592953-7338-41F2-AA98-814D23EE64D3}"/>
                </a:ext>
              </a:extLst>
            </p:cNvPr>
            <p:cNvCxnSpPr>
              <a:cxnSpLocks/>
            </p:cNvCxnSpPr>
            <p:nvPr/>
          </p:nvCxnSpPr>
          <p:spPr>
            <a:xfrm>
              <a:off x="4508492" y="3214234"/>
              <a:ext cx="0" cy="4295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A5EAC7C1-6330-4E41-8F07-37F76BF370CF}"/>
                </a:ext>
              </a:extLst>
            </p:cNvPr>
            <p:cNvSpPr/>
            <p:nvPr/>
          </p:nvSpPr>
          <p:spPr>
            <a:xfrm rot="5400000">
              <a:off x="4504834" y="3406140"/>
              <a:ext cx="53036" cy="4572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580AD93-8B27-4E33-9663-11BBBE3A0823}"/>
                </a:ext>
              </a:extLst>
            </p:cNvPr>
            <p:cNvSpPr txBox="1"/>
            <p:nvPr/>
          </p:nvSpPr>
          <p:spPr>
            <a:xfrm>
              <a:off x="4554213" y="3244334"/>
              <a:ext cx="32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Ctrl + </a:t>
              </a:r>
              <a:r>
                <a: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鼠标滚轮 </a:t>
              </a:r>
              <a:r>
                <a:rPr lang="en-US" altLang="zh-CN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 </a:t>
              </a:r>
              <a:r>
                <a: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放大缩小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F39DA6E-4089-46A0-AB38-0B685967352E}"/>
                </a:ext>
              </a:extLst>
            </p:cNvPr>
            <p:cNvSpPr txBox="1"/>
            <p:nvPr/>
          </p:nvSpPr>
          <p:spPr>
            <a:xfrm>
              <a:off x="8031410" y="3214234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8B141F3-CC4E-A9F8-C6EF-CB822C0C0051}"/>
              </a:ext>
            </a:extLst>
          </p:cNvPr>
          <p:cNvGrpSpPr/>
          <p:nvPr/>
        </p:nvGrpSpPr>
        <p:grpSpPr>
          <a:xfrm>
            <a:off x="370578" y="927721"/>
            <a:ext cx="1738229" cy="539989"/>
            <a:chOff x="5938838" y="5414963"/>
            <a:chExt cx="4816476" cy="1479550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9CF26915-E7BE-1B8D-84E9-DE42CB4BA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6394451"/>
              <a:ext cx="3125788" cy="219075"/>
            </a:xfrm>
            <a:custGeom>
              <a:avLst/>
              <a:gdLst>
                <a:gd name="T0" fmla="*/ 155 w 5907"/>
                <a:gd name="T1" fmla="*/ 260 h 414"/>
                <a:gd name="T2" fmla="*/ 2 w 5907"/>
                <a:gd name="T3" fmla="*/ 88 h 414"/>
                <a:gd name="T4" fmla="*/ 138 w 5907"/>
                <a:gd name="T5" fmla="*/ 49 h 414"/>
                <a:gd name="T6" fmla="*/ 172 w 5907"/>
                <a:gd name="T7" fmla="*/ 175 h 414"/>
                <a:gd name="T8" fmla="*/ 427 w 5907"/>
                <a:gd name="T9" fmla="*/ 282 h 414"/>
                <a:gd name="T10" fmla="*/ 253 w 5907"/>
                <a:gd name="T11" fmla="*/ 156 h 414"/>
                <a:gd name="T12" fmla="*/ 404 w 5907"/>
                <a:gd name="T13" fmla="*/ 198 h 414"/>
                <a:gd name="T14" fmla="*/ 284 w 5907"/>
                <a:gd name="T15" fmla="*/ 198 h 414"/>
                <a:gd name="T16" fmla="*/ 401 w 5907"/>
                <a:gd name="T17" fmla="*/ 239 h 414"/>
                <a:gd name="T18" fmla="*/ 503 w 5907"/>
                <a:gd name="T19" fmla="*/ 244 h 414"/>
                <a:gd name="T20" fmla="*/ 800 w 5907"/>
                <a:gd name="T21" fmla="*/ 328 h 414"/>
                <a:gd name="T22" fmla="*/ 803 w 5907"/>
                <a:gd name="T23" fmla="*/ 287 h 414"/>
                <a:gd name="T24" fmla="*/ 1014 w 5907"/>
                <a:gd name="T25" fmla="*/ 123 h 414"/>
                <a:gd name="T26" fmla="*/ 1075 w 5907"/>
                <a:gd name="T27" fmla="*/ 120 h 414"/>
                <a:gd name="T28" fmla="*/ 1497 w 5907"/>
                <a:gd name="T29" fmla="*/ 299 h 414"/>
                <a:gd name="T30" fmla="*/ 1621 w 5907"/>
                <a:gd name="T31" fmla="*/ 99 h 414"/>
                <a:gd name="T32" fmla="*/ 1602 w 5907"/>
                <a:gd name="T33" fmla="*/ 294 h 414"/>
                <a:gd name="T34" fmla="*/ 1561 w 5907"/>
                <a:gd name="T35" fmla="*/ 118 h 414"/>
                <a:gd name="T36" fmla="*/ 1790 w 5907"/>
                <a:gd name="T37" fmla="*/ 297 h 414"/>
                <a:gd name="T38" fmla="*/ 1712 w 5907"/>
                <a:gd name="T39" fmla="*/ 135 h 414"/>
                <a:gd name="T40" fmla="*/ 1798 w 5907"/>
                <a:gd name="T41" fmla="*/ 120 h 414"/>
                <a:gd name="T42" fmla="*/ 1865 w 5907"/>
                <a:gd name="T43" fmla="*/ 265 h 414"/>
                <a:gd name="T44" fmla="*/ 1928 w 5907"/>
                <a:gd name="T45" fmla="*/ 272 h 414"/>
                <a:gd name="T46" fmla="*/ 2032 w 5907"/>
                <a:gd name="T47" fmla="*/ 288 h 414"/>
                <a:gd name="T48" fmla="*/ 2182 w 5907"/>
                <a:gd name="T49" fmla="*/ 291 h 414"/>
                <a:gd name="T50" fmla="*/ 2418 w 5907"/>
                <a:gd name="T51" fmla="*/ 12 h 414"/>
                <a:gd name="T52" fmla="*/ 2604 w 5907"/>
                <a:gd name="T53" fmla="*/ 279 h 414"/>
                <a:gd name="T54" fmla="*/ 2489 w 5907"/>
                <a:gd name="T55" fmla="*/ 216 h 414"/>
                <a:gd name="T56" fmla="*/ 2508 w 5907"/>
                <a:gd name="T57" fmla="*/ 133 h 414"/>
                <a:gd name="T58" fmla="*/ 2910 w 5907"/>
                <a:gd name="T59" fmla="*/ 223 h 414"/>
                <a:gd name="T60" fmla="*/ 2716 w 5907"/>
                <a:gd name="T61" fmla="*/ 223 h 414"/>
                <a:gd name="T62" fmla="*/ 2907 w 5907"/>
                <a:gd name="T63" fmla="*/ 168 h 414"/>
                <a:gd name="T64" fmla="*/ 2762 w 5907"/>
                <a:gd name="T65" fmla="*/ 154 h 414"/>
                <a:gd name="T66" fmla="*/ 2857 w 5907"/>
                <a:gd name="T67" fmla="*/ 276 h 414"/>
                <a:gd name="T68" fmla="*/ 2976 w 5907"/>
                <a:gd name="T69" fmla="*/ 24 h 414"/>
                <a:gd name="T70" fmla="*/ 3314 w 5907"/>
                <a:gd name="T71" fmla="*/ 223 h 414"/>
                <a:gd name="T72" fmla="*/ 3118 w 5907"/>
                <a:gd name="T73" fmla="*/ 223 h 414"/>
                <a:gd name="T74" fmla="*/ 3310 w 5907"/>
                <a:gd name="T75" fmla="*/ 168 h 414"/>
                <a:gd name="T76" fmla="*/ 3165 w 5907"/>
                <a:gd name="T77" fmla="*/ 154 h 414"/>
                <a:gd name="T78" fmla="*/ 3260 w 5907"/>
                <a:gd name="T79" fmla="*/ 276 h 414"/>
                <a:gd name="T80" fmla="*/ 3413 w 5907"/>
                <a:gd name="T81" fmla="*/ 326 h 414"/>
                <a:gd name="T82" fmla="*/ 3758 w 5907"/>
                <a:gd name="T83" fmla="*/ 262 h 414"/>
                <a:gd name="T84" fmla="*/ 3673 w 5907"/>
                <a:gd name="T85" fmla="*/ 278 h 414"/>
                <a:gd name="T86" fmla="*/ 3747 w 5907"/>
                <a:gd name="T87" fmla="*/ 361 h 414"/>
                <a:gd name="T88" fmla="*/ 3611 w 5907"/>
                <a:gd name="T89" fmla="*/ 220 h 414"/>
                <a:gd name="T90" fmla="*/ 3789 w 5907"/>
                <a:gd name="T91" fmla="*/ 351 h 414"/>
                <a:gd name="T92" fmla="*/ 3994 w 5907"/>
                <a:gd name="T93" fmla="*/ 295 h 414"/>
                <a:gd name="T94" fmla="*/ 4111 w 5907"/>
                <a:gd name="T95" fmla="*/ 291 h 414"/>
                <a:gd name="T96" fmla="*/ 4092 w 5907"/>
                <a:gd name="T97" fmla="*/ 332 h 414"/>
                <a:gd name="T98" fmla="*/ 4323 w 5907"/>
                <a:gd name="T99" fmla="*/ 98 h 414"/>
                <a:gd name="T100" fmla="*/ 4509 w 5907"/>
                <a:gd name="T101" fmla="*/ 12 h 414"/>
                <a:gd name="T102" fmla="*/ 4840 w 5907"/>
                <a:gd name="T103" fmla="*/ 170 h 414"/>
                <a:gd name="T104" fmla="*/ 5024 w 5907"/>
                <a:gd name="T105" fmla="*/ 213 h 414"/>
                <a:gd name="T106" fmla="*/ 4996 w 5907"/>
                <a:gd name="T107" fmla="*/ 322 h 414"/>
                <a:gd name="T108" fmla="*/ 4873 w 5907"/>
                <a:gd name="T109" fmla="*/ 182 h 414"/>
                <a:gd name="T110" fmla="*/ 5197 w 5907"/>
                <a:gd name="T111" fmla="*/ 92 h 414"/>
                <a:gd name="T112" fmla="*/ 5362 w 5907"/>
                <a:gd name="T113" fmla="*/ 251 h 414"/>
                <a:gd name="T114" fmla="*/ 5293 w 5907"/>
                <a:gd name="T115" fmla="*/ 90 h 414"/>
                <a:gd name="T116" fmla="*/ 5283 w 5907"/>
                <a:gd name="T117" fmla="*/ 152 h 414"/>
                <a:gd name="T118" fmla="*/ 5368 w 5907"/>
                <a:gd name="T119" fmla="*/ 319 h 414"/>
                <a:gd name="T120" fmla="*/ 5584 w 5907"/>
                <a:gd name="T121" fmla="*/ 281 h 414"/>
                <a:gd name="T122" fmla="*/ 5684 w 5907"/>
                <a:gd name="T123" fmla="*/ 28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07" h="414">
                  <a:moveTo>
                    <a:pt x="96" y="331"/>
                  </a:moveTo>
                  <a:lnTo>
                    <a:pt x="80" y="331"/>
                  </a:lnTo>
                  <a:lnTo>
                    <a:pt x="67" y="330"/>
                  </a:lnTo>
                  <a:lnTo>
                    <a:pt x="54" y="328"/>
                  </a:lnTo>
                  <a:lnTo>
                    <a:pt x="42" y="325"/>
                  </a:lnTo>
                  <a:lnTo>
                    <a:pt x="31" y="321"/>
                  </a:lnTo>
                  <a:lnTo>
                    <a:pt x="20" y="317"/>
                  </a:lnTo>
                  <a:lnTo>
                    <a:pt x="10" y="313"/>
                  </a:lnTo>
                  <a:lnTo>
                    <a:pt x="0" y="307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12" y="264"/>
                  </a:lnTo>
                  <a:lnTo>
                    <a:pt x="23" y="272"/>
                  </a:lnTo>
                  <a:lnTo>
                    <a:pt x="34" y="280"/>
                  </a:lnTo>
                  <a:lnTo>
                    <a:pt x="46" y="285"/>
                  </a:lnTo>
                  <a:lnTo>
                    <a:pt x="58" y="290"/>
                  </a:lnTo>
                  <a:lnTo>
                    <a:pt x="70" y="293"/>
                  </a:lnTo>
                  <a:lnTo>
                    <a:pt x="82" y="295"/>
                  </a:lnTo>
                  <a:lnTo>
                    <a:pt x="93" y="296"/>
                  </a:lnTo>
                  <a:lnTo>
                    <a:pt x="108" y="295"/>
                  </a:lnTo>
                  <a:lnTo>
                    <a:pt x="121" y="292"/>
                  </a:lnTo>
                  <a:lnTo>
                    <a:pt x="127" y="290"/>
                  </a:lnTo>
                  <a:lnTo>
                    <a:pt x="132" y="287"/>
                  </a:lnTo>
                  <a:lnTo>
                    <a:pt x="137" y="284"/>
                  </a:lnTo>
                  <a:lnTo>
                    <a:pt x="141" y="281"/>
                  </a:lnTo>
                  <a:lnTo>
                    <a:pt x="145" y="278"/>
                  </a:lnTo>
                  <a:lnTo>
                    <a:pt x="149" y="273"/>
                  </a:lnTo>
                  <a:lnTo>
                    <a:pt x="152" y="269"/>
                  </a:lnTo>
                  <a:lnTo>
                    <a:pt x="154" y="264"/>
                  </a:lnTo>
                  <a:lnTo>
                    <a:pt x="155" y="260"/>
                  </a:lnTo>
                  <a:lnTo>
                    <a:pt x="158" y="255"/>
                  </a:lnTo>
                  <a:lnTo>
                    <a:pt x="158" y="249"/>
                  </a:lnTo>
                  <a:lnTo>
                    <a:pt x="159" y="244"/>
                  </a:lnTo>
                  <a:lnTo>
                    <a:pt x="158" y="235"/>
                  </a:lnTo>
                  <a:lnTo>
                    <a:pt x="156" y="226"/>
                  </a:lnTo>
                  <a:lnTo>
                    <a:pt x="153" y="220"/>
                  </a:lnTo>
                  <a:lnTo>
                    <a:pt x="150" y="213"/>
                  </a:lnTo>
                  <a:lnTo>
                    <a:pt x="144" y="208"/>
                  </a:lnTo>
                  <a:lnTo>
                    <a:pt x="138" y="203"/>
                  </a:lnTo>
                  <a:lnTo>
                    <a:pt x="131" y="199"/>
                  </a:lnTo>
                  <a:lnTo>
                    <a:pt x="123" y="195"/>
                  </a:lnTo>
                  <a:lnTo>
                    <a:pt x="109" y="192"/>
                  </a:lnTo>
                  <a:lnTo>
                    <a:pt x="97" y="189"/>
                  </a:lnTo>
                  <a:lnTo>
                    <a:pt x="84" y="186"/>
                  </a:lnTo>
                  <a:lnTo>
                    <a:pt x="69" y="181"/>
                  </a:lnTo>
                  <a:lnTo>
                    <a:pt x="55" y="177"/>
                  </a:lnTo>
                  <a:lnTo>
                    <a:pt x="43" y="170"/>
                  </a:lnTo>
                  <a:lnTo>
                    <a:pt x="36" y="167"/>
                  </a:lnTo>
                  <a:lnTo>
                    <a:pt x="31" y="163"/>
                  </a:lnTo>
                  <a:lnTo>
                    <a:pt x="25" y="158"/>
                  </a:lnTo>
                  <a:lnTo>
                    <a:pt x="21" y="154"/>
                  </a:lnTo>
                  <a:lnTo>
                    <a:pt x="16" y="148"/>
                  </a:lnTo>
                  <a:lnTo>
                    <a:pt x="13" y="142"/>
                  </a:lnTo>
                  <a:lnTo>
                    <a:pt x="10" y="136"/>
                  </a:lnTo>
                  <a:lnTo>
                    <a:pt x="7" y="130"/>
                  </a:lnTo>
                  <a:lnTo>
                    <a:pt x="4" y="122"/>
                  </a:lnTo>
                  <a:lnTo>
                    <a:pt x="3" y="115"/>
                  </a:lnTo>
                  <a:lnTo>
                    <a:pt x="2" y="106"/>
                  </a:lnTo>
                  <a:lnTo>
                    <a:pt x="2" y="97"/>
                  </a:lnTo>
                  <a:lnTo>
                    <a:pt x="2" y="88"/>
                  </a:lnTo>
                  <a:lnTo>
                    <a:pt x="3" y="78"/>
                  </a:lnTo>
                  <a:lnTo>
                    <a:pt x="5" y="71"/>
                  </a:lnTo>
                  <a:lnTo>
                    <a:pt x="9" y="62"/>
                  </a:lnTo>
                  <a:lnTo>
                    <a:pt x="13" y="54"/>
                  </a:lnTo>
                  <a:lnTo>
                    <a:pt x="18" y="47"/>
                  </a:lnTo>
                  <a:lnTo>
                    <a:pt x="23" y="40"/>
                  </a:lnTo>
                  <a:lnTo>
                    <a:pt x="30" y="34"/>
                  </a:lnTo>
                  <a:lnTo>
                    <a:pt x="37" y="27"/>
                  </a:lnTo>
                  <a:lnTo>
                    <a:pt x="45" y="23"/>
                  </a:lnTo>
                  <a:lnTo>
                    <a:pt x="53" y="18"/>
                  </a:lnTo>
                  <a:lnTo>
                    <a:pt x="61" y="14"/>
                  </a:lnTo>
                  <a:lnTo>
                    <a:pt x="70" y="12"/>
                  </a:lnTo>
                  <a:lnTo>
                    <a:pt x="80" y="10"/>
                  </a:lnTo>
                  <a:lnTo>
                    <a:pt x="90" y="8"/>
                  </a:lnTo>
                  <a:lnTo>
                    <a:pt x="101" y="7"/>
                  </a:lnTo>
                  <a:lnTo>
                    <a:pt x="113" y="8"/>
                  </a:lnTo>
                  <a:lnTo>
                    <a:pt x="124" y="10"/>
                  </a:lnTo>
                  <a:lnTo>
                    <a:pt x="136" y="11"/>
                  </a:lnTo>
                  <a:lnTo>
                    <a:pt x="147" y="13"/>
                  </a:lnTo>
                  <a:lnTo>
                    <a:pt x="158" y="16"/>
                  </a:lnTo>
                  <a:lnTo>
                    <a:pt x="167" y="19"/>
                  </a:lnTo>
                  <a:lnTo>
                    <a:pt x="177" y="24"/>
                  </a:lnTo>
                  <a:lnTo>
                    <a:pt x="187" y="28"/>
                  </a:lnTo>
                  <a:lnTo>
                    <a:pt x="187" y="77"/>
                  </a:lnTo>
                  <a:lnTo>
                    <a:pt x="184" y="77"/>
                  </a:lnTo>
                  <a:lnTo>
                    <a:pt x="177" y="71"/>
                  </a:lnTo>
                  <a:lnTo>
                    <a:pt x="168" y="65"/>
                  </a:lnTo>
                  <a:lnTo>
                    <a:pt x="159" y="59"/>
                  </a:lnTo>
                  <a:lnTo>
                    <a:pt x="149" y="53"/>
                  </a:lnTo>
                  <a:lnTo>
                    <a:pt x="138" y="49"/>
                  </a:lnTo>
                  <a:lnTo>
                    <a:pt x="126" y="46"/>
                  </a:lnTo>
                  <a:lnTo>
                    <a:pt x="115" y="45"/>
                  </a:lnTo>
                  <a:lnTo>
                    <a:pt x="103" y="43"/>
                  </a:lnTo>
                  <a:lnTo>
                    <a:pt x="90" y="45"/>
                  </a:lnTo>
                  <a:lnTo>
                    <a:pt x="79" y="47"/>
                  </a:lnTo>
                  <a:lnTo>
                    <a:pt x="68" y="51"/>
                  </a:lnTo>
                  <a:lnTo>
                    <a:pt x="59" y="58"/>
                  </a:lnTo>
                  <a:lnTo>
                    <a:pt x="55" y="61"/>
                  </a:lnTo>
                  <a:lnTo>
                    <a:pt x="51" y="64"/>
                  </a:lnTo>
                  <a:lnTo>
                    <a:pt x="49" y="69"/>
                  </a:lnTo>
                  <a:lnTo>
                    <a:pt x="47" y="73"/>
                  </a:lnTo>
                  <a:lnTo>
                    <a:pt x="45" y="77"/>
                  </a:lnTo>
                  <a:lnTo>
                    <a:pt x="44" y="82"/>
                  </a:lnTo>
                  <a:lnTo>
                    <a:pt x="43" y="87"/>
                  </a:lnTo>
                  <a:lnTo>
                    <a:pt x="43" y="93"/>
                  </a:lnTo>
                  <a:lnTo>
                    <a:pt x="43" y="103"/>
                  </a:lnTo>
                  <a:lnTo>
                    <a:pt x="45" y="110"/>
                  </a:lnTo>
                  <a:lnTo>
                    <a:pt x="48" y="118"/>
                  </a:lnTo>
                  <a:lnTo>
                    <a:pt x="53" y="124"/>
                  </a:lnTo>
                  <a:lnTo>
                    <a:pt x="58" y="130"/>
                  </a:lnTo>
                  <a:lnTo>
                    <a:pt x="65" y="134"/>
                  </a:lnTo>
                  <a:lnTo>
                    <a:pt x="72" y="139"/>
                  </a:lnTo>
                  <a:lnTo>
                    <a:pt x="81" y="142"/>
                  </a:lnTo>
                  <a:lnTo>
                    <a:pt x="94" y="145"/>
                  </a:lnTo>
                  <a:lnTo>
                    <a:pt x="110" y="150"/>
                  </a:lnTo>
                  <a:lnTo>
                    <a:pt x="127" y="154"/>
                  </a:lnTo>
                  <a:lnTo>
                    <a:pt x="140" y="158"/>
                  </a:lnTo>
                  <a:lnTo>
                    <a:pt x="154" y="164"/>
                  </a:lnTo>
                  <a:lnTo>
                    <a:pt x="166" y="170"/>
                  </a:lnTo>
                  <a:lnTo>
                    <a:pt x="172" y="175"/>
                  </a:lnTo>
                  <a:lnTo>
                    <a:pt x="176" y="178"/>
                  </a:lnTo>
                  <a:lnTo>
                    <a:pt x="180" y="183"/>
                  </a:lnTo>
                  <a:lnTo>
                    <a:pt x="185" y="188"/>
                  </a:lnTo>
                  <a:lnTo>
                    <a:pt x="190" y="199"/>
                  </a:lnTo>
                  <a:lnTo>
                    <a:pt x="195" y="210"/>
                  </a:lnTo>
                  <a:lnTo>
                    <a:pt x="198" y="223"/>
                  </a:lnTo>
                  <a:lnTo>
                    <a:pt x="199" y="237"/>
                  </a:lnTo>
                  <a:lnTo>
                    <a:pt x="198" y="246"/>
                  </a:lnTo>
                  <a:lnTo>
                    <a:pt x="197" y="255"/>
                  </a:lnTo>
                  <a:lnTo>
                    <a:pt x="195" y="264"/>
                  </a:lnTo>
                  <a:lnTo>
                    <a:pt x="191" y="273"/>
                  </a:lnTo>
                  <a:lnTo>
                    <a:pt x="188" y="282"/>
                  </a:lnTo>
                  <a:lnTo>
                    <a:pt x="183" y="290"/>
                  </a:lnTo>
                  <a:lnTo>
                    <a:pt x="178" y="296"/>
                  </a:lnTo>
                  <a:lnTo>
                    <a:pt x="172" y="303"/>
                  </a:lnTo>
                  <a:lnTo>
                    <a:pt x="165" y="309"/>
                  </a:lnTo>
                  <a:lnTo>
                    <a:pt x="158" y="315"/>
                  </a:lnTo>
                  <a:lnTo>
                    <a:pt x="149" y="320"/>
                  </a:lnTo>
                  <a:lnTo>
                    <a:pt x="140" y="325"/>
                  </a:lnTo>
                  <a:lnTo>
                    <a:pt x="130" y="328"/>
                  </a:lnTo>
                  <a:lnTo>
                    <a:pt x="120" y="330"/>
                  </a:lnTo>
                  <a:lnTo>
                    <a:pt x="108" y="331"/>
                  </a:lnTo>
                  <a:lnTo>
                    <a:pt x="96" y="331"/>
                  </a:lnTo>
                  <a:close/>
                  <a:moveTo>
                    <a:pt x="442" y="209"/>
                  </a:moveTo>
                  <a:lnTo>
                    <a:pt x="441" y="223"/>
                  </a:lnTo>
                  <a:lnTo>
                    <a:pt x="440" y="237"/>
                  </a:lnTo>
                  <a:lnTo>
                    <a:pt x="438" y="249"/>
                  </a:lnTo>
                  <a:lnTo>
                    <a:pt x="435" y="261"/>
                  </a:lnTo>
                  <a:lnTo>
                    <a:pt x="431" y="272"/>
                  </a:lnTo>
                  <a:lnTo>
                    <a:pt x="427" y="282"/>
                  </a:lnTo>
                  <a:lnTo>
                    <a:pt x="421" y="292"/>
                  </a:lnTo>
                  <a:lnTo>
                    <a:pt x="415" y="300"/>
                  </a:lnTo>
                  <a:lnTo>
                    <a:pt x="408" y="308"/>
                  </a:lnTo>
                  <a:lnTo>
                    <a:pt x="400" y="315"/>
                  </a:lnTo>
                  <a:lnTo>
                    <a:pt x="393" y="320"/>
                  </a:lnTo>
                  <a:lnTo>
                    <a:pt x="384" y="325"/>
                  </a:lnTo>
                  <a:lnTo>
                    <a:pt x="374" y="328"/>
                  </a:lnTo>
                  <a:lnTo>
                    <a:pt x="365" y="330"/>
                  </a:lnTo>
                  <a:lnTo>
                    <a:pt x="354" y="332"/>
                  </a:lnTo>
                  <a:lnTo>
                    <a:pt x="343" y="332"/>
                  </a:lnTo>
                  <a:lnTo>
                    <a:pt x="333" y="332"/>
                  </a:lnTo>
                  <a:lnTo>
                    <a:pt x="323" y="330"/>
                  </a:lnTo>
                  <a:lnTo>
                    <a:pt x="312" y="328"/>
                  </a:lnTo>
                  <a:lnTo>
                    <a:pt x="303" y="325"/>
                  </a:lnTo>
                  <a:lnTo>
                    <a:pt x="294" y="319"/>
                  </a:lnTo>
                  <a:lnTo>
                    <a:pt x="287" y="314"/>
                  </a:lnTo>
                  <a:lnTo>
                    <a:pt x="279" y="307"/>
                  </a:lnTo>
                  <a:lnTo>
                    <a:pt x="272" y="299"/>
                  </a:lnTo>
                  <a:lnTo>
                    <a:pt x="266" y="291"/>
                  </a:lnTo>
                  <a:lnTo>
                    <a:pt x="260" y="281"/>
                  </a:lnTo>
                  <a:lnTo>
                    <a:pt x="256" y="271"/>
                  </a:lnTo>
                  <a:lnTo>
                    <a:pt x="253" y="260"/>
                  </a:lnTo>
                  <a:lnTo>
                    <a:pt x="249" y="248"/>
                  </a:lnTo>
                  <a:lnTo>
                    <a:pt x="247" y="236"/>
                  </a:lnTo>
                  <a:lnTo>
                    <a:pt x="246" y="223"/>
                  </a:lnTo>
                  <a:lnTo>
                    <a:pt x="246" y="209"/>
                  </a:lnTo>
                  <a:lnTo>
                    <a:pt x="246" y="194"/>
                  </a:lnTo>
                  <a:lnTo>
                    <a:pt x="247" y="181"/>
                  </a:lnTo>
                  <a:lnTo>
                    <a:pt x="249" y="168"/>
                  </a:lnTo>
                  <a:lnTo>
                    <a:pt x="253" y="156"/>
                  </a:lnTo>
                  <a:lnTo>
                    <a:pt x="256" y="145"/>
                  </a:lnTo>
                  <a:lnTo>
                    <a:pt x="260" y="135"/>
                  </a:lnTo>
                  <a:lnTo>
                    <a:pt x="266" y="127"/>
                  </a:lnTo>
                  <a:lnTo>
                    <a:pt x="272" y="118"/>
                  </a:lnTo>
                  <a:lnTo>
                    <a:pt x="280" y="110"/>
                  </a:lnTo>
                  <a:lnTo>
                    <a:pt x="288" y="104"/>
                  </a:lnTo>
                  <a:lnTo>
                    <a:pt x="295" y="98"/>
                  </a:lnTo>
                  <a:lnTo>
                    <a:pt x="304" y="93"/>
                  </a:lnTo>
                  <a:lnTo>
                    <a:pt x="313" y="89"/>
                  </a:lnTo>
                  <a:lnTo>
                    <a:pt x="323" y="87"/>
                  </a:lnTo>
                  <a:lnTo>
                    <a:pt x="333" y="85"/>
                  </a:lnTo>
                  <a:lnTo>
                    <a:pt x="343" y="85"/>
                  </a:lnTo>
                  <a:lnTo>
                    <a:pt x="354" y="85"/>
                  </a:lnTo>
                  <a:lnTo>
                    <a:pt x="365" y="87"/>
                  </a:lnTo>
                  <a:lnTo>
                    <a:pt x="374" y="89"/>
                  </a:lnTo>
                  <a:lnTo>
                    <a:pt x="384" y="93"/>
                  </a:lnTo>
                  <a:lnTo>
                    <a:pt x="393" y="98"/>
                  </a:lnTo>
                  <a:lnTo>
                    <a:pt x="400" y="104"/>
                  </a:lnTo>
                  <a:lnTo>
                    <a:pt x="408" y="110"/>
                  </a:lnTo>
                  <a:lnTo>
                    <a:pt x="415" y="118"/>
                  </a:lnTo>
                  <a:lnTo>
                    <a:pt x="421" y="125"/>
                  </a:lnTo>
                  <a:lnTo>
                    <a:pt x="427" y="135"/>
                  </a:lnTo>
                  <a:lnTo>
                    <a:pt x="431" y="145"/>
                  </a:lnTo>
                  <a:lnTo>
                    <a:pt x="435" y="156"/>
                  </a:lnTo>
                  <a:lnTo>
                    <a:pt x="438" y="168"/>
                  </a:lnTo>
                  <a:lnTo>
                    <a:pt x="440" y="181"/>
                  </a:lnTo>
                  <a:lnTo>
                    <a:pt x="441" y="194"/>
                  </a:lnTo>
                  <a:lnTo>
                    <a:pt x="442" y="209"/>
                  </a:lnTo>
                  <a:close/>
                  <a:moveTo>
                    <a:pt x="404" y="209"/>
                  </a:moveTo>
                  <a:lnTo>
                    <a:pt x="404" y="198"/>
                  </a:lnTo>
                  <a:lnTo>
                    <a:pt x="403" y="188"/>
                  </a:lnTo>
                  <a:lnTo>
                    <a:pt x="401" y="178"/>
                  </a:lnTo>
                  <a:lnTo>
                    <a:pt x="399" y="169"/>
                  </a:lnTo>
                  <a:lnTo>
                    <a:pt x="397" y="160"/>
                  </a:lnTo>
                  <a:lnTo>
                    <a:pt x="395" y="154"/>
                  </a:lnTo>
                  <a:lnTo>
                    <a:pt x="392" y="147"/>
                  </a:lnTo>
                  <a:lnTo>
                    <a:pt x="388" y="141"/>
                  </a:lnTo>
                  <a:lnTo>
                    <a:pt x="384" y="136"/>
                  </a:lnTo>
                  <a:lnTo>
                    <a:pt x="380" y="131"/>
                  </a:lnTo>
                  <a:lnTo>
                    <a:pt x="374" y="128"/>
                  </a:lnTo>
                  <a:lnTo>
                    <a:pt x="369" y="124"/>
                  </a:lnTo>
                  <a:lnTo>
                    <a:pt x="363" y="122"/>
                  </a:lnTo>
                  <a:lnTo>
                    <a:pt x="358" y="120"/>
                  </a:lnTo>
                  <a:lnTo>
                    <a:pt x="351" y="119"/>
                  </a:lnTo>
                  <a:lnTo>
                    <a:pt x="343" y="119"/>
                  </a:lnTo>
                  <a:lnTo>
                    <a:pt x="337" y="119"/>
                  </a:lnTo>
                  <a:lnTo>
                    <a:pt x="330" y="120"/>
                  </a:lnTo>
                  <a:lnTo>
                    <a:pt x="324" y="122"/>
                  </a:lnTo>
                  <a:lnTo>
                    <a:pt x="318" y="124"/>
                  </a:lnTo>
                  <a:lnTo>
                    <a:pt x="313" y="128"/>
                  </a:lnTo>
                  <a:lnTo>
                    <a:pt x="308" y="131"/>
                  </a:lnTo>
                  <a:lnTo>
                    <a:pt x="303" y="136"/>
                  </a:lnTo>
                  <a:lnTo>
                    <a:pt x="300" y="141"/>
                  </a:lnTo>
                  <a:lnTo>
                    <a:pt x="295" y="147"/>
                  </a:lnTo>
                  <a:lnTo>
                    <a:pt x="292" y="154"/>
                  </a:lnTo>
                  <a:lnTo>
                    <a:pt x="290" y="160"/>
                  </a:lnTo>
                  <a:lnTo>
                    <a:pt x="288" y="169"/>
                  </a:lnTo>
                  <a:lnTo>
                    <a:pt x="285" y="178"/>
                  </a:lnTo>
                  <a:lnTo>
                    <a:pt x="284" y="188"/>
                  </a:lnTo>
                  <a:lnTo>
                    <a:pt x="284" y="198"/>
                  </a:lnTo>
                  <a:lnTo>
                    <a:pt x="283" y="209"/>
                  </a:lnTo>
                  <a:lnTo>
                    <a:pt x="284" y="220"/>
                  </a:lnTo>
                  <a:lnTo>
                    <a:pt x="284" y="229"/>
                  </a:lnTo>
                  <a:lnTo>
                    <a:pt x="285" y="239"/>
                  </a:lnTo>
                  <a:lnTo>
                    <a:pt x="288" y="248"/>
                  </a:lnTo>
                  <a:lnTo>
                    <a:pt x="290" y="256"/>
                  </a:lnTo>
                  <a:lnTo>
                    <a:pt x="292" y="263"/>
                  </a:lnTo>
                  <a:lnTo>
                    <a:pt x="295" y="270"/>
                  </a:lnTo>
                  <a:lnTo>
                    <a:pt x="300" y="275"/>
                  </a:lnTo>
                  <a:lnTo>
                    <a:pt x="303" y="281"/>
                  </a:lnTo>
                  <a:lnTo>
                    <a:pt x="308" y="285"/>
                  </a:lnTo>
                  <a:lnTo>
                    <a:pt x="313" y="290"/>
                  </a:lnTo>
                  <a:lnTo>
                    <a:pt x="318" y="293"/>
                  </a:lnTo>
                  <a:lnTo>
                    <a:pt x="324" y="295"/>
                  </a:lnTo>
                  <a:lnTo>
                    <a:pt x="330" y="297"/>
                  </a:lnTo>
                  <a:lnTo>
                    <a:pt x="337" y="298"/>
                  </a:lnTo>
                  <a:lnTo>
                    <a:pt x="343" y="298"/>
                  </a:lnTo>
                  <a:lnTo>
                    <a:pt x="351" y="298"/>
                  </a:lnTo>
                  <a:lnTo>
                    <a:pt x="358" y="297"/>
                  </a:lnTo>
                  <a:lnTo>
                    <a:pt x="363" y="295"/>
                  </a:lnTo>
                  <a:lnTo>
                    <a:pt x="369" y="293"/>
                  </a:lnTo>
                  <a:lnTo>
                    <a:pt x="374" y="290"/>
                  </a:lnTo>
                  <a:lnTo>
                    <a:pt x="380" y="286"/>
                  </a:lnTo>
                  <a:lnTo>
                    <a:pt x="384" y="281"/>
                  </a:lnTo>
                  <a:lnTo>
                    <a:pt x="388" y="276"/>
                  </a:lnTo>
                  <a:lnTo>
                    <a:pt x="392" y="270"/>
                  </a:lnTo>
                  <a:lnTo>
                    <a:pt x="395" y="263"/>
                  </a:lnTo>
                  <a:lnTo>
                    <a:pt x="397" y="256"/>
                  </a:lnTo>
                  <a:lnTo>
                    <a:pt x="399" y="248"/>
                  </a:lnTo>
                  <a:lnTo>
                    <a:pt x="401" y="239"/>
                  </a:lnTo>
                  <a:lnTo>
                    <a:pt x="403" y="229"/>
                  </a:lnTo>
                  <a:lnTo>
                    <a:pt x="404" y="220"/>
                  </a:lnTo>
                  <a:lnTo>
                    <a:pt x="404" y="209"/>
                  </a:lnTo>
                  <a:close/>
                  <a:moveTo>
                    <a:pt x="675" y="326"/>
                  </a:moveTo>
                  <a:lnTo>
                    <a:pt x="639" y="326"/>
                  </a:lnTo>
                  <a:lnTo>
                    <a:pt x="639" y="299"/>
                  </a:lnTo>
                  <a:lnTo>
                    <a:pt x="630" y="307"/>
                  </a:lnTo>
                  <a:lnTo>
                    <a:pt x="621" y="314"/>
                  </a:lnTo>
                  <a:lnTo>
                    <a:pt x="614" y="319"/>
                  </a:lnTo>
                  <a:lnTo>
                    <a:pt x="606" y="325"/>
                  </a:lnTo>
                  <a:lnTo>
                    <a:pt x="598" y="328"/>
                  </a:lnTo>
                  <a:lnTo>
                    <a:pt x="590" y="330"/>
                  </a:lnTo>
                  <a:lnTo>
                    <a:pt x="581" y="332"/>
                  </a:lnTo>
                  <a:lnTo>
                    <a:pt x="572" y="332"/>
                  </a:lnTo>
                  <a:lnTo>
                    <a:pt x="564" y="332"/>
                  </a:lnTo>
                  <a:lnTo>
                    <a:pt x="558" y="331"/>
                  </a:lnTo>
                  <a:lnTo>
                    <a:pt x="551" y="330"/>
                  </a:lnTo>
                  <a:lnTo>
                    <a:pt x="545" y="328"/>
                  </a:lnTo>
                  <a:lnTo>
                    <a:pt x="539" y="325"/>
                  </a:lnTo>
                  <a:lnTo>
                    <a:pt x="533" y="321"/>
                  </a:lnTo>
                  <a:lnTo>
                    <a:pt x="527" y="317"/>
                  </a:lnTo>
                  <a:lnTo>
                    <a:pt x="523" y="311"/>
                  </a:lnTo>
                  <a:lnTo>
                    <a:pt x="518" y="306"/>
                  </a:lnTo>
                  <a:lnTo>
                    <a:pt x="514" y="299"/>
                  </a:lnTo>
                  <a:lnTo>
                    <a:pt x="511" y="292"/>
                  </a:lnTo>
                  <a:lnTo>
                    <a:pt x="509" y="284"/>
                  </a:lnTo>
                  <a:lnTo>
                    <a:pt x="505" y="275"/>
                  </a:lnTo>
                  <a:lnTo>
                    <a:pt x="504" y="265"/>
                  </a:lnTo>
                  <a:lnTo>
                    <a:pt x="503" y="255"/>
                  </a:lnTo>
                  <a:lnTo>
                    <a:pt x="503" y="244"/>
                  </a:lnTo>
                  <a:lnTo>
                    <a:pt x="503" y="92"/>
                  </a:lnTo>
                  <a:lnTo>
                    <a:pt x="540" y="92"/>
                  </a:lnTo>
                  <a:lnTo>
                    <a:pt x="540" y="225"/>
                  </a:lnTo>
                  <a:lnTo>
                    <a:pt x="540" y="243"/>
                  </a:lnTo>
                  <a:lnTo>
                    <a:pt x="541" y="256"/>
                  </a:lnTo>
                  <a:lnTo>
                    <a:pt x="544" y="268"/>
                  </a:lnTo>
                  <a:lnTo>
                    <a:pt x="547" y="278"/>
                  </a:lnTo>
                  <a:lnTo>
                    <a:pt x="549" y="282"/>
                  </a:lnTo>
                  <a:lnTo>
                    <a:pt x="552" y="285"/>
                  </a:lnTo>
                  <a:lnTo>
                    <a:pt x="556" y="288"/>
                  </a:lnTo>
                  <a:lnTo>
                    <a:pt x="559" y="291"/>
                  </a:lnTo>
                  <a:lnTo>
                    <a:pt x="563" y="293"/>
                  </a:lnTo>
                  <a:lnTo>
                    <a:pt x="569" y="294"/>
                  </a:lnTo>
                  <a:lnTo>
                    <a:pt x="574" y="295"/>
                  </a:lnTo>
                  <a:lnTo>
                    <a:pt x="582" y="295"/>
                  </a:lnTo>
                  <a:lnTo>
                    <a:pt x="588" y="294"/>
                  </a:lnTo>
                  <a:lnTo>
                    <a:pt x="595" y="293"/>
                  </a:lnTo>
                  <a:lnTo>
                    <a:pt x="603" y="291"/>
                  </a:lnTo>
                  <a:lnTo>
                    <a:pt x="610" y="286"/>
                  </a:lnTo>
                  <a:lnTo>
                    <a:pt x="618" y="282"/>
                  </a:lnTo>
                  <a:lnTo>
                    <a:pt x="625" y="278"/>
                  </a:lnTo>
                  <a:lnTo>
                    <a:pt x="632" y="272"/>
                  </a:lnTo>
                  <a:lnTo>
                    <a:pt x="639" y="267"/>
                  </a:lnTo>
                  <a:lnTo>
                    <a:pt x="639" y="92"/>
                  </a:lnTo>
                  <a:lnTo>
                    <a:pt x="675" y="92"/>
                  </a:lnTo>
                  <a:lnTo>
                    <a:pt x="675" y="326"/>
                  </a:lnTo>
                  <a:close/>
                  <a:moveTo>
                    <a:pt x="820" y="330"/>
                  </a:moveTo>
                  <a:lnTo>
                    <a:pt x="813" y="330"/>
                  </a:lnTo>
                  <a:lnTo>
                    <a:pt x="806" y="329"/>
                  </a:lnTo>
                  <a:lnTo>
                    <a:pt x="800" y="328"/>
                  </a:lnTo>
                  <a:lnTo>
                    <a:pt x="793" y="326"/>
                  </a:lnTo>
                  <a:lnTo>
                    <a:pt x="787" y="323"/>
                  </a:lnTo>
                  <a:lnTo>
                    <a:pt x="782" y="320"/>
                  </a:lnTo>
                  <a:lnTo>
                    <a:pt x="778" y="317"/>
                  </a:lnTo>
                  <a:lnTo>
                    <a:pt x="773" y="313"/>
                  </a:lnTo>
                  <a:lnTo>
                    <a:pt x="769" y="307"/>
                  </a:lnTo>
                  <a:lnTo>
                    <a:pt x="766" y="302"/>
                  </a:lnTo>
                  <a:lnTo>
                    <a:pt x="762" y="295"/>
                  </a:lnTo>
                  <a:lnTo>
                    <a:pt x="760" y="288"/>
                  </a:lnTo>
                  <a:lnTo>
                    <a:pt x="758" y="281"/>
                  </a:lnTo>
                  <a:lnTo>
                    <a:pt x="757" y="272"/>
                  </a:lnTo>
                  <a:lnTo>
                    <a:pt x="757" y="263"/>
                  </a:lnTo>
                  <a:lnTo>
                    <a:pt x="756" y="255"/>
                  </a:lnTo>
                  <a:lnTo>
                    <a:pt x="756" y="124"/>
                  </a:lnTo>
                  <a:lnTo>
                    <a:pt x="732" y="124"/>
                  </a:lnTo>
                  <a:lnTo>
                    <a:pt x="732" y="92"/>
                  </a:lnTo>
                  <a:lnTo>
                    <a:pt x="756" y="92"/>
                  </a:lnTo>
                  <a:lnTo>
                    <a:pt x="756" y="24"/>
                  </a:lnTo>
                  <a:lnTo>
                    <a:pt x="793" y="24"/>
                  </a:lnTo>
                  <a:lnTo>
                    <a:pt x="793" y="92"/>
                  </a:lnTo>
                  <a:lnTo>
                    <a:pt x="861" y="92"/>
                  </a:lnTo>
                  <a:lnTo>
                    <a:pt x="861" y="124"/>
                  </a:lnTo>
                  <a:lnTo>
                    <a:pt x="793" y="124"/>
                  </a:lnTo>
                  <a:lnTo>
                    <a:pt x="793" y="236"/>
                  </a:lnTo>
                  <a:lnTo>
                    <a:pt x="793" y="251"/>
                  </a:lnTo>
                  <a:lnTo>
                    <a:pt x="794" y="263"/>
                  </a:lnTo>
                  <a:lnTo>
                    <a:pt x="795" y="272"/>
                  </a:lnTo>
                  <a:lnTo>
                    <a:pt x="798" y="281"/>
                  </a:lnTo>
                  <a:lnTo>
                    <a:pt x="800" y="284"/>
                  </a:lnTo>
                  <a:lnTo>
                    <a:pt x="803" y="287"/>
                  </a:lnTo>
                  <a:lnTo>
                    <a:pt x="805" y="291"/>
                  </a:lnTo>
                  <a:lnTo>
                    <a:pt x="809" y="292"/>
                  </a:lnTo>
                  <a:lnTo>
                    <a:pt x="813" y="294"/>
                  </a:lnTo>
                  <a:lnTo>
                    <a:pt x="818" y="295"/>
                  </a:lnTo>
                  <a:lnTo>
                    <a:pt x="824" y="296"/>
                  </a:lnTo>
                  <a:lnTo>
                    <a:pt x="829" y="296"/>
                  </a:lnTo>
                  <a:lnTo>
                    <a:pt x="838" y="295"/>
                  </a:lnTo>
                  <a:lnTo>
                    <a:pt x="847" y="293"/>
                  </a:lnTo>
                  <a:lnTo>
                    <a:pt x="854" y="291"/>
                  </a:lnTo>
                  <a:lnTo>
                    <a:pt x="859" y="288"/>
                  </a:lnTo>
                  <a:lnTo>
                    <a:pt x="861" y="288"/>
                  </a:lnTo>
                  <a:lnTo>
                    <a:pt x="861" y="323"/>
                  </a:lnTo>
                  <a:lnTo>
                    <a:pt x="851" y="327"/>
                  </a:lnTo>
                  <a:lnTo>
                    <a:pt x="840" y="329"/>
                  </a:lnTo>
                  <a:lnTo>
                    <a:pt x="829" y="330"/>
                  </a:lnTo>
                  <a:lnTo>
                    <a:pt x="820" y="330"/>
                  </a:lnTo>
                  <a:close/>
                  <a:moveTo>
                    <a:pt x="1086" y="326"/>
                  </a:moveTo>
                  <a:lnTo>
                    <a:pt x="1049" y="326"/>
                  </a:lnTo>
                  <a:lnTo>
                    <a:pt x="1049" y="192"/>
                  </a:lnTo>
                  <a:lnTo>
                    <a:pt x="1048" y="177"/>
                  </a:lnTo>
                  <a:lnTo>
                    <a:pt x="1047" y="163"/>
                  </a:lnTo>
                  <a:lnTo>
                    <a:pt x="1046" y="150"/>
                  </a:lnTo>
                  <a:lnTo>
                    <a:pt x="1041" y="140"/>
                  </a:lnTo>
                  <a:lnTo>
                    <a:pt x="1039" y="135"/>
                  </a:lnTo>
                  <a:lnTo>
                    <a:pt x="1036" y="132"/>
                  </a:lnTo>
                  <a:lnTo>
                    <a:pt x="1032" y="129"/>
                  </a:lnTo>
                  <a:lnTo>
                    <a:pt x="1029" y="127"/>
                  </a:lnTo>
                  <a:lnTo>
                    <a:pt x="1025" y="124"/>
                  </a:lnTo>
                  <a:lnTo>
                    <a:pt x="1019" y="123"/>
                  </a:lnTo>
                  <a:lnTo>
                    <a:pt x="1014" y="123"/>
                  </a:lnTo>
                  <a:lnTo>
                    <a:pt x="1007" y="122"/>
                  </a:lnTo>
                  <a:lnTo>
                    <a:pt x="1000" y="123"/>
                  </a:lnTo>
                  <a:lnTo>
                    <a:pt x="993" y="124"/>
                  </a:lnTo>
                  <a:lnTo>
                    <a:pt x="985" y="127"/>
                  </a:lnTo>
                  <a:lnTo>
                    <a:pt x="979" y="130"/>
                  </a:lnTo>
                  <a:lnTo>
                    <a:pt x="965" y="140"/>
                  </a:lnTo>
                  <a:lnTo>
                    <a:pt x="950" y="151"/>
                  </a:lnTo>
                  <a:lnTo>
                    <a:pt x="950" y="326"/>
                  </a:lnTo>
                  <a:lnTo>
                    <a:pt x="913" y="326"/>
                  </a:lnTo>
                  <a:lnTo>
                    <a:pt x="913" y="0"/>
                  </a:lnTo>
                  <a:lnTo>
                    <a:pt x="950" y="0"/>
                  </a:lnTo>
                  <a:lnTo>
                    <a:pt x="950" y="118"/>
                  </a:lnTo>
                  <a:lnTo>
                    <a:pt x="958" y="110"/>
                  </a:lnTo>
                  <a:lnTo>
                    <a:pt x="967" y="104"/>
                  </a:lnTo>
                  <a:lnTo>
                    <a:pt x="975" y="98"/>
                  </a:lnTo>
                  <a:lnTo>
                    <a:pt x="982" y="94"/>
                  </a:lnTo>
                  <a:lnTo>
                    <a:pt x="991" y="89"/>
                  </a:lnTo>
                  <a:lnTo>
                    <a:pt x="1000" y="87"/>
                  </a:lnTo>
                  <a:lnTo>
                    <a:pt x="1007" y="85"/>
                  </a:lnTo>
                  <a:lnTo>
                    <a:pt x="1017" y="85"/>
                  </a:lnTo>
                  <a:lnTo>
                    <a:pt x="1025" y="85"/>
                  </a:lnTo>
                  <a:lnTo>
                    <a:pt x="1032" y="86"/>
                  </a:lnTo>
                  <a:lnTo>
                    <a:pt x="1039" y="88"/>
                  </a:lnTo>
                  <a:lnTo>
                    <a:pt x="1046" y="90"/>
                  </a:lnTo>
                  <a:lnTo>
                    <a:pt x="1052" y="94"/>
                  </a:lnTo>
                  <a:lnTo>
                    <a:pt x="1058" y="98"/>
                  </a:lnTo>
                  <a:lnTo>
                    <a:pt x="1062" y="103"/>
                  </a:lnTo>
                  <a:lnTo>
                    <a:pt x="1067" y="108"/>
                  </a:lnTo>
                  <a:lnTo>
                    <a:pt x="1072" y="113"/>
                  </a:lnTo>
                  <a:lnTo>
                    <a:pt x="1075" y="120"/>
                  </a:lnTo>
                  <a:lnTo>
                    <a:pt x="1078" y="128"/>
                  </a:lnTo>
                  <a:lnTo>
                    <a:pt x="1081" y="135"/>
                  </a:lnTo>
                  <a:lnTo>
                    <a:pt x="1083" y="144"/>
                  </a:lnTo>
                  <a:lnTo>
                    <a:pt x="1084" y="154"/>
                  </a:lnTo>
                  <a:lnTo>
                    <a:pt x="1085" y="164"/>
                  </a:lnTo>
                  <a:lnTo>
                    <a:pt x="1086" y="174"/>
                  </a:lnTo>
                  <a:lnTo>
                    <a:pt x="1086" y="326"/>
                  </a:lnTo>
                  <a:close/>
                  <a:moveTo>
                    <a:pt x="1426" y="92"/>
                  </a:moveTo>
                  <a:lnTo>
                    <a:pt x="1370" y="326"/>
                  </a:lnTo>
                  <a:lnTo>
                    <a:pt x="1337" y="326"/>
                  </a:lnTo>
                  <a:lnTo>
                    <a:pt x="1283" y="145"/>
                  </a:lnTo>
                  <a:lnTo>
                    <a:pt x="1229" y="326"/>
                  </a:lnTo>
                  <a:lnTo>
                    <a:pt x="1195" y="326"/>
                  </a:lnTo>
                  <a:lnTo>
                    <a:pt x="1140" y="92"/>
                  </a:lnTo>
                  <a:lnTo>
                    <a:pt x="1178" y="92"/>
                  </a:lnTo>
                  <a:lnTo>
                    <a:pt x="1217" y="273"/>
                  </a:lnTo>
                  <a:lnTo>
                    <a:pt x="1269" y="92"/>
                  </a:lnTo>
                  <a:lnTo>
                    <a:pt x="1299" y="92"/>
                  </a:lnTo>
                  <a:lnTo>
                    <a:pt x="1353" y="273"/>
                  </a:lnTo>
                  <a:lnTo>
                    <a:pt x="1389" y="92"/>
                  </a:lnTo>
                  <a:lnTo>
                    <a:pt x="1426" y="92"/>
                  </a:lnTo>
                  <a:close/>
                  <a:moveTo>
                    <a:pt x="1579" y="331"/>
                  </a:moveTo>
                  <a:lnTo>
                    <a:pt x="1566" y="331"/>
                  </a:lnTo>
                  <a:lnTo>
                    <a:pt x="1554" y="329"/>
                  </a:lnTo>
                  <a:lnTo>
                    <a:pt x="1543" y="327"/>
                  </a:lnTo>
                  <a:lnTo>
                    <a:pt x="1532" y="323"/>
                  </a:lnTo>
                  <a:lnTo>
                    <a:pt x="1522" y="319"/>
                  </a:lnTo>
                  <a:lnTo>
                    <a:pt x="1514" y="314"/>
                  </a:lnTo>
                  <a:lnTo>
                    <a:pt x="1505" y="307"/>
                  </a:lnTo>
                  <a:lnTo>
                    <a:pt x="1497" y="299"/>
                  </a:lnTo>
                  <a:lnTo>
                    <a:pt x="1491" y="292"/>
                  </a:lnTo>
                  <a:lnTo>
                    <a:pt x="1485" y="282"/>
                  </a:lnTo>
                  <a:lnTo>
                    <a:pt x="1480" y="272"/>
                  </a:lnTo>
                  <a:lnTo>
                    <a:pt x="1477" y="261"/>
                  </a:lnTo>
                  <a:lnTo>
                    <a:pt x="1473" y="250"/>
                  </a:lnTo>
                  <a:lnTo>
                    <a:pt x="1471" y="237"/>
                  </a:lnTo>
                  <a:lnTo>
                    <a:pt x="1469" y="224"/>
                  </a:lnTo>
                  <a:lnTo>
                    <a:pt x="1469" y="210"/>
                  </a:lnTo>
                  <a:lnTo>
                    <a:pt x="1469" y="197"/>
                  </a:lnTo>
                  <a:lnTo>
                    <a:pt x="1471" y="182"/>
                  </a:lnTo>
                  <a:lnTo>
                    <a:pt x="1473" y="170"/>
                  </a:lnTo>
                  <a:lnTo>
                    <a:pt x="1475" y="158"/>
                  </a:lnTo>
                  <a:lnTo>
                    <a:pt x="1480" y="147"/>
                  </a:lnTo>
                  <a:lnTo>
                    <a:pt x="1484" y="138"/>
                  </a:lnTo>
                  <a:lnTo>
                    <a:pt x="1491" y="128"/>
                  </a:lnTo>
                  <a:lnTo>
                    <a:pt x="1497" y="119"/>
                  </a:lnTo>
                  <a:lnTo>
                    <a:pt x="1504" y="111"/>
                  </a:lnTo>
                  <a:lnTo>
                    <a:pt x="1512" y="104"/>
                  </a:lnTo>
                  <a:lnTo>
                    <a:pt x="1520" y="98"/>
                  </a:lnTo>
                  <a:lnTo>
                    <a:pt x="1529" y="94"/>
                  </a:lnTo>
                  <a:lnTo>
                    <a:pt x="1539" y="89"/>
                  </a:lnTo>
                  <a:lnTo>
                    <a:pt x="1549" y="87"/>
                  </a:lnTo>
                  <a:lnTo>
                    <a:pt x="1560" y="85"/>
                  </a:lnTo>
                  <a:lnTo>
                    <a:pt x="1571" y="85"/>
                  </a:lnTo>
                  <a:lnTo>
                    <a:pt x="1580" y="85"/>
                  </a:lnTo>
                  <a:lnTo>
                    <a:pt x="1589" y="86"/>
                  </a:lnTo>
                  <a:lnTo>
                    <a:pt x="1598" y="88"/>
                  </a:lnTo>
                  <a:lnTo>
                    <a:pt x="1607" y="92"/>
                  </a:lnTo>
                  <a:lnTo>
                    <a:pt x="1614" y="95"/>
                  </a:lnTo>
                  <a:lnTo>
                    <a:pt x="1621" y="99"/>
                  </a:lnTo>
                  <a:lnTo>
                    <a:pt x="1627" y="105"/>
                  </a:lnTo>
                  <a:lnTo>
                    <a:pt x="1634" y="111"/>
                  </a:lnTo>
                  <a:lnTo>
                    <a:pt x="1639" y="118"/>
                  </a:lnTo>
                  <a:lnTo>
                    <a:pt x="1644" y="125"/>
                  </a:lnTo>
                  <a:lnTo>
                    <a:pt x="1648" y="134"/>
                  </a:lnTo>
                  <a:lnTo>
                    <a:pt x="1651" y="144"/>
                  </a:lnTo>
                  <a:lnTo>
                    <a:pt x="1655" y="154"/>
                  </a:lnTo>
                  <a:lnTo>
                    <a:pt x="1657" y="166"/>
                  </a:lnTo>
                  <a:lnTo>
                    <a:pt x="1658" y="178"/>
                  </a:lnTo>
                  <a:lnTo>
                    <a:pt x="1658" y="191"/>
                  </a:lnTo>
                  <a:lnTo>
                    <a:pt x="1658" y="213"/>
                  </a:lnTo>
                  <a:lnTo>
                    <a:pt x="1506" y="213"/>
                  </a:lnTo>
                  <a:lnTo>
                    <a:pt x="1507" y="223"/>
                  </a:lnTo>
                  <a:lnTo>
                    <a:pt x="1507" y="232"/>
                  </a:lnTo>
                  <a:lnTo>
                    <a:pt x="1509" y="240"/>
                  </a:lnTo>
                  <a:lnTo>
                    <a:pt x="1512" y="249"/>
                  </a:lnTo>
                  <a:lnTo>
                    <a:pt x="1514" y="257"/>
                  </a:lnTo>
                  <a:lnTo>
                    <a:pt x="1517" y="263"/>
                  </a:lnTo>
                  <a:lnTo>
                    <a:pt x="1521" y="270"/>
                  </a:lnTo>
                  <a:lnTo>
                    <a:pt x="1526" y="275"/>
                  </a:lnTo>
                  <a:lnTo>
                    <a:pt x="1530" y="281"/>
                  </a:lnTo>
                  <a:lnTo>
                    <a:pt x="1536" y="285"/>
                  </a:lnTo>
                  <a:lnTo>
                    <a:pt x="1542" y="288"/>
                  </a:lnTo>
                  <a:lnTo>
                    <a:pt x="1549" y="292"/>
                  </a:lnTo>
                  <a:lnTo>
                    <a:pt x="1555" y="294"/>
                  </a:lnTo>
                  <a:lnTo>
                    <a:pt x="1563" y="295"/>
                  </a:lnTo>
                  <a:lnTo>
                    <a:pt x="1571" y="296"/>
                  </a:lnTo>
                  <a:lnTo>
                    <a:pt x="1578" y="297"/>
                  </a:lnTo>
                  <a:lnTo>
                    <a:pt x="1590" y="296"/>
                  </a:lnTo>
                  <a:lnTo>
                    <a:pt x="1602" y="294"/>
                  </a:lnTo>
                  <a:lnTo>
                    <a:pt x="1613" y="291"/>
                  </a:lnTo>
                  <a:lnTo>
                    <a:pt x="1623" y="286"/>
                  </a:lnTo>
                  <a:lnTo>
                    <a:pt x="1633" y="282"/>
                  </a:lnTo>
                  <a:lnTo>
                    <a:pt x="1641" y="278"/>
                  </a:lnTo>
                  <a:lnTo>
                    <a:pt x="1647" y="273"/>
                  </a:lnTo>
                  <a:lnTo>
                    <a:pt x="1651" y="269"/>
                  </a:lnTo>
                  <a:lnTo>
                    <a:pt x="1654" y="269"/>
                  </a:lnTo>
                  <a:lnTo>
                    <a:pt x="1654" y="311"/>
                  </a:lnTo>
                  <a:lnTo>
                    <a:pt x="1647" y="315"/>
                  </a:lnTo>
                  <a:lnTo>
                    <a:pt x="1638" y="318"/>
                  </a:lnTo>
                  <a:lnTo>
                    <a:pt x="1629" y="322"/>
                  </a:lnTo>
                  <a:lnTo>
                    <a:pt x="1621" y="325"/>
                  </a:lnTo>
                  <a:lnTo>
                    <a:pt x="1610" y="328"/>
                  </a:lnTo>
                  <a:lnTo>
                    <a:pt x="1601" y="330"/>
                  </a:lnTo>
                  <a:lnTo>
                    <a:pt x="1591" y="331"/>
                  </a:lnTo>
                  <a:lnTo>
                    <a:pt x="1579" y="331"/>
                  </a:lnTo>
                  <a:close/>
                  <a:moveTo>
                    <a:pt x="1622" y="182"/>
                  </a:moveTo>
                  <a:lnTo>
                    <a:pt x="1621" y="168"/>
                  </a:lnTo>
                  <a:lnTo>
                    <a:pt x="1619" y="155"/>
                  </a:lnTo>
                  <a:lnTo>
                    <a:pt x="1615" y="144"/>
                  </a:lnTo>
                  <a:lnTo>
                    <a:pt x="1610" y="135"/>
                  </a:lnTo>
                  <a:lnTo>
                    <a:pt x="1607" y="131"/>
                  </a:lnTo>
                  <a:lnTo>
                    <a:pt x="1602" y="128"/>
                  </a:lnTo>
                  <a:lnTo>
                    <a:pt x="1598" y="124"/>
                  </a:lnTo>
                  <a:lnTo>
                    <a:pt x="1594" y="122"/>
                  </a:lnTo>
                  <a:lnTo>
                    <a:pt x="1588" y="120"/>
                  </a:lnTo>
                  <a:lnTo>
                    <a:pt x="1581" y="119"/>
                  </a:lnTo>
                  <a:lnTo>
                    <a:pt x="1575" y="118"/>
                  </a:lnTo>
                  <a:lnTo>
                    <a:pt x="1568" y="118"/>
                  </a:lnTo>
                  <a:lnTo>
                    <a:pt x="1561" y="118"/>
                  </a:lnTo>
                  <a:lnTo>
                    <a:pt x="1554" y="119"/>
                  </a:lnTo>
                  <a:lnTo>
                    <a:pt x="1549" y="120"/>
                  </a:lnTo>
                  <a:lnTo>
                    <a:pt x="1543" y="122"/>
                  </a:lnTo>
                  <a:lnTo>
                    <a:pt x="1538" y="124"/>
                  </a:lnTo>
                  <a:lnTo>
                    <a:pt x="1533" y="128"/>
                  </a:lnTo>
                  <a:lnTo>
                    <a:pt x="1529" y="132"/>
                  </a:lnTo>
                  <a:lnTo>
                    <a:pt x="1525" y="136"/>
                  </a:lnTo>
                  <a:lnTo>
                    <a:pt x="1517" y="145"/>
                  </a:lnTo>
                  <a:lnTo>
                    <a:pt x="1512" y="156"/>
                  </a:lnTo>
                  <a:lnTo>
                    <a:pt x="1508" y="168"/>
                  </a:lnTo>
                  <a:lnTo>
                    <a:pt x="1506" y="182"/>
                  </a:lnTo>
                  <a:lnTo>
                    <a:pt x="1622" y="182"/>
                  </a:lnTo>
                  <a:close/>
                  <a:moveTo>
                    <a:pt x="1779" y="331"/>
                  </a:moveTo>
                  <a:lnTo>
                    <a:pt x="1769" y="331"/>
                  </a:lnTo>
                  <a:lnTo>
                    <a:pt x="1759" y="330"/>
                  </a:lnTo>
                  <a:lnTo>
                    <a:pt x="1749" y="328"/>
                  </a:lnTo>
                  <a:lnTo>
                    <a:pt x="1739" y="326"/>
                  </a:lnTo>
                  <a:lnTo>
                    <a:pt x="1721" y="319"/>
                  </a:lnTo>
                  <a:lnTo>
                    <a:pt x="1707" y="311"/>
                  </a:lnTo>
                  <a:lnTo>
                    <a:pt x="1707" y="268"/>
                  </a:lnTo>
                  <a:lnTo>
                    <a:pt x="1709" y="268"/>
                  </a:lnTo>
                  <a:lnTo>
                    <a:pt x="1714" y="272"/>
                  </a:lnTo>
                  <a:lnTo>
                    <a:pt x="1720" y="276"/>
                  </a:lnTo>
                  <a:lnTo>
                    <a:pt x="1727" y="281"/>
                  </a:lnTo>
                  <a:lnTo>
                    <a:pt x="1737" y="286"/>
                  </a:lnTo>
                  <a:lnTo>
                    <a:pt x="1747" y="291"/>
                  </a:lnTo>
                  <a:lnTo>
                    <a:pt x="1758" y="295"/>
                  </a:lnTo>
                  <a:lnTo>
                    <a:pt x="1770" y="297"/>
                  </a:lnTo>
                  <a:lnTo>
                    <a:pt x="1782" y="298"/>
                  </a:lnTo>
                  <a:lnTo>
                    <a:pt x="1790" y="297"/>
                  </a:lnTo>
                  <a:lnTo>
                    <a:pt x="1800" y="296"/>
                  </a:lnTo>
                  <a:lnTo>
                    <a:pt x="1809" y="294"/>
                  </a:lnTo>
                  <a:lnTo>
                    <a:pt x="1814" y="291"/>
                  </a:lnTo>
                  <a:lnTo>
                    <a:pt x="1821" y="285"/>
                  </a:lnTo>
                  <a:lnTo>
                    <a:pt x="1825" y="280"/>
                  </a:lnTo>
                  <a:lnTo>
                    <a:pt x="1828" y="273"/>
                  </a:lnTo>
                  <a:lnTo>
                    <a:pt x="1828" y="263"/>
                  </a:lnTo>
                  <a:lnTo>
                    <a:pt x="1828" y="257"/>
                  </a:lnTo>
                  <a:lnTo>
                    <a:pt x="1826" y="251"/>
                  </a:lnTo>
                  <a:lnTo>
                    <a:pt x="1824" y="247"/>
                  </a:lnTo>
                  <a:lnTo>
                    <a:pt x="1821" y="243"/>
                  </a:lnTo>
                  <a:lnTo>
                    <a:pt x="1817" y="239"/>
                  </a:lnTo>
                  <a:lnTo>
                    <a:pt x="1811" y="236"/>
                  </a:lnTo>
                  <a:lnTo>
                    <a:pt x="1804" y="233"/>
                  </a:lnTo>
                  <a:lnTo>
                    <a:pt x="1796" y="230"/>
                  </a:lnTo>
                  <a:lnTo>
                    <a:pt x="1787" y="228"/>
                  </a:lnTo>
                  <a:lnTo>
                    <a:pt x="1777" y="226"/>
                  </a:lnTo>
                  <a:lnTo>
                    <a:pt x="1766" y="224"/>
                  </a:lnTo>
                  <a:lnTo>
                    <a:pt x="1755" y="221"/>
                  </a:lnTo>
                  <a:lnTo>
                    <a:pt x="1744" y="216"/>
                  </a:lnTo>
                  <a:lnTo>
                    <a:pt x="1735" y="211"/>
                  </a:lnTo>
                  <a:lnTo>
                    <a:pt x="1726" y="204"/>
                  </a:lnTo>
                  <a:lnTo>
                    <a:pt x="1719" y="197"/>
                  </a:lnTo>
                  <a:lnTo>
                    <a:pt x="1715" y="188"/>
                  </a:lnTo>
                  <a:lnTo>
                    <a:pt x="1711" y="179"/>
                  </a:lnTo>
                  <a:lnTo>
                    <a:pt x="1708" y="168"/>
                  </a:lnTo>
                  <a:lnTo>
                    <a:pt x="1708" y="157"/>
                  </a:lnTo>
                  <a:lnTo>
                    <a:pt x="1708" y="150"/>
                  </a:lnTo>
                  <a:lnTo>
                    <a:pt x="1709" y="142"/>
                  </a:lnTo>
                  <a:lnTo>
                    <a:pt x="1712" y="135"/>
                  </a:lnTo>
                  <a:lnTo>
                    <a:pt x="1714" y="129"/>
                  </a:lnTo>
                  <a:lnTo>
                    <a:pt x="1717" y="122"/>
                  </a:lnTo>
                  <a:lnTo>
                    <a:pt x="1720" y="117"/>
                  </a:lnTo>
                  <a:lnTo>
                    <a:pt x="1725" y="111"/>
                  </a:lnTo>
                  <a:lnTo>
                    <a:pt x="1730" y="106"/>
                  </a:lnTo>
                  <a:lnTo>
                    <a:pt x="1736" y="101"/>
                  </a:lnTo>
                  <a:lnTo>
                    <a:pt x="1742" y="97"/>
                  </a:lnTo>
                  <a:lnTo>
                    <a:pt x="1749" y="94"/>
                  </a:lnTo>
                  <a:lnTo>
                    <a:pt x="1756" y="90"/>
                  </a:lnTo>
                  <a:lnTo>
                    <a:pt x="1764" y="88"/>
                  </a:lnTo>
                  <a:lnTo>
                    <a:pt x="1772" y="87"/>
                  </a:lnTo>
                  <a:lnTo>
                    <a:pt x="1781" y="86"/>
                  </a:lnTo>
                  <a:lnTo>
                    <a:pt x="1790" y="86"/>
                  </a:lnTo>
                  <a:lnTo>
                    <a:pt x="1799" y="86"/>
                  </a:lnTo>
                  <a:lnTo>
                    <a:pt x="1808" y="87"/>
                  </a:lnTo>
                  <a:lnTo>
                    <a:pt x="1818" y="88"/>
                  </a:lnTo>
                  <a:lnTo>
                    <a:pt x="1826" y="90"/>
                  </a:lnTo>
                  <a:lnTo>
                    <a:pt x="1835" y="93"/>
                  </a:lnTo>
                  <a:lnTo>
                    <a:pt x="1844" y="96"/>
                  </a:lnTo>
                  <a:lnTo>
                    <a:pt x="1851" y="99"/>
                  </a:lnTo>
                  <a:lnTo>
                    <a:pt x="1857" y="103"/>
                  </a:lnTo>
                  <a:lnTo>
                    <a:pt x="1857" y="145"/>
                  </a:lnTo>
                  <a:lnTo>
                    <a:pt x="1856" y="145"/>
                  </a:lnTo>
                  <a:lnTo>
                    <a:pt x="1848" y="140"/>
                  </a:lnTo>
                  <a:lnTo>
                    <a:pt x="1841" y="134"/>
                  </a:lnTo>
                  <a:lnTo>
                    <a:pt x="1833" y="130"/>
                  </a:lnTo>
                  <a:lnTo>
                    <a:pt x="1824" y="127"/>
                  </a:lnTo>
                  <a:lnTo>
                    <a:pt x="1816" y="123"/>
                  </a:lnTo>
                  <a:lnTo>
                    <a:pt x="1807" y="121"/>
                  </a:lnTo>
                  <a:lnTo>
                    <a:pt x="1798" y="120"/>
                  </a:lnTo>
                  <a:lnTo>
                    <a:pt x="1789" y="119"/>
                  </a:lnTo>
                  <a:lnTo>
                    <a:pt x="1781" y="120"/>
                  </a:lnTo>
                  <a:lnTo>
                    <a:pt x="1772" y="121"/>
                  </a:lnTo>
                  <a:lnTo>
                    <a:pt x="1765" y="123"/>
                  </a:lnTo>
                  <a:lnTo>
                    <a:pt x="1759" y="128"/>
                  </a:lnTo>
                  <a:lnTo>
                    <a:pt x="1753" y="132"/>
                  </a:lnTo>
                  <a:lnTo>
                    <a:pt x="1749" y="138"/>
                  </a:lnTo>
                  <a:lnTo>
                    <a:pt x="1747" y="144"/>
                  </a:lnTo>
                  <a:lnTo>
                    <a:pt x="1746" y="152"/>
                  </a:lnTo>
                  <a:lnTo>
                    <a:pt x="1747" y="159"/>
                  </a:lnTo>
                  <a:lnTo>
                    <a:pt x="1748" y="165"/>
                  </a:lnTo>
                  <a:lnTo>
                    <a:pt x="1750" y="170"/>
                  </a:lnTo>
                  <a:lnTo>
                    <a:pt x="1753" y="174"/>
                  </a:lnTo>
                  <a:lnTo>
                    <a:pt x="1758" y="178"/>
                  </a:lnTo>
                  <a:lnTo>
                    <a:pt x="1763" y="180"/>
                  </a:lnTo>
                  <a:lnTo>
                    <a:pt x="1770" y="183"/>
                  </a:lnTo>
                  <a:lnTo>
                    <a:pt x="1777" y="186"/>
                  </a:lnTo>
                  <a:lnTo>
                    <a:pt x="1786" y="188"/>
                  </a:lnTo>
                  <a:lnTo>
                    <a:pt x="1796" y="190"/>
                  </a:lnTo>
                  <a:lnTo>
                    <a:pt x="1806" y="192"/>
                  </a:lnTo>
                  <a:lnTo>
                    <a:pt x="1817" y="195"/>
                  </a:lnTo>
                  <a:lnTo>
                    <a:pt x="1829" y="199"/>
                  </a:lnTo>
                  <a:lnTo>
                    <a:pt x="1839" y="204"/>
                  </a:lnTo>
                  <a:lnTo>
                    <a:pt x="1846" y="210"/>
                  </a:lnTo>
                  <a:lnTo>
                    <a:pt x="1854" y="217"/>
                  </a:lnTo>
                  <a:lnTo>
                    <a:pt x="1858" y="225"/>
                  </a:lnTo>
                  <a:lnTo>
                    <a:pt x="1863" y="235"/>
                  </a:lnTo>
                  <a:lnTo>
                    <a:pt x="1865" y="246"/>
                  </a:lnTo>
                  <a:lnTo>
                    <a:pt x="1866" y="258"/>
                  </a:lnTo>
                  <a:lnTo>
                    <a:pt x="1865" y="265"/>
                  </a:lnTo>
                  <a:lnTo>
                    <a:pt x="1864" y="273"/>
                  </a:lnTo>
                  <a:lnTo>
                    <a:pt x="1863" y="280"/>
                  </a:lnTo>
                  <a:lnTo>
                    <a:pt x="1860" y="287"/>
                  </a:lnTo>
                  <a:lnTo>
                    <a:pt x="1857" y="294"/>
                  </a:lnTo>
                  <a:lnTo>
                    <a:pt x="1853" y="299"/>
                  </a:lnTo>
                  <a:lnTo>
                    <a:pt x="1848" y="305"/>
                  </a:lnTo>
                  <a:lnTo>
                    <a:pt x="1844" y="310"/>
                  </a:lnTo>
                  <a:lnTo>
                    <a:pt x="1837" y="315"/>
                  </a:lnTo>
                  <a:lnTo>
                    <a:pt x="1831" y="319"/>
                  </a:lnTo>
                  <a:lnTo>
                    <a:pt x="1824" y="323"/>
                  </a:lnTo>
                  <a:lnTo>
                    <a:pt x="1817" y="326"/>
                  </a:lnTo>
                  <a:lnTo>
                    <a:pt x="1809" y="329"/>
                  </a:lnTo>
                  <a:lnTo>
                    <a:pt x="1800" y="330"/>
                  </a:lnTo>
                  <a:lnTo>
                    <a:pt x="1790" y="331"/>
                  </a:lnTo>
                  <a:lnTo>
                    <a:pt x="1779" y="331"/>
                  </a:lnTo>
                  <a:close/>
                  <a:moveTo>
                    <a:pt x="1992" y="330"/>
                  </a:moveTo>
                  <a:lnTo>
                    <a:pt x="1984" y="330"/>
                  </a:lnTo>
                  <a:lnTo>
                    <a:pt x="1977" y="329"/>
                  </a:lnTo>
                  <a:lnTo>
                    <a:pt x="1971" y="328"/>
                  </a:lnTo>
                  <a:lnTo>
                    <a:pt x="1964" y="326"/>
                  </a:lnTo>
                  <a:lnTo>
                    <a:pt x="1959" y="323"/>
                  </a:lnTo>
                  <a:lnTo>
                    <a:pt x="1953" y="320"/>
                  </a:lnTo>
                  <a:lnTo>
                    <a:pt x="1949" y="317"/>
                  </a:lnTo>
                  <a:lnTo>
                    <a:pt x="1945" y="313"/>
                  </a:lnTo>
                  <a:lnTo>
                    <a:pt x="1940" y="307"/>
                  </a:lnTo>
                  <a:lnTo>
                    <a:pt x="1937" y="302"/>
                  </a:lnTo>
                  <a:lnTo>
                    <a:pt x="1934" y="295"/>
                  </a:lnTo>
                  <a:lnTo>
                    <a:pt x="1931" y="288"/>
                  </a:lnTo>
                  <a:lnTo>
                    <a:pt x="1929" y="281"/>
                  </a:lnTo>
                  <a:lnTo>
                    <a:pt x="1928" y="272"/>
                  </a:lnTo>
                  <a:lnTo>
                    <a:pt x="1928" y="263"/>
                  </a:lnTo>
                  <a:lnTo>
                    <a:pt x="1927" y="255"/>
                  </a:lnTo>
                  <a:lnTo>
                    <a:pt x="1927" y="124"/>
                  </a:lnTo>
                  <a:lnTo>
                    <a:pt x="1903" y="124"/>
                  </a:lnTo>
                  <a:lnTo>
                    <a:pt x="1903" y="92"/>
                  </a:lnTo>
                  <a:lnTo>
                    <a:pt x="1927" y="92"/>
                  </a:lnTo>
                  <a:lnTo>
                    <a:pt x="1927" y="24"/>
                  </a:lnTo>
                  <a:lnTo>
                    <a:pt x="1964" y="24"/>
                  </a:lnTo>
                  <a:lnTo>
                    <a:pt x="1964" y="92"/>
                  </a:lnTo>
                  <a:lnTo>
                    <a:pt x="2032" y="92"/>
                  </a:lnTo>
                  <a:lnTo>
                    <a:pt x="2032" y="124"/>
                  </a:lnTo>
                  <a:lnTo>
                    <a:pt x="1964" y="124"/>
                  </a:lnTo>
                  <a:lnTo>
                    <a:pt x="1964" y="236"/>
                  </a:lnTo>
                  <a:lnTo>
                    <a:pt x="1964" y="251"/>
                  </a:lnTo>
                  <a:lnTo>
                    <a:pt x="1965" y="263"/>
                  </a:lnTo>
                  <a:lnTo>
                    <a:pt x="1966" y="272"/>
                  </a:lnTo>
                  <a:lnTo>
                    <a:pt x="1970" y="281"/>
                  </a:lnTo>
                  <a:lnTo>
                    <a:pt x="1971" y="284"/>
                  </a:lnTo>
                  <a:lnTo>
                    <a:pt x="1974" y="287"/>
                  </a:lnTo>
                  <a:lnTo>
                    <a:pt x="1976" y="291"/>
                  </a:lnTo>
                  <a:lnTo>
                    <a:pt x="1981" y="292"/>
                  </a:lnTo>
                  <a:lnTo>
                    <a:pt x="1984" y="294"/>
                  </a:lnTo>
                  <a:lnTo>
                    <a:pt x="1989" y="295"/>
                  </a:lnTo>
                  <a:lnTo>
                    <a:pt x="1995" y="296"/>
                  </a:lnTo>
                  <a:lnTo>
                    <a:pt x="2000" y="296"/>
                  </a:lnTo>
                  <a:lnTo>
                    <a:pt x="2009" y="295"/>
                  </a:lnTo>
                  <a:lnTo>
                    <a:pt x="2018" y="293"/>
                  </a:lnTo>
                  <a:lnTo>
                    <a:pt x="2026" y="291"/>
                  </a:lnTo>
                  <a:lnTo>
                    <a:pt x="2030" y="288"/>
                  </a:lnTo>
                  <a:lnTo>
                    <a:pt x="2032" y="288"/>
                  </a:lnTo>
                  <a:lnTo>
                    <a:pt x="2032" y="323"/>
                  </a:lnTo>
                  <a:lnTo>
                    <a:pt x="2022" y="327"/>
                  </a:lnTo>
                  <a:lnTo>
                    <a:pt x="2011" y="329"/>
                  </a:lnTo>
                  <a:lnTo>
                    <a:pt x="2000" y="330"/>
                  </a:lnTo>
                  <a:lnTo>
                    <a:pt x="1992" y="330"/>
                  </a:lnTo>
                  <a:close/>
                  <a:moveTo>
                    <a:pt x="2298" y="245"/>
                  </a:moveTo>
                  <a:lnTo>
                    <a:pt x="2298" y="255"/>
                  </a:lnTo>
                  <a:lnTo>
                    <a:pt x="2297" y="264"/>
                  </a:lnTo>
                  <a:lnTo>
                    <a:pt x="2295" y="273"/>
                  </a:lnTo>
                  <a:lnTo>
                    <a:pt x="2292" y="281"/>
                  </a:lnTo>
                  <a:lnTo>
                    <a:pt x="2289" y="288"/>
                  </a:lnTo>
                  <a:lnTo>
                    <a:pt x="2285" y="296"/>
                  </a:lnTo>
                  <a:lnTo>
                    <a:pt x="2280" y="303"/>
                  </a:lnTo>
                  <a:lnTo>
                    <a:pt x="2275" y="308"/>
                  </a:lnTo>
                  <a:lnTo>
                    <a:pt x="2268" y="314"/>
                  </a:lnTo>
                  <a:lnTo>
                    <a:pt x="2262" y="318"/>
                  </a:lnTo>
                  <a:lnTo>
                    <a:pt x="2255" y="321"/>
                  </a:lnTo>
                  <a:lnTo>
                    <a:pt x="2248" y="325"/>
                  </a:lnTo>
                  <a:lnTo>
                    <a:pt x="2239" y="327"/>
                  </a:lnTo>
                  <a:lnTo>
                    <a:pt x="2230" y="329"/>
                  </a:lnTo>
                  <a:lnTo>
                    <a:pt x="2221" y="330"/>
                  </a:lnTo>
                  <a:lnTo>
                    <a:pt x="2211" y="330"/>
                  </a:lnTo>
                  <a:lnTo>
                    <a:pt x="2201" y="330"/>
                  </a:lnTo>
                  <a:lnTo>
                    <a:pt x="2186" y="329"/>
                  </a:lnTo>
                  <a:lnTo>
                    <a:pt x="2172" y="327"/>
                  </a:lnTo>
                  <a:lnTo>
                    <a:pt x="2160" y="325"/>
                  </a:lnTo>
                  <a:lnTo>
                    <a:pt x="2160" y="284"/>
                  </a:lnTo>
                  <a:lnTo>
                    <a:pt x="2162" y="284"/>
                  </a:lnTo>
                  <a:lnTo>
                    <a:pt x="2171" y="287"/>
                  </a:lnTo>
                  <a:lnTo>
                    <a:pt x="2182" y="291"/>
                  </a:lnTo>
                  <a:lnTo>
                    <a:pt x="2194" y="294"/>
                  </a:lnTo>
                  <a:lnTo>
                    <a:pt x="2206" y="295"/>
                  </a:lnTo>
                  <a:lnTo>
                    <a:pt x="2215" y="294"/>
                  </a:lnTo>
                  <a:lnTo>
                    <a:pt x="2222" y="294"/>
                  </a:lnTo>
                  <a:lnTo>
                    <a:pt x="2229" y="292"/>
                  </a:lnTo>
                  <a:lnTo>
                    <a:pt x="2236" y="291"/>
                  </a:lnTo>
                  <a:lnTo>
                    <a:pt x="2240" y="287"/>
                  </a:lnTo>
                  <a:lnTo>
                    <a:pt x="2244" y="285"/>
                  </a:lnTo>
                  <a:lnTo>
                    <a:pt x="2248" y="282"/>
                  </a:lnTo>
                  <a:lnTo>
                    <a:pt x="2251" y="278"/>
                  </a:lnTo>
                  <a:lnTo>
                    <a:pt x="2253" y="273"/>
                  </a:lnTo>
                  <a:lnTo>
                    <a:pt x="2255" y="269"/>
                  </a:lnTo>
                  <a:lnTo>
                    <a:pt x="2256" y="263"/>
                  </a:lnTo>
                  <a:lnTo>
                    <a:pt x="2257" y="257"/>
                  </a:lnTo>
                  <a:lnTo>
                    <a:pt x="2258" y="244"/>
                  </a:lnTo>
                  <a:lnTo>
                    <a:pt x="2260" y="229"/>
                  </a:lnTo>
                  <a:lnTo>
                    <a:pt x="2260" y="47"/>
                  </a:lnTo>
                  <a:lnTo>
                    <a:pt x="2197" y="47"/>
                  </a:lnTo>
                  <a:lnTo>
                    <a:pt x="2197" y="14"/>
                  </a:lnTo>
                  <a:lnTo>
                    <a:pt x="2298" y="14"/>
                  </a:lnTo>
                  <a:lnTo>
                    <a:pt x="2298" y="245"/>
                  </a:lnTo>
                  <a:close/>
                  <a:moveTo>
                    <a:pt x="2415" y="326"/>
                  </a:moveTo>
                  <a:lnTo>
                    <a:pt x="2379" y="326"/>
                  </a:lnTo>
                  <a:lnTo>
                    <a:pt x="2379" y="92"/>
                  </a:lnTo>
                  <a:lnTo>
                    <a:pt x="2415" y="92"/>
                  </a:lnTo>
                  <a:lnTo>
                    <a:pt x="2415" y="326"/>
                  </a:lnTo>
                  <a:close/>
                  <a:moveTo>
                    <a:pt x="2418" y="52"/>
                  </a:moveTo>
                  <a:lnTo>
                    <a:pt x="2376" y="52"/>
                  </a:lnTo>
                  <a:lnTo>
                    <a:pt x="2376" y="12"/>
                  </a:lnTo>
                  <a:lnTo>
                    <a:pt x="2418" y="12"/>
                  </a:lnTo>
                  <a:lnTo>
                    <a:pt x="2418" y="52"/>
                  </a:lnTo>
                  <a:close/>
                  <a:moveTo>
                    <a:pt x="2617" y="268"/>
                  </a:moveTo>
                  <a:lnTo>
                    <a:pt x="2617" y="203"/>
                  </a:lnTo>
                  <a:lnTo>
                    <a:pt x="2610" y="204"/>
                  </a:lnTo>
                  <a:lnTo>
                    <a:pt x="2602" y="204"/>
                  </a:lnTo>
                  <a:lnTo>
                    <a:pt x="2593" y="205"/>
                  </a:lnTo>
                  <a:lnTo>
                    <a:pt x="2583" y="206"/>
                  </a:lnTo>
                  <a:lnTo>
                    <a:pt x="2566" y="209"/>
                  </a:lnTo>
                  <a:lnTo>
                    <a:pt x="2552" y="213"/>
                  </a:lnTo>
                  <a:lnTo>
                    <a:pt x="2544" y="215"/>
                  </a:lnTo>
                  <a:lnTo>
                    <a:pt x="2537" y="218"/>
                  </a:lnTo>
                  <a:lnTo>
                    <a:pt x="2532" y="223"/>
                  </a:lnTo>
                  <a:lnTo>
                    <a:pt x="2526" y="227"/>
                  </a:lnTo>
                  <a:lnTo>
                    <a:pt x="2523" y="233"/>
                  </a:lnTo>
                  <a:lnTo>
                    <a:pt x="2520" y="239"/>
                  </a:lnTo>
                  <a:lnTo>
                    <a:pt x="2518" y="247"/>
                  </a:lnTo>
                  <a:lnTo>
                    <a:pt x="2518" y="256"/>
                  </a:lnTo>
                  <a:lnTo>
                    <a:pt x="2518" y="264"/>
                  </a:lnTo>
                  <a:lnTo>
                    <a:pt x="2520" y="273"/>
                  </a:lnTo>
                  <a:lnTo>
                    <a:pt x="2523" y="280"/>
                  </a:lnTo>
                  <a:lnTo>
                    <a:pt x="2528" y="286"/>
                  </a:lnTo>
                  <a:lnTo>
                    <a:pt x="2534" y="291"/>
                  </a:lnTo>
                  <a:lnTo>
                    <a:pt x="2541" y="294"/>
                  </a:lnTo>
                  <a:lnTo>
                    <a:pt x="2549" y="295"/>
                  </a:lnTo>
                  <a:lnTo>
                    <a:pt x="2559" y="296"/>
                  </a:lnTo>
                  <a:lnTo>
                    <a:pt x="2567" y="295"/>
                  </a:lnTo>
                  <a:lnTo>
                    <a:pt x="2576" y="294"/>
                  </a:lnTo>
                  <a:lnTo>
                    <a:pt x="2583" y="292"/>
                  </a:lnTo>
                  <a:lnTo>
                    <a:pt x="2591" y="288"/>
                  </a:lnTo>
                  <a:lnTo>
                    <a:pt x="2604" y="279"/>
                  </a:lnTo>
                  <a:lnTo>
                    <a:pt x="2617" y="268"/>
                  </a:lnTo>
                  <a:close/>
                  <a:moveTo>
                    <a:pt x="2617" y="300"/>
                  </a:moveTo>
                  <a:lnTo>
                    <a:pt x="2612" y="305"/>
                  </a:lnTo>
                  <a:lnTo>
                    <a:pt x="2605" y="310"/>
                  </a:lnTo>
                  <a:lnTo>
                    <a:pt x="2598" y="317"/>
                  </a:lnTo>
                  <a:lnTo>
                    <a:pt x="2590" y="321"/>
                  </a:lnTo>
                  <a:lnTo>
                    <a:pt x="2581" y="326"/>
                  </a:lnTo>
                  <a:lnTo>
                    <a:pt x="2571" y="329"/>
                  </a:lnTo>
                  <a:lnTo>
                    <a:pt x="2560" y="331"/>
                  </a:lnTo>
                  <a:lnTo>
                    <a:pt x="2546" y="332"/>
                  </a:lnTo>
                  <a:lnTo>
                    <a:pt x="2538" y="332"/>
                  </a:lnTo>
                  <a:lnTo>
                    <a:pt x="2533" y="331"/>
                  </a:lnTo>
                  <a:lnTo>
                    <a:pt x="2526" y="329"/>
                  </a:lnTo>
                  <a:lnTo>
                    <a:pt x="2520" y="327"/>
                  </a:lnTo>
                  <a:lnTo>
                    <a:pt x="2514" y="323"/>
                  </a:lnTo>
                  <a:lnTo>
                    <a:pt x="2509" y="320"/>
                  </a:lnTo>
                  <a:lnTo>
                    <a:pt x="2503" y="316"/>
                  </a:lnTo>
                  <a:lnTo>
                    <a:pt x="2499" y="311"/>
                  </a:lnTo>
                  <a:lnTo>
                    <a:pt x="2495" y="306"/>
                  </a:lnTo>
                  <a:lnTo>
                    <a:pt x="2490" y="300"/>
                  </a:lnTo>
                  <a:lnTo>
                    <a:pt x="2487" y="295"/>
                  </a:lnTo>
                  <a:lnTo>
                    <a:pt x="2485" y="287"/>
                  </a:lnTo>
                  <a:lnTo>
                    <a:pt x="2483" y="281"/>
                  </a:lnTo>
                  <a:lnTo>
                    <a:pt x="2481" y="273"/>
                  </a:lnTo>
                  <a:lnTo>
                    <a:pt x="2479" y="265"/>
                  </a:lnTo>
                  <a:lnTo>
                    <a:pt x="2479" y="258"/>
                  </a:lnTo>
                  <a:lnTo>
                    <a:pt x="2479" y="246"/>
                  </a:lnTo>
                  <a:lnTo>
                    <a:pt x="2482" y="235"/>
                  </a:lnTo>
                  <a:lnTo>
                    <a:pt x="2485" y="225"/>
                  </a:lnTo>
                  <a:lnTo>
                    <a:pt x="2489" y="216"/>
                  </a:lnTo>
                  <a:lnTo>
                    <a:pt x="2495" y="209"/>
                  </a:lnTo>
                  <a:lnTo>
                    <a:pt x="2501" y="201"/>
                  </a:lnTo>
                  <a:lnTo>
                    <a:pt x="2510" y="194"/>
                  </a:lnTo>
                  <a:lnTo>
                    <a:pt x="2519" y="189"/>
                  </a:lnTo>
                  <a:lnTo>
                    <a:pt x="2529" y="185"/>
                  </a:lnTo>
                  <a:lnTo>
                    <a:pt x="2540" y="181"/>
                  </a:lnTo>
                  <a:lnTo>
                    <a:pt x="2551" y="179"/>
                  </a:lnTo>
                  <a:lnTo>
                    <a:pt x="2563" y="177"/>
                  </a:lnTo>
                  <a:lnTo>
                    <a:pt x="2576" y="175"/>
                  </a:lnTo>
                  <a:lnTo>
                    <a:pt x="2589" y="174"/>
                  </a:lnTo>
                  <a:lnTo>
                    <a:pt x="2603" y="173"/>
                  </a:lnTo>
                  <a:lnTo>
                    <a:pt x="2617" y="171"/>
                  </a:lnTo>
                  <a:lnTo>
                    <a:pt x="2617" y="164"/>
                  </a:lnTo>
                  <a:lnTo>
                    <a:pt x="2616" y="157"/>
                  </a:lnTo>
                  <a:lnTo>
                    <a:pt x="2616" y="152"/>
                  </a:lnTo>
                  <a:lnTo>
                    <a:pt x="2615" y="146"/>
                  </a:lnTo>
                  <a:lnTo>
                    <a:pt x="2613" y="142"/>
                  </a:lnTo>
                  <a:lnTo>
                    <a:pt x="2611" y="138"/>
                  </a:lnTo>
                  <a:lnTo>
                    <a:pt x="2608" y="134"/>
                  </a:lnTo>
                  <a:lnTo>
                    <a:pt x="2605" y="131"/>
                  </a:lnTo>
                  <a:lnTo>
                    <a:pt x="2602" y="129"/>
                  </a:lnTo>
                  <a:lnTo>
                    <a:pt x="2594" y="124"/>
                  </a:lnTo>
                  <a:lnTo>
                    <a:pt x="2584" y="122"/>
                  </a:lnTo>
                  <a:lnTo>
                    <a:pt x="2575" y="121"/>
                  </a:lnTo>
                  <a:lnTo>
                    <a:pt x="2564" y="121"/>
                  </a:lnTo>
                  <a:lnTo>
                    <a:pt x="2549" y="121"/>
                  </a:lnTo>
                  <a:lnTo>
                    <a:pt x="2534" y="124"/>
                  </a:lnTo>
                  <a:lnTo>
                    <a:pt x="2525" y="127"/>
                  </a:lnTo>
                  <a:lnTo>
                    <a:pt x="2517" y="130"/>
                  </a:lnTo>
                  <a:lnTo>
                    <a:pt x="2508" y="133"/>
                  </a:lnTo>
                  <a:lnTo>
                    <a:pt x="2499" y="136"/>
                  </a:lnTo>
                  <a:lnTo>
                    <a:pt x="2497" y="136"/>
                  </a:lnTo>
                  <a:lnTo>
                    <a:pt x="2497" y="96"/>
                  </a:lnTo>
                  <a:lnTo>
                    <a:pt x="2510" y="93"/>
                  </a:lnTo>
                  <a:lnTo>
                    <a:pt x="2526" y="89"/>
                  </a:lnTo>
                  <a:lnTo>
                    <a:pt x="2536" y="88"/>
                  </a:lnTo>
                  <a:lnTo>
                    <a:pt x="2545" y="87"/>
                  </a:lnTo>
                  <a:lnTo>
                    <a:pt x="2555" y="86"/>
                  </a:lnTo>
                  <a:lnTo>
                    <a:pt x="2564" y="86"/>
                  </a:lnTo>
                  <a:lnTo>
                    <a:pt x="2575" y="86"/>
                  </a:lnTo>
                  <a:lnTo>
                    <a:pt x="2584" y="87"/>
                  </a:lnTo>
                  <a:lnTo>
                    <a:pt x="2594" y="88"/>
                  </a:lnTo>
                  <a:lnTo>
                    <a:pt x="2602" y="89"/>
                  </a:lnTo>
                  <a:lnTo>
                    <a:pt x="2610" y="92"/>
                  </a:lnTo>
                  <a:lnTo>
                    <a:pt x="2617" y="95"/>
                  </a:lnTo>
                  <a:lnTo>
                    <a:pt x="2624" y="98"/>
                  </a:lnTo>
                  <a:lnTo>
                    <a:pt x="2630" y="104"/>
                  </a:lnTo>
                  <a:lnTo>
                    <a:pt x="2636" y="108"/>
                  </a:lnTo>
                  <a:lnTo>
                    <a:pt x="2640" y="115"/>
                  </a:lnTo>
                  <a:lnTo>
                    <a:pt x="2645" y="121"/>
                  </a:lnTo>
                  <a:lnTo>
                    <a:pt x="2648" y="128"/>
                  </a:lnTo>
                  <a:lnTo>
                    <a:pt x="2650" y="136"/>
                  </a:lnTo>
                  <a:lnTo>
                    <a:pt x="2652" y="145"/>
                  </a:lnTo>
                  <a:lnTo>
                    <a:pt x="2653" y="155"/>
                  </a:lnTo>
                  <a:lnTo>
                    <a:pt x="2653" y="166"/>
                  </a:lnTo>
                  <a:lnTo>
                    <a:pt x="2653" y="326"/>
                  </a:lnTo>
                  <a:lnTo>
                    <a:pt x="2617" y="326"/>
                  </a:lnTo>
                  <a:lnTo>
                    <a:pt x="2617" y="300"/>
                  </a:lnTo>
                  <a:close/>
                  <a:moveTo>
                    <a:pt x="2911" y="209"/>
                  </a:moveTo>
                  <a:lnTo>
                    <a:pt x="2910" y="223"/>
                  </a:lnTo>
                  <a:lnTo>
                    <a:pt x="2909" y="237"/>
                  </a:lnTo>
                  <a:lnTo>
                    <a:pt x="2907" y="249"/>
                  </a:lnTo>
                  <a:lnTo>
                    <a:pt x="2904" y="261"/>
                  </a:lnTo>
                  <a:lnTo>
                    <a:pt x="2900" y="272"/>
                  </a:lnTo>
                  <a:lnTo>
                    <a:pt x="2896" y="282"/>
                  </a:lnTo>
                  <a:lnTo>
                    <a:pt x="2891" y="292"/>
                  </a:lnTo>
                  <a:lnTo>
                    <a:pt x="2884" y="300"/>
                  </a:lnTo>
                  <a:lnTo>
                    <a:pt x="2878" y="308"/>
                  </a:lnTo>
                  <a:lnTo>
                    <a:pt x="2870" y="315"/>
                  </a:lnTo>
                  <a:lnTo>
                    <a:pt x="2862" y="320"/>
                  </a:lnTo>
                  <a:lnTo>
                    <a:pt x="2853" y="325"/>
                  </a:lnTo>
                  <a:lnTo>
                    <a:pt x="2844" y="328"/>
                  </a:lnTo>
                  <a:lnTo>
                    <a:pt x="2834" y="330"/>
                  </a:lnTo>
                  <a:lnTo>
                    <a:pt x="2824" y="332"/>
                  </a:lnTo>
                  <a:lnTo>
                    <a:pt x="2813" y="332"/>
                  </a:lnTo>
                  <a:lnTo>
                    <a:pt x="2802" y="332"/>
                  </a:lnTo>
                  <a:lnTo>
                    <a:pt x="2791" y="330"/>
                  </a:lnTo>
                  <a:lnTo>
                    <a:pt x="2781" y="328"/>
                  </a:lnTo>
                  <a:lnTo>
                    <a:pt x="2773" y="325"/>
                  </a:lnTo>
                  <a:lnTo>
                    <a:pt x="2764" y="319"/>
                  </a:lnTo>
                  <a:lnTo>
                    <a:pt x="2755" y="314"/>
                  </a:lnTo>
                  <a:lnTo>
                    <a:pt x="2748" y="307"/>
                  </a:lnTo>
                  <a:lnTo>
                    <a:pt x="2741" y="299"/>
                  </a:lnTo>
                  <a:lnTo>
                    <a:pt x="2735" y="291"/>
                  </a:lnTo>
                  <a:lnTo>
                    <a:pt x="2730" y="281"/>
                  </a:lnTo>
                  <a:lnTo>
                    <a:pt x="2725" y="271"/>
                  </a:lnTo>
                  <a:lnTo>
                    <a:pt x="2721" y="260"/>
                  </a:lnTo>
                  <a:lnTo>
                    <a:pt x="2719" y="248"/>
                  </a:lnTo>
                  <a:lnTo>
                    <a:pt x="2717" y="236"/>
                  </a:lnTo>
                  <a:lnTo>
                    <a:pt x="2716" y="223"/>
                  </a:lnTo>
                  <a:lnTo>
                    <a:pt x="2715" y="209"/>
                  </a:lnTo>
                  <a:lnTo>
                    <a:pt x="2716" y="194"/>
                  </a:lnTo>
                  <a:lnTo>
                    <a:pt x="2717" y="181"/>
                  </a:lnTo>
                  <a:lnTo>
                    <a:pt x="2719" y="168"/>
                  </a:lnTo>
                  <a:lnTo>
                    <a:pt x="2722" y="156"/>
                  </a:lnTo>
                  <a:lnTo>
                    <a:pt x="2725" y="145"/>
                  </a:lnTo>
                  <a:lnTo>
                    <a:pt x="2730" y="135"/>
                  </a:lnTo>
                  <a:lnTo>
                    <a:pt x="2735" y="127"/>
                  </a:lnTo>
                  <a:lnTo>
                    <a:pt x="2742" y="118"/>
                  </a:lnTo>
                  <a:lnTo>
                    <a:pt x="2750" y="110"/>
                  </a:lnTo>
                  <a:lnTo>
                    <a:pt x="2756" y="104"/>
                  </a:lnTo>
                  <a:lnTo>
                    <a:pt x="2765" y="98"/>
                  </a:lnTo>
                  <a:lnTo>
                    <a:pt x="2774" y="93"/>
                  </a:lnTo>
                  <a:lnTo>
                    <a:pt x="2782" y="89"/>
                  </a:lnTo>
                  <a:lnTo>
                    <a:pt x="2792" y="87"/>
                  </a:lnTo>
                  <a:lnTo>
                    <a:pt x="2802" y="85"/>
                  </a:lnTo>
                  <a:lnTo>
                    <a:pt x="2813" y="85"/>
                  </a:lnTo>
                  <a:lnTo>
                    <a:pt x="2824" y="85"/>
                  </a:lnTo>
                  <a:lnTo>
                    <a:pt x="2834" y="87"/>
                  </a:lnTo>
                  <a:lnTo>
                    <a:pt x="2844" y="89"/>
                  </a:lnTo>
                  <a:lnTo>
                    <a:pt x="2853" y="93"/>
                  </a:lnTo>
                  <a:lnTo>
                    <a:pt x="2862" y="98"/>
                  </a:lnTo>
                  <a:lnTo>
                    <a:pt x="2870" y="104"/>
                  </a:lnTo>
                  <a:lnTo>
                    <a:pt x="2878" y="110"/>
                  </a:lnTo>
                  <a:lnTo>
                    <a:pt x="2884" y="118"/>
                  </a:lnTo>
                  <a:lnTo>
                    <a:pt x="2891" y="125"/>
                  </a:lnTo>
                  <a:lnTo>
                    <a:pt x="2896" y="135"/>
                  </a:lnTo>
                  <a:lnTo>
                    <a:pt x="2900" y="145"/>
                  </a:lnTo>
                  <a:lnTo>
                    <a:pt x="2904" y="156"/>
                  </a:lnTo>
                  <a:lnTo>
                    <a:pt x="2907" y="168"/>
                  </a:lnTo>
                  <a:lnTo>
                    <a:pt x="2909" y="181"/>
                  </a:lnTo>
                  <a:lnTo>
                    <a:pt x="2910" y="194"/>
                  </a:lnTo>
                  <a:lnTo>
                    <a:pt x="2911" y="209"/>
                  </a:lnTo>
                  <a:close/>
                  <a:moveTo>
                    <a:pt x="2873" y="209"/>
                  </a:moveTo>
                  <a:lnTo>
                    <a:pt x="2873" y="198"/>
                  </a:lnTo>
                  <a:lnTo>
                    <a:pt x="2872" y="188"/>
                  </a:lnTo>
                  <a:lnTo>
                    <a:pt x="2871" y="178"/>
                  </a:lnTo>
                  <a:lnTo>
                    <a:pt x="2869" y="169"/>
                  </a:lnTo>
                  <a:lnTo>
                    <a:pt x="2867" y="160"/>
                  </a:lnTo>
                  <a:lnTo>
                    <a:pt x="2864" y="154"/>
                  </a:lnTo>
                  <a:lnTo>
                    <a:pt x="2861" y="147"/>
                  </a:lnTo>
                  <a:lnTo>
                    <a:pt x="2858" y="141"/>
                  </a:lnTo>
                  <a:lnTo>
                    <a:pt x="2853" y="136"/>
                  </a:lnTo>
                  <a:lnTo>
                    <a:pt x="2849" y="131"/>
                  </a:lnTo>
                  <a:lnTo>
                    <a:pt x="2844" y="128"/>
                  </a:lnTo>
                  <a:lnTo>
                    <a:pt x="2838" y="124"/>
                  </a:lnTo>
                  <a:lnTo>
                    <a:pt x="2833" y="122"/>
                  </a:lnTo>
                  <a:lnTo>
                    <a:pt x="2827" y="120"/>
                  </a:lnTo>
                  <a:lnTo>
                    <a:pt x="2821" y="119"/>
                  </a:lnTo>
                  <a:lnTo>
                    <a:pt x="2813" y="119"/>
                  </a:lnTo>
                  <a:lnTo>
                    <a:pt x="2806" y="119"/>
                  </a:lnTo>
                  <a:lnTo>
                    <a:pt x="2800" y="120"/>
                  </a:lnTo>
                  <a:lnTo>
                    <a:pt x="2793" y="122"/>
                  </a:lnTo>
                  <a:lnTo>
                    <a:pt x="2788" y="124"/>
                  </a:lnTo>
                  <a:lnTo>
                    <a:pt x="2782" y="128"/>
                  </a:lnTo>
                  <a:lnTo>
                    <a:pt x="2777" y="131"/>
                  </a:lnTo>
                  <a:lnTo>
                    <a:pt x="2773" y="136"/>
                  </a:lnTo>
                  <a:lnTo>
                    <a:pt x="2768" y="141"/>
                  </a:lnTo>
                  <a:lnTo>
                    <a:pt x="2765" y="147"/>
                  </a:lnTo>
                  <a:lnTo>
                    <a:pt x="2762" y="154"/>
                  </a:lnTo>
                  <a:lnTo>
                    <a:pt x="2759" y="160"/>
                  </a:lnTo>
                  <a:lnTo>
                    <a:pt x="2757" y="169"/>
                  </a:lnTo>
                  <a:lnTo>
                    <a:pt x="2755" y="178"/>
                  </a:lnTo>
                  <a:lnTo>
                    <a:pt x="2754" y="188"/>
                  </a:lnTo>
                  <a:lnTo>
                    <a:pt x="2753" y="198"/>
                  </a:lnTo>
                  <a:lnTo>
                    <a:pt x="2753" y="209"/>
                  </a:lnTo>
                  <a:lnTo>
                    <a:pt x="2753" y="220"/>
                  </a:lnTo>
                  <a:lnTo>
                    <a:pt x="2754" y="229"/>
                  </a:lnTo>
                  <a:lnTo>
                    <a:pt x="2755" y="239"/>
                  </a:lnTo>
                  <a:lnTo>
                    <a:pt x="2757" y="248"/>
                  </a:lnTo>
                  <a:lnTo>
                    <a:pt x="2759" y="256"/>
                  </a:lnTo>
                  <a:lnTo>
                    <a:pt x="2762" y="263"/>
                  </a:lnTo>
                  <a:lnTo>
                    <a:pt x="2765" y="270"/>
                  </a:lnTo>
                  <a:lnTo>
                    <a:pt x="2768" y="275"/>
                  </a:lnTo>
                  <a:lnTo>
                    <a:pt x="2773" y="281"/>
                  </a:lnTo>
                  <a:lnTo>
                    <a:pt x="2777" y="285"/>
                  </a:lnTo>
                  <a:lnTo>
                    <a:pt x="2782" y="290"/>
                  </a:lnTo>
                  <a:lnTo>
                    <a:pt x="2788" y="293"/>
                  </a:lnTo>
                  <a:lnTo>
                    <a:pt x="2793" y="295"/>
                  </a:lnTo>
                  <a:lnTo>
                    <a:pt x="2800" y="297"/>
                  </a:lnTo>
                  <a:lnTo>
                    <a:pt x="2806" y="298"/>
                  </a:lnTo>
                  <a:lnTo>
                    <a:pt x="2813" y="298"/>
                  </a:lnTo>
                  <a:lnTo>
                    <a:pt x="2820" y="298"/>
                  </a:lnTo>
                  <a:lnTo>
                    <a:pt x="2826" y="297"/>
                  </a:lnTo>
                  <a:lnTo>
                    <a:pt x="2833" y="295"/>
                  </a:lnTo>
                  <a:lnTo>
                    <a:pt x="2838" y="293"/>
                  </a:lnTo>
                  <a:lnTo>
                    <a:pt x="2844" y="290"/>
                  </a:lnTo>
                  <a:lnTo>
                    <a:pt x="2849" y="286"/>
                  </a:lnTo>
                  <a:lnTo>
                    <a:pt x="2853" y="281"/>
                  </a:lnTo>
                  <a:lnTo>
                    <a:pt x="2857" y="276"/>
                  </a:lnTo>
                  <a:lnTo>
                    <a:pt x="2861" y="270"/>
                  </a:lnTo>
                  <a:lnTo>
                    <a:pt x="2864" y="263"/>
                  </a:lnTo>
                  <a:lnTo>
                    <a:pt x="2867" y="256"/>
                  </a:lnTo>
                  <a:lnTo>
                    <a:pt x="2869" y="248"/>
                  </a:lnTo>
                  <a:lnTo>
                    <a:pt x="2871" y="239"/>
                  </a:lnTo>
                  <a:lnTo>
                    <a:pt x="2872" y="229"/>
                  </a:lnTo>
                  <a:lnTo>
                    <a:pt x="2872" y="220"/>
                  </a:lnTo>
                  <a:lnTo>
                    <a:pt x="2873" y="209"/>
                  </a:lnTo>
                  <a:close/>
                  <a:moveTo>
                    <a:pt x="3040" y="330"/>
                  </a:moveTo>
                  <a:lnTo>
                    <a:pt x="3033" y="330"/>
                  </a:lnTo>
                  <a:lnTo>
                    <a:pt x="3026" y="329"/>
                  </a:lnTo>
                  <a:lnTo>
                    <a:pt x="3020" y="328"/>
                  </a:lnTo>
                  <a:lnTo>
                    <a:pt x="3013" y="326"/>
                  </a:lnTo>
                  <a:lnTo>
                    <a:pt x="3008" y="323"/>
                  </a:lnTo>
                  <a:lnTo>
                    <a:pt x="3002" y="320"/>
                  </a:lnTo>
                  <a:lnTo>
                    <a:pt x="2998" y="317"/>
                  </a:lnTo>
                  <a:lnTo>
                    <a:pt x="2993" y="313"/>
                  </a:lnTo>
                  <a:lnTo>
                    <a:pt x="2989" y="307"/>
                  </a:lnTo>
                  <a:lnTo>
                    <a:pt x="2986" y="302"/>
                  </a:lnTo>
                  <a:lnTo>
                    <a:pt x="2983" y="295"/>
                  </a:lnTo>
                  <a:lnTo>
                    <a:pt x="2980" y="288"/>
                  </a:lnTo>
                  <a:lnTo>
                    <a:pt x="2978" y="281"/>
                  </a:lnTo>
                  <a:lnTo>
                    <a:pt x="2977" y="272"/>
                  </a:lnTo>
                  <a:lnTo>
                    <a:pt x="2977" y="263"/>
                  </a:lnTo>
                  <a:lnTo>
                    <a:pt x="2976" y="255"/>
                  </a:lnTo>
                  <a:lnTo>
                    <a:pt x="2976" y="124"/>
                  </a:lnTo>
                  <a:lnTo>
                    <a:pt x="2952" y="124"/>
                  </a:lnTo>
                  <a:lnTo>
                    <a:pt x="2952" y="92"/>
                  </a:lnTo>
                  <a:lnTo>
                    <a:pt x="2976" y="92"/>
                  </a:lnTo>
                  <a:lnTo>
                    <a:pt x="2976" y="24"/>
                  </a:lnTo>
                  <a:lnTo>
                    <a:pt x="3013" y="24"/>
                  </a:lnTo>
                  <a:lnTo>
                    <a:pt x="3013" y="92"/>
                  </a:lnTo>
                  <a:lnTo>
                    <a:pt x="3081" y="92"/>
                  </a:lnTo>
                  <a:lnTo>
                    <a:pt x="3081" y="124"/>
                  </a:lnTo>
                  <a:lnTo>
                    <a:pt x="3013" y="124"/>
                  </a:lnTo>
                  <a:lnTo>
                    <a:pt x="3013" y="236"/>
                  </a:lnTo>
                  <a:lnTo>
                    <a:pt x="3013" y="251"/>
                  </a:lnTo>
                  <a:lnTo>
                    <a:pt x="3014" y="263"/>
                  </a:lnTo>
                  <a:lnTo>
                    <a:pt x="3015" y="272"/>
                  </a:lnTo>
                  <a:lnTo>
                    <a:pt x="3019" y="281"/>
                  </a:lnTo>
                  <a:lnTo>
                    <a:pt x="3020" y="284"/>
                  </a:lnTo>
                  <a:lnTo>
                    <a:pt x="3023" y="287"/>
                  </a:lnTo>
                  <a:lnTo>
                    <a:pt x="3025" y="291"/>
                  </a:lnTo>
                  <a:lnTo>
                    <a:pt x="3030" y="292"/>
                  </a:lnTo>
                  <a:lnTo>
                    <a:pt x="3033" y="294"/>
                  </a:lnTo>
                  <a:lnTo>
                    <a:pt x="3038" y="295"/>
                  </a:lnTo>
                  <a:lnTo>
                    <a:pt x="3044" y="296"/>
                  </a:lnTo>
                  <a:lnTo>
                    <a:pt x="3049" y="296"/>
                  </a:lnTo>
                  <a:lnTo>
                    <a:pt x="3058" y="295"/>
                  </a:lnTo>
                  <a:lnTo>
                    <a:pt x="3067" y="293"/>
                  </a:lnTo>
                  <a:lnTo>
                    <a:pt x="3074" y="291"/>
                  </a:lnTo>
                  <a:lnTo>
                    <a:pt x="3079" y="288"/>
                  </a:lnTo>
                  <a:lnTo>
                    <a:pt x="3081" y="288"/>
                  </a:lnTo>
                  <a:lnTo>
                    <a:pt x="3081" y="323"/>
                  </a:lnTo>
                  <a:lnTo>
                    <a:pt x="3071" y="327"/>
                  </a:lnTo>
                  <a:lnTo>
                    <a:pt x="3060" y="329"/>
                  </a:lnTo>
                  <a:lnTo>
                    <a:pt x="3049" y="330"/>
                  </a:lnTo>
                  <a:lnTo>
                    <a:pt x="3040" y="330"/>
                  </a:lnTo>
                  <a:close/>
                  <a:moveTo>
                    <a:pt x="3314" y="209"/>
                  </a:moveTo>
                  <a:lnTo>
                    <a:pt x="3314" y="223"/>
                  </a:lnTo>
                  <a:lnTo>
                    <a:pt x="3312" y="237"/>
                  </a:lnTo>
                  <a:lnTo>
                    <a:pt x="3310" y="249"/>
                  </a:lnTo>
                  <a:lnTo>
                    <a:pt x="3307" y="261"/>
                  </a:lnTo>
                  <a:lnTo>
                    <a:pt x="3303" y="272"/>
                  </a:lnTo>
                  <a:lnTo>
                    <a:pt x="3299" y="282"/>
                  </a:lnTo>
                  <a:lnTo>
                    <a:pt x="3293" y="292"/>
                  </a:lnTo>
                  <a:lnTo>
                    <a:pt x="3288" y="300"/>
                  </a:lnTo>
                  <a:lnTo>
                    <a:pt x="3280" y="308"/>
                  </a:lnTo>
                  <a:lnTo>
                    <a:pt x="3272" y="315"/>
                  </a:lnTo>
                  <a:lnTo>
                    <a:pt x="3265" y="320"/>
                  </a:lnTo>
                  <a:lnTo>
                    <a:pt x="3256" y="325"/>
                  </a:lnTo>
                  <a:lnTo>
                    <a:pt x="3247" y="328"/>
                  </a:lnTo>
                  <a:lnTo>
                    <a:pt x="3237" y="330"/>
                  </a:lnTo>
                  <a:lnTo>
                    <a:pt x="3226" y="332"/>
                  </a:lnTo>
                  <a:lnTo>
                    <a:pt x="3217" y="332"/>
                  </a:lnTo>
                  <a:lnTo>
                    <a:pt x="3205" y="332"/>
                  </a:lnTo>
                  <a:lnTo>
                    <a:pt x="3195" y="330"/>
                  </a:lnTo>
                  <a:lnTo>
                    <a:pt x="3185" y="328"/>
                  </a:lnTo>
                  <a:lnTo>
                    <a:pt x="3175" y="325"/>
                  </a:lnTo>
                  <a:lnTo>
                    <a:pt x="3166" y="319"/>
                  </a:lnTo>
                  <a:lnTo>
                    <a:pt x="3159" y="314"/>
                  </a:lnTo>
                  <a:lnTo>
                    <a:pt x="3151" y="307"/>
                  </a:lnTo>
                  <a:lnTo>
                    <a:pt x="3144" y="299"/>
                  </a:lnTo>
                  <a:lnTo>
                    <a:pt x="3138" y="291"/>
                  </a:lnTo>
                  <a:lnTo>
                    <a:pt x="3132" y="281"/>
                  </a:lnTo>
                  <a:lnTo>
                    <a:pt x="3128" y="271"/>
                  </a:lnTo>
                  <a:lnTo>
                    <a:pt x="3125" y="260"/>
                  </a:lnTo>
                  <a:lnTo>
                    <a:pt x="3121" y="248"/>
                  </a:lnTo>
                  <a:lnTo>
                    <a:pt x="3119" y="236"/>
                  </a:lnTo>
                  <a:lnTo>
                    <a:pt x="3118" y="223"/>
                  </a:lnTo>
                  <a:lnTo>
                    <a:pt x="3118" y="209"/>
                  </a:lnTo>
                  <a:lnTo>
                    <a:pt x="3118" y="194"/>
                  </a:lnTo>
                  <a:lnTo>
                    <a:pt x="3119" y="181"/>
                  </a:lnTo>
                  <a:lnTo>
                    <a:pt x="3121" y="168"/>
                  </a:lnTo>
                  <a:lnTo>
                    <a:pt x="3125" y="156"/>
                  </a:lnTo>
                  <a:lnTo>
                    <a:pt x="3128" y="145"/>
                  </a:lnTo>
                  <a:lnTo>
                    <a:pt x="3133" y="135"/>
                  </a:lnTo>
                  <a:lnTo>
                    <a:pt x="3139" y="127"/>
                  </a:lnTo>
                  <a:lnTo>
                    <a:pt x="3144" y="118"/>
                  </a:lnTo>
                  <a:lnTo>
                    <a:pt x="3152" y="110"/>
                  </a:lnTo>
                  <a:lnTo>
                    <a:pt x="3160" y="104"/>
                  </a:lnTo>
                  <a:lnTo>
                    <a:pt x="3167" y="98"/>
                  </a:lnTo>
                  <a:lnTo>
                    <a:pt x="3176" y="93"/>
                  </a:lnTo>
                  <a:lnTo>
                    <a:pt x="3185" y="89"/>
                  </a:lnTo>
                  <a:lnTo>
                    <a:pt x="3195" y="87"/>
                  </a:lnTo>
                  <a:lnTo>
                    <a:pt x="3206" y="85"/>
                  </a:lnTo>
                  <a:lnTo>
                    <a:pt x="3217" y="85"/>
                  </a:lnTo>
                  <a:lnTo>
                    <a:pt x="3226" y="85"/>
                  </a:lnTo>
                  <a:lnTo>
                    <a:pt x="3237" y="87"/>
                  </a:lnTo>
                  <a:lnTo>
                    <a:pt x="3247" y="89"/>
                  </a:lnTo>
                  <a:lnTo>
                    <a:pt x="3256" y="93"/>
                  </a:lnTo>
                  <a:lnTo>
                    <a:pt x="3265" y="98"/>
                  </a:lnTo>
                  <a:lnTo>
                    <a:pt x="3272" y="104"/>
                  </a:lnTo>
                  <a:lnTo>
                    <a:pt x="3280" y="110"/>
                  </a:lnTo>
                  <a:lnTo>
                    <a:pt x="3288" y="118"/>
                  </a:lnTo>
                  <a:lnTo>
                    <a:pt x="3293" y="125"/>
                  </a:lnTo>
                  <a:lnTo>
                    <a:pt x="3299" y="135"/>
                  </a:lnTo>
                  <a:lnTo>
                    <a:pt x="3303" y="145"/>
                  </a:lnTo>
                  <a:lnTo>
                    <a:pt x="3307" y="156"/>
                  </a:lnTo>
                  <a:lnTo>
                    <a:pt x="3310" y="168"/>
                  </a:lnTo>
                  <a:lnTo>
                    <a:pt x="3312" y="181"/>
                  </a:lnTo>
                  <a:lnTo>
                    <a:pt x="3314" y="194"/>
                  </a:lnTo>
                  <a:lnTo>
                    <a:pt x="3314" y="209"/>
                  </a:lnTo>
                  <a:close/>
                  <a:moveTo>
                    <a:pt x="3276" y="209"/>
                  </a:moveTo>
                  <a:lnTo>
                    <a:pt x="3276" y="198"/>
                  </a:lnTo>
                  <a:lnTo>
                    <a:pt x="3275" y="188"/>
                  </a:lnTo>
                  <a:lnTo>
                    <a:pt x="3273" y="178"/>
                  </a:lnTo>
                  <a:lnTo>
                    <a:pt x="3272" y="169"/>
                  </a:lnTo>
                  <a:lnTo>
                    <a:pt x="3270" y="160"/>
                  </a:lnTo>
                  <a:lnTo>
                    <a:pt x="3267" y="154"/>
                  </a:lnTo>
                  <a:lnTo>
                    <a:pt x="3264" y="147"/>
                  </a:lnTo>
                  <a:lnTo>
                    <a:pt x="3260" y="141"/>
                  </a:lnTo>
                  <a:lnTo>
                    <a:pt x="3256" y="136"/>
                  </a:lnTo>
                  <a:lnTo>
                    <a:pt x="3252" y="131"/>
                  </a:lnTo>
                  <a:lnTo>
                    <a:pt x="3247" y="128"/>
                  </a:lnTo>
                  <a:lnTo>
                    <a:pt x="3242" y="124"/>
                  </a:lnTo>
                  <a:lnTo>
                    <a:pt x="3235" y="122"/>
                  </a:lnTo>
                  <a:lnTo>
                    <a:pt x="3230" y="120"/>
                  </a:lnTo>
                  <a:lnTo>
                    <a:pt x="3223" y="119"/>
                  </a:lnTo>
                  <a:lnTo>
                    <a:pt x="3217" y="119"/>
                  </a:lnTo>
                  <a:lnTo>
                    <a:pt x="3209" y="119"/>
                  </a:lnTo>
                  <a:lnTo>
                    <a:pt x="3202" y="120"/>
                  </a:lnTo>
                  <a:lnTo>
                    <a:pt x="3196" y="122"/>
                  </a:lnTo>
                  <a:lnTo>
                    <a:pt x="3190" y="124"/>
                  </a:lnTo>
                  <a:lnTo>
                    <a:pt x="3185" y="128"/>
                  </a:lnTo>
                  <a:lnTo>
                    <a:pt x="3180" y="131"/>
                  </a:lnTo>
                  <a:lnTo>
                    <a:pt x="3176" y="136"/>
                  </a:lnTo>
                  <a:lnTo>
                    <a:pt x="3172" y="141"/>
                  </a:lnTo>
                  <a:lnTo>
                    <a:pt x="3168" y="147"/>
                  </a:lnTo>
                  <a:lnTo>
                    <a:pt x="3165" y="154"/>
                  </a:lnTo>
                  <a:lnTo>
                    <a:pt x="3162" y="160"/>
                  </a:lnTo>
                  <a:lnTo>
                    <a:pt x="3160" y="169"/>
                  </a:lnTo>
                  <a:lnTo>
                    <a:pt x="3159" y="178"/>
                  </a:lnTo>
                  <a:lnTo>
                    <a:pt x="3156" y="188"/>
                  </a:lnTo>
                  <a:lnTo>
                    <a:pt x="3156" y="198"/>
                  </a:lnTo>
                  <a:lnTo>
                    <a:pt x="3156" y="209"/>
                  </a:lnTo>
                  <a:lnTo>
                    <a:pt x="3156" y="220"/>
                  </a:lnTo>
                  <a:lnTo>
                    <a:pt x="3156" y="229"/>
                  </a:lnTo>
                  <a:lnTo>
                    <a:pt x="3159" y="239"/>
                  </a:lnTo>
                  <a:lnTo>
                    <a:pt x="3160" y="248"/>
                  </a:lnTo>
                  <a:lnTo>
                    <a:pt x="3162" y="256"/>
                  </a:lnTo>
                  <a:lnTo>
                    <a:pt x="3165" y="263"/>
                  </a:lnTo>
                  <a:lnTo>
                    <a:pt x="3168" y="270"/>
                  </a:lnTo>
                  <a:lnTo>
                    <a:pt x="3172" y="275"/>
                  </a:lnTo>
                  <a:lnTo>
                    <a:pt x="3176" y="281"/>
                  </a:lnTo>
                  <a:lnTo>
                    <a:pt x="3180" y="285"/>
                  </a:lnTo>
                  <a:lnTo>
                    <a:pt x="3185" y="290"/>
                  </a:lnTo>
                  <a:lnTo>
                    <a:pt x="3190" y="293"/>
                  </a:lnTo>
                  <a:lnTo>
                    <a:pt x="3196" y="295"/>
                  </a:lnTo>
                  <a:lnTo>
                    <a:pt x="3202" y="297"/>
                  </a:lnTo>
                  <a:lnTo>
                    <a:pt x="3209" y="298"/>
                  </a:lnTo>
                  <a:lnTo>
                    <a:pt x="3217" y="298"/>
                  </a:lnTo>
                  <a:lnTo>
                    <a:pt x="3223" y="298"/>
                  </a:lnTo>
                  <a:lnTo>
                    <a:pt x="3230" y="297"/>
                  </a:lnTo>
                  <a:lnTo>
                    <a:pt x="3235" y="295"/>
                  </a:lnTo>
                  <a:lnTo>
                    <a:pt x="3242" y="293"/>
                  </a:lnTo>
                  <a:lnTo>
                    <a:pt x="3246" y="290"/>
                  </a:lnTo>
                  <a:lnTo>
                    <a:pt x="3252" y="286"/>
                  </a:lnTo>
                  <a:lnTo>
                    <a:pt x="3256" y="281"/>
                  </a:lnTo>
                  <a:lnTo>
                    <a:pt x="3260" y="276"/>
                  </a:lnTo>
                  <a:lnTo>
                    <a:pt x="3264" y="270"/>
                  </a:lnTo>
                  <a:lnTo>
                    <a:pt x="3267" y="263"/>
                  </a:lnTo>
                  <a:lnTo>
                    <a:pt x="3270" y="256"/>
                  </a:lnTo>
                  <a:lnTo>
                    <a:pt x="3272" y="248"/>
                  </a:lnTo>
                  <a:lnTo>
                    <a:pt x="3273" y="239"/>
                  </a:lnTo>
                  <a:lnTo>
                    <a:pt x="3275" y="229"/>
                  </a:lnTo>
                  <a:lnTo>
                    <a:pt x="3276" y="220"/>
                  </a:lnTo>
                  <a:lnTo>
                    <a:pt x="3276" y="209"/>
                  </a:lnTo>
                  <a:close/>
                  <a:moveTo>
                    <a:pt x="3549" y="326"/>
                  </a:moveTo>
                  <a:lnTo>
                    <a:pt x="3512" y="326"/>
                  </a:lnTo>
                  <a:lnTo>
                    <a:pt x="3512" y="192"/>
                  </a:lnTo>
                  <a:lnTo>
                    <a:pt x="3512" y="177"/>
                  </a:lnTo>
                  <a:lnTo>
                    <a:pt x="3511" y="163"/>
                  </a:lnTo>
                  <a:lnTo>
                    <a:pt x="3509" y="150"/>
                  </a:lnTo>
                  <a:lnTo>
                    <a:pt x="3505" y="140"/>
                  </a:lnTo>
                  <a:lnTo>
                    <a:pt x="3503" y="135"/>
                  </a:lnTo>
                  <a:lnTo>
                    <a:pt x="3500" y="132"/>
                  </a:lnTo>
                  <a:lnTo>
                    <a:pt x="3497" y="129"/>
                  </a:lnTo>
                  <a:lnTo>
                    <a:pt x="3492" y="127"/>
                  </a:lnTo>
                  <a:lnTo>
                    <a:pt x="3488" y="124"/>
                  </a:lnTo>
                  <a:lnTo>
                    <a:pt x="3483" y="123"/>
                  </a:lnTo>
                  <a:lnTo>
                    <a:pt x="3477" y="123"/>
                  </a:lnTo>
                  <a:lnTo>
                    <a:pt x="3470" y="122"/>
                  </a:lnTo>
                  <a:lnTo>
                    <a:pt x="3464" y="123"/>
                  </a:lnTo>
                  <a:lnTo>
                    <a:pt x="3456" y="124"/>
                  </a:lnTo>
                  <a:lnTo>
                    <a:pt x="3450" y="127"/>
                  </a:lnTo>
                  <a:lnTo>
                    <a:pt x="3442" y="130"/>
                  </a:lnTo>
                  <a:lnTo>
                    <a:pt x="3428" y="140"/>
                  </a:lnTo>
                  <a:lnTo>
                    <a:pt x="3413" y="151"/>
                  </a:lnTo>
                  <a:lnTo>
                    <a:pt x="3413" y="326"/>
                  </a:lnTo>
                  <a:lnTo>
                    <a:pt x="3376" y="326"/>
                  </a:lnTo>
                  <a:lnTo>
                    <a:pt x="3376" y="92"/>
                  </a:lnTo>
                  <a:lnTo>
                    <a:pt x="3413" y="92"/>
                  </a:lnTo>
                  <a:lnTo>
                    <a:pt x="3413" y="118"/>
                  </a:lnTo>
                  <a:lnTo>
                    <a:pt x="3422" y="110"/>
                  </a:lnTo>
                  <a:lnTo>
                    <a:pt x="3430" y="104"/>
                  </a:lnTo>
                  <a:lnTo>
                    <a:pt x="3439" y="98"/>
                  </a:lnTo>
                  <a:lnTo>
                    <a:pt x="3446" y="94"/>
                  </a:lnTo>
                  <a:lnTo>
                    <a:pt x="3454" y="89"/>
                  </a:lnTo>
                  <a:lnTo>
                    <a:pt x="3463" y="87"/>
                  </a:lnTo>
                  <a:lnTo>
                    <a:pt x="3471" y="85"/>
                  </a:lnTo>
                  <a:lnTo>
                    <a:pt x="3480" y="85"/>
                  </a:lnTo>
                  <a:lnTo>
                    <a:pt x="3488" y="85"/>
                  </a:lnTo>
                  <a:lnTo>
                    <a:pt x="3495" y="86"/>
                  </a:lnTo>
                  <a:lnTo>
                    <a:pt x="3502" y="88"/>
                  </a:lnTo>
                  <a:lnTo>
                    <a:pt x="3509" y="90"/>
                  </a:lnTo>
                  <a:lnTo>
                    <a:pt x="3515" y="94"/>
                  </a:lnTo>
                  <a:lnTo>
                    <a:pt x="3521" y="98"/>
                  </a:lnTo>
                  <a:lnTo>
                    <a:pt x="3526" y="103"/>
                  </a:lnTo>
                  <a:lnTo>
                    <a:pt x="3530" y="108"/>
                  </a:lnTo>
                  <a:lnTo>
                    <a:pt x="3535" y="113"/>
                  </a:lnTo>
                  <a:lnTo>
                    <a:pt x="3539" y="120"/>
                  </a:lnTo>
                  <a:lnTo>
                    <a:pt x="3541" y="128"/>
                  </a:lnTo>
                  <a:lnTo>
                    <a:pt x="3545" y="135"/>
                  </a:lnTo>
                  <a:lnTo>
                    <a:pt x="3547" y="144"/>
                  </a:lnTo>
                  <a:lnTo>
                    <a:pt x="3548" y="154"/>
                  </a:lnTo>
                  <a:lnTo>
                    <a:pt x="3549" y="164"/>
                  </a:lnTo>
                  <a:lnTo>
                    <a:pt x="3549" y="174"/>
                  </a:lnTo>
                  <a:lnTo>
                    <a:pt x="3549" y="326"/>
                  </a:lnTo>
                  <a:close/>
                  <a:moveTo>
                    <a:pt x="3758" y="262"/>
                  </a:moveTo>
                  <a:lnTo>
                    <a:pt x="3758" y="133"/>
                  </a:lnTo>
                  <a:lnTo>
                    <a:pt x="3745" y="128"/>
                  </a:lnTo>
                  <a:lnTo>
                    <a:pt x="3733" y="123"/>
                  </a:lnTo>
                  <a:lnTo>
                    <a:pt x="3721" y="121"/>
                  </a:lnTo>
                  <a:lnTo>
                    <a:pt x="3709" y="120"/>
                  </a:lnTo>
                  <a:lnTo>
                    <a:pt x="3702" y="121"/>
                  </a:lnTo>
                  <a:lnTo>
                    <a:pt x="3696" y="122"/>
                  </a:lnTo>
                  <a:lnTo>
                    <a:pt x="3690" y="123"/>
                  </a:lnTo>
                  <a:lnTo>
                    <a:pt x="3684" y="125"/>
                  </a:lnTo>
                  <a:lnTo>
                    <a:pt x="3679" y="129"/>
                  </a:lnTo>
                  <a:lnTo>
                    <a:pt x="3674" y="133"/>
                  </a:lnTo>
                  <a:lnTo>
                    <a:pt x="3669" y="138"/>
                  </a:lnTo>
                  <a:lnTo>
                    <a:pt x="3665" y="143"/>
                  </a:lnTo>
                  <a:lnTo>
                    <a:pt x="3662" y="148"/>
                  </a:lnTo>
                  <a:lnTo>
                    <a:pt x="3658" y="155"/>
                  </a:lnTo>
                  <a:lnTo>
                    <a:pt x="3655" y="162"/>
                  </a:lnTo>
                  <a:lnTo>
                    <a:pt x="3653" y="169"/>
                  </a:lnTo>
                  <a:lnTo>
                    <a:pt x="3651" y="177"/>
                  </a:lnTo>
                  <a:lnTo>
                    <a:pt x="3650" y="187"/>
                  </a:lnTo>
                  <a:lnTo>
                    <a:pt x="3650" y="195"/>
                  </a:lnTo>
                  <a:lnTo>
                    <a:pt x="3649" y="205"/>
                  </a:lnTo>
                  <a:lnTo>
                    <a:pt x="3650" y="224"/>
                  </a:lnTo>
                  <a:lnTo>
                    <a:pt x="3652" y="240"/>
                  </a:lnTo>
                  <a:lnTo>
                    <a:pt x="3654" y="247"/>
                  </a:lnTo>
                  <a:lnTo>
                    <a:pt x="3656" y="253"/>
                  </a:lnTo>
                  <a:lnTo>
                    <a:pt x="3658" y="260"/>
                  </a:lnTo>
                  <a:lnTo>
                    <a:pt x="3662" y="265"/>
                  </a:lnTo>
                  <a:lnTo>
                    <a:pt x="3665" y="270"/>
                  </a:lnTo>
                  <a:lnTo>
                    <a:pt x="3668" y="274"/>
                  </a:lnTo>
                  <a:lnTo>
                    <a:pt x="3673" y="278"/>
                  </a:lnTo>
                  <a:lnTo>
                    <a:pt x="3677" y="280"/>
                  </a:lnTo>
                  <a:lnTo>
                    <a:pt x="3682" y="282"/>
                  </a:lnTo>
                  <a:lnTo>
                    <a:pt x="3688" y="284"/>
                  </a:lnTo>
                  <a:lnTo>
                    <a:pt x="3695" y="285"/>
                  </a:lnTo>
                  <a:lnTo>
                    <a:pt x="3701" y="285"/>
                  </a:lnTo>
                  <a:lnTo>
                    <a:pt x="3708" y="285"/>
                  </a:lnTo>
                  <a:lnTo>
                    <a:pt x="3715" y="284"/>
                  </a:lnTo>
                  <a:lnTo>
                    <a:pt x="3723" y="282"/>
                  </a:lnTo>
                  <a:lnTo>
                    <a:pt x="3731" y="280"/>
                  </a:lnTo>
                  <a:lnTo>
                    <a:pt x="3738" y="276"/>
                  </a:lnTo>
                  <a:lnTo>
                    <a:pt x="3745" y="272"/>
                  </a:lnTo>
                  <a:lnTo>
                    <a:pt x="3751" y="268"/>
                  </a:lnTo>
                  <a:lnTo>
                    <a:pt x="3758" y="262"/>
                  </a:lnTo>
                  <a:close/>
                  <a:moveTo>
                    <a:pt x="3634" y="363"/>
                  </a:moveTo>
                  <a:lnTo>
                    <a:pt x="3639" y="365"/>
                  </a:lnTo>
                  <a:lnTo>
                    <a:pt x="3645" y="368"/>
                  </a:lnTo>
                  <a:lnTo>
                    <a:pt x="3653" y="370"/>
                  </a:lnTo>
                  <a:lnTo>
                    <a:pt x="3662" y="374"/>
                  </a:lnTo>
                  <a:lnTo>
                    <a:pt x="3672" y="376"/>
                  </a:lnTo>
                  <a:lnTo>
                    <a:pt x="3680" y="378"/>
                  </a:lnTo>
                  <a:lnTo>
                    <a:pt x="3689" y="379"/>
                  </a:lnTo>
                  <a:lnTo>
                    <a:pt x="3699" y="379"/>
                  </a:lnTo>
                  <a:lnTo>
                    <a:pt x="3708" y="379"/>
                  </a:lnTo>
                  <a:lnTo>
                    <a:pt x="3715" y="378"/>
                  </a:lnTo>
                  <a:lnTo>
                    <a:pt x="3722" y="377"/>
                  </a:lnTo>
                  <a:lnTo>
                    <a:pt x="3728" y="375"/>
                  </a:lnTo>
                  <a:lnTo>
                    <a:pt x="3734" y="372"/>
                  </a:lnTo>
                  <a:lnTo>
                    <a:pt x="3738" y="368"/>
                  </a:lnTo>
                  <a:lnTo>
                    <a:pt x="3743" y="365"/>
                  </a:lnTo>
                  <a:lnTo>
                    <a:pt x="3747" y="361"/>
                  </a:lnTo>
                  <a:lnTo>
                    <a:pt x="3749" y="356"/>
                  </a:lnTo>
                  <a:lnTo>
                    <a:pt x="3751" y="352"/>
                  </a:lnTo>
                  <a:lnTo>
                    <a:pt x="3754" y="346"/>
                  </a:lnTo>
                  <a:lnTo>
                    <a:pt x="3756" y="341"/>
                  </a:lnTo>
                  <a:lnTo>
                    <a:pt x="3757" y="329"/>
                  </a:lnTo>
                  <a:lnTo>
                    <a:pt x="3758" y="316"/>
                  </a:lnTo>
                  <a:lnTo>
                    <a:pt x="3758" y="295"/>
                  </a:lnTo>
                  <a:lnTo>
                    <a:pt x="3750" y="302"/>
                  </a:lnTo>
                  <a:lnTo>
                    <a:pt x="3743" y="307"/>
                  </a:lnTo>
                  <a:lnTo>
                    <a:pt x="3736" y="311"/>
                  </a:lnTo>
                  <a:lnTo>
                    <a:pt x="3728" y="315"/>
                  </a:lnTo>
                  <a:lnTo>
                    <a:pt x="3721" y="318"/>
                  </a:lnTo>
                  <a:lnTo>
                    <a:pt x="3712" y="320"/>
                  </a:lnTo>
                  <a:lnTo>
                    <a:pt x="3703" y="321"/>
                  </a:lnTo>
                  <a:lnTo>
                    <a:pt x="3692" y="322"/>
                  </a:lnTo>
                  <a:lnTo>
                    <a:pt x="3684" y="321"/>
                  </a:lnTo>
                  <a:lnTo>
                    <a:pt x="3675" y="320"/>
                  </a:lnTo>
                  <a:lnTo>
                    <a:pt x="3667" y="318"/>
                  </a:lnTo>
                  <a:lnTo>
                    <a:pt x="3660" y="315"/>
                  </a:lnTo>
                  <a:lnTo>
                    <a:pt x="3652" y="310"/>
                  </a:lnTo>
                  <a:lnTo>
                    <a:pt x="3645" y="305"/>
                  </a:lnTo>
                  <a:lnTo>
                    <a:pt x="3639" y="299"/>
                  </a:lnTo>
                  <a:lnTo>
                    <a:pt x="3633" y="292"/>
                  </a:lnTo>
                  <a:lnTo>
                    <a:pt x="3628" y="284"/>
                  </a:lnTo>
                  <a:lnTo>
                    <a:pt x="3623" y="275"/>
                  </a:lnTo>
                  <a:lnTo>
                    <a:pt x="3619" y="265"/>
                  </a:lnTo>
                  <a:lnTo>
                    <a:pt x="3617" y="256"/>
                  </a:lnTo>
                  <a:lnTo>
                    <a:pt x="3614" y="245"/>
                  </a:lnTo>
                  <a:lnTo>
                    <a:pt x="3612" y="233"/>
                  </a:lnTo>
                  <a:lnTo>
                    <a:pt x="3611" y="220"/>
                  </a:lnTo>
                  <a:lnTo>
                    <a:pt x="3611" y="206"/>
                  </a:lnTo>
                  <a:lnTo>
                    <a:pt x="3611" y="192"/>
                  </a:lnTo>
                  <a:lnTo>
                    <a:pt x="3612" y="179"/>
                  </a:lnTo>
                  <a:lnTo>
                    <a:pt x="3615" y="166"/>
                  </a:lnTo>
                  <a:lnTo>
                    <a:pt x="3619" y="155"/>
                  </a:lnTo>
                  <a:lnTo>
                    <a:pt x="3622" y="144"/>
                  </a:lnTo>
                  <a:lnTo>
                    <a:pt x="3628" y="134"/>
                  </a:lnTo>
                  <a:lnTo>
                    <a:pt x="3633" y="124"/>
                  </a:lnTo>
                  <a:lnTo>
                    <a:pt x="3639" y="117"/>
                  </a:lnTo>
                  <a:lnTo>
                    <a:pt x="3645" y="109"/>
                  </a:lnTo>
                  <a:lnTo>
                    <a:pt x="3653" y="103"/>
                  </a:lnTo>
                  <a:lnTo>
                    <a:pt x="3661" y="98"/>
                  </a:lnTo>
                  <a:lnTo>
                    <a:pt x="3668" y="93"/>
                  </a:lnTo>
                  <a:lnTo>
                    <a:pt x="3677" y="89"/>
                  </a:lnTo>
                  <a:lnTo>
                    <a:pt x="3686" y="87"/>
                  </a:lnTo>
                  <a:lnTo>
                    <a:pt x="3695" y="85"/>
                  </a:lnTo>
                  <a:lnTo>
                    <a:pt x="3703" y="85"/>
                  </a:lnTo>
                  <a:lnTo>
                    <a:pt x="3712" y="85"/>
                  </a:lnTo>
                  <a:lnTo>
                    <a:pt x="3720" y="86"/>
                  </a:lnTo>
                  <a:lnTo>
                    <a:pt x="3726" y="87"/>
                  </a:lnTo>
                  <a:lnTo>
                    <a:pt x="3733" y="89"/>
                  </a:lnTo>
                  <a:lnTo>
                    <a:pt x="3745" y="95"/>
                  </a:lnTo>
                  <a:lnTo>
                    <a:pt x="3758" y="101"/>
                  </a:lnTo>
                  <a:lnTo>
                    <a:pt x="3760" y="92"/>
                  </a:lnTo>
                  <a:lnTo>
                    <a:pt x="3795" y="92"/>
                  </a:lnTo>
                  <a:lnTo>
                    <a:pt x="3795" y="299"/>
                  </a:lnTo>
                  <a:lnTo>
                    <a:pt x="3794" y="314"/>
                  </a:lnTo>
                  <a:lnTo>
                    <a:pt x="3793" y="327"/>
                  </a:lnTo>
                  <a:lnTo>
                    <a:pt x="3792" y="340"/>
                  </a:lnTo>
                  <a:lnTo>
                    <a:pt x="3789" y="351"/>
                  </a:lnTo>
                  <a:lnTo>
                    <a:pt x="3785" y="362"/>
                  </a:lnTo>
                  <a:lnTo>
                    <a:pt x="3781" y="370"/>
                  </a:lnTo>
                  <a:lnTo>
                    <a:pt x="3777" y="379"/>
                  </a:lnTo>
                  <a:lnTo>
                    <a:pt x="3770" y="387"/>
                  </a:lnTo>
                  <a:lnTo>
                    <a:pt x="3763" y="393"/>
                  </a:lnTo>
                  <a:lnTo>
                    <a:pt x="3757" y="399"/>
                  </a:lnTo>
                  <a:lnTo>
                    <a:pt x="3748" y="403"/>
                  </a:lnTo>
                  <a:lnTo>
                    <a:pt x="3739" y="408"/>
                  </a:lnTo>
                  <a:lnTo>
                    <a:pt x="3730" y="411"/>
                  </a:lnTo>
                  <a:lnTo>
                    <a:pt x="3720" y="413"/>
                  </a:lnTo>
                  <a:lnTo>
                    <a:pt x="3708" y="414"/>
                  </a:lnTo>
                  <a:lnTo>
                    <a:pt x="3696" y="414"/>
                  </a:lnTo>
                  <a:lnTo>
                    <a:pt x="3688" y="414"/>
                  </a:lnTo>
                  <a:lnTo>
                    <a:pt x="3680" y="414"/>
                  </a:lnTo>
                  <a:lnTo>
                    <a:pt x="3672" y="413"/>
                  </a:lnTo>
                  <a:lnTo>
                    <a:pt x="3663" y="412"/>
                  </a:lnTo>
                  <a:lnTo>
                    <a:pt x="3647" y="409"/>
                  </a:lnTo>
                  <a:lnTo>
                    <a:pt x="3632" y="404"/>
                  </a:lnTo>
                  <a:lnTo>
                    <a:pt x="3632" y="363"/>
                  </a:lnTo>
                  <a:lnTo>
                    <a:pt x="3634" y="363"/>
                  </a:lnTo>
                  <a:close/>
                  <a:moveTo>
                    <a:pt x="4078" y="332"/>
                  </a:moveTo>
                  <a:lnTo>
                    <a:pt x="4066" y="332"/>
                  </a:lnTo>
                  <a:lnTo>
                    <a:pt x="4054" y="330"/>
                  </a:lnTo>
                  <a:lnTo>
                    <a:pt x="4043" y="328"/>
                  </a:lnTo>
                  <a:lnTo>
                    <a:pt x="4034" y="326"/>
                  </a:lnTo>
                  <a:lnTo>
                    <a:pt x="4025" y="321"/>
                  </a:lnTo>
                  <a:lnTo>
                    <a:pt x="4016" y="316"/>
                  </a:lnTo>
                  <a:lnTo>
                    <a:pt x="4008" y="310"/>
                  </a:lnTo>
                  <a:lnTo>
                    <a:pt x="4001" y="304"/>
                  </a:lnTo>
                  <a:lnTo>
                    <a:pt x="3994" y="295"/>
                  </a:lnTo>
                  <a:lnTo>
                    <a:pt x="3988" y="285"/>
                  </a:lnTo>
                  <a:lnTo>
                    <a:pt x="3983" y="275"/>
                  </a:lnTo>
                  <a:lnTo>
                    <a:pt x="3980" y="264"/>
                  </a:lnTo>
                  <a:lnTo>
                    <a:pt x="3977" y="252"/>
                  </a:lnTo>
                  <a:lnTo>
                    <a:pt x="3974" y="239"/>
                  </a:lnTo>
                  <a:lnTo>
                    <a:pt x="3973" y="224"/>
                  </a:lnTo>
                  <a:lnTo>
                    <a:pt x="3973" y="209"/>
                  </a:lnTo>
                  <a:lnTo>
                    <a:pt x="3973" y="14"/>
                  </a:lnTo>
                  <a:lnTo>
                    <a:pt x="4012" y="14"/>
                  </a:lnTo>
                  <a:lnTo>
                    <a:pt x="4012" y="209"/>
                  </a:lnTo>
                  <a:lnTo>
                    <a:pt x="4012" y="218"/>
                  </a:lnTo>
                  <a:lnTo>
                    <a:pt x="4013" y="228"/>
                  </a:lnTo>
                  <a:lnTo>
                    <a:pt x="4014" y="237"/>
                  </a:lnTo>
                  <a:lnTo>
                    <a:pt x="4015" y="245"/>
                  </a:lnTo>
                  <a:lnTo>
                    <a:pt x="4016" y="252"/>
                  </a:lnTo>
                  <a:lnTo>
                    <a:pt x="4018" y="259"/>
                  </a:lnTo>
                  <a:lnTo>
                    <a:pt x="4022" y="265"/>
                  </a:lnTo>
                  <a:lnTo>
                    <a:pt x="4025" y="271"/>
                  </a:lnTo>
                  <a:lnTo>
                    <a:pt x="4029" y="278"/>
                  </a:lnTo>
                  <a:lnTo>
                    <a:pt x="4034" y="282"/>
                  </a:lnTo>
                  <a:lnTo>
                    <a:pt x="4039" y="286"/>
                  </a:lnTo>
                  <a:lnTo>
                    <a:pt x="4046" y="291"/>
                  </a:lnTo>
                  <a:lnTo>
                    <a:pt x="4053" y="293"/>
                  </a:lnTo>
                  <a:lnTo>
                    <a:pt x="4061" y="295"/>
                  </a:lnTo>
                  <a:lnTo>
                    <a:pt x="4070" y="296"/>
                  </a:lnTo>
                  <a:lnTo>
                    <a:pt x="4078" y="297"/>
                  </a:lnTo>
                  <a:lnTo>
                    <a:pt x="4087" y="296"/>
                  </a:lnTo>
                  <a:lnTo>
                    <a:pt x="4096" y="295"/>
                  </a:lnTo>
                  <a:lnTo>
                    <a:pt x="4104" y="293"/>
                  </a:lnTo>
                  <a:lnTo>
                    <a:pt x="4111" y="291"/>
                  </a:lnTo>
                  <a:lnTo>
                    <a:pt x="4118" y="286"/>
                  </a:lnTo>
                  <a:lnTo>
                    <a:pt x="4123" y="282"/>
                  </a:lnTo>
                  <a:lnTo>
                    <a:pt x="4129" y="278"/>
                  </a:lnTo>
                  <a:lnTo>
                    <a:pt x="4133" y="271"/>
                  </a:lnTo>
                  <a:lnTo>
                    <a:pt x="4136" y="265"/>
                  </a:lnTo>
                  <a:lnTo>
                    <a:pt x="4140" y="259"/>
                  </a:lnTo>
                  <a:lnTo>
                    <a:pt x="4142" y="252"/>
                  </a:lnTo>
                  <a:lnTo>
                    <a:pt x="4143" y="245"/>
                  </a:lnTo>
                  <a:lnTo>
                    <a:pt x="4144" y="237"/>
                  </a:lnTo>
                  <a:lnTo>
                    <a:pt x="4145" y="228"/>
                  </a:lnTo>
                  <a:lnTo>
                    <a:pt x="4145" y="220"/>
                  </a:lnTo>
                  <a:lnTo>
                    <a:pt x="4145" y="210"/>
                  </a:lnTo>
                  <a:lnTo>
                    <a:pt x="4145" y="14"/>
                  </a:lnTo>
                  <a:lnTo>
                    <a:pt x="4184" y="14"/>
                  </a:lnTo>
                  <a:lnTo>
                    <a:pt x="4184" y="209"/>
                  </a:lnTo>
                  <a:lnTo>
                    <a:pt x="4184" y="224"/>
                  </a:lnTo>
                  <a:lnTo>
                    <a:pt x="4183" y="238"/>
                  </a:lnTo>
                  <a:lnTo>
                    <a:pt x="4181" y="252"/>
                  </a:lnTo>
                  <a:lnTo>
                    <a:pt x="4178" y="264"/>
                  </a:lnTo>
                  <a:lnTo>
                    <a:pt x="4175" y="275"/>
                  </a:lnTo>
                  <a:lnTo>
                    <a:pt x="4170" y="285"/>
                  </a:lnTo>
                  <a:lnTo>
                    <a:pt x="4164" y="295"/>
                  </a:lnTo>
                  <a:lnTo>
                    <a:pt x="4156" y="304"/>
                  </a:lnTo>
                  <a:lnTo>
                    <a:pt x="4149" y="310"/>
                  </a:lnTo>
                  <a:lnTo>
                    <a:pt x="4142" y="316"/>
                  </a:lnTo>
                  <a:lnTo>
                    <a:pt x="4133" y="321"/>
                  </a:lnTo>
                  <a:lnTo>
                    <a:pt x="4124" y="326"/>
                  </a:lnTo>
                  <a:lnTo>
                    <a:pt x="4114" y="328"/>
                  </a:lnTo>
                  <a:lnTo>
                    <a:pt x="4104" y="331"/>
                  </a:lnTo>
                  <a:lnTo>
                    <a:pt x="4092" y="332"/>
                  </a:lnTo>
                  <a:lnTo>
                    <a:pt x="4078" y="332"/>
                  </a:lnTo>
                  <a:close/>
                  <a:moveTo>
                    <a:pt x="4435" y="326"/>
                  </a:moveTo>
                  <a:lnTo>
                    <a:pt x="4398" y="326"/>
                  </a:lnTo>
                  <a:lnTo>
                    <a:pt x="4398" y="192"/>
                  </a:lnTo>
                  <a:lnTo>
                    <a:pt x="4398" y="177"/>
                  </a:lnTo>
                  <a:lnTo>
                    <a:pt x="4397" y="163"/>
                  </a:lnTo>
                  <a:lnTo>
                    <a:pt x="4394" y="150"/>
                  </a:lnTo>
                  <a:lnTo>
                    <a:pt x="4391" y="140"/>
                  </a:lnTo>
                  <a:lnTo>
                    <a:pt x="4388" y="135"/>
                  </a:lnTo>
                  <a:lnTo>
                    <a:pt x="4386" y="132"/>
                  </a:lnTo>
                  <a:lnTo>
                    <a:pt x="4382" y="129"/>
                  </a:lnTo>
                  <a:lnTo>
                    <a:pt x="4378" y="127"/>
                  </a:lnTo>
                  <a:lnTo>
                    <a:pt x="4374" y="124"/>
                  </a:lnTo>
                  <a:lnTo>
                    <a:pt x="4368" y="123"/>
                  </a:lnTo>
                  <a:lnTo>
                    <a:pt x="4363" y="123"/>
                  </a:lnTo>
                  <a:lnTo>
                    <a:pt x="4356" y="122"/>
                  </a:lnTo>
                  <a:lnTo>
                    <a:pt x="4350" y="123"/>
                  </a:lnTo>
                  <a:lnTo>
                    <a:pt x="4342" y="124"/>
                  </a:lnTo>
                  <a:lnTo>
                    <a:pt x="4335" y="127"/>
                  </a:lnTo>
                  <a:lnTo>
                    <a:pt x="4328" y="130"/>
                  </a:lnTo>
                  <a:lnTo>
                    <a:pt x="4314" y="140"/>
                  </a:lnTo>
                  <a:lnTo>
                    <a:pt x="4299" y="151"/>
                  </a:lnTo>
                  <a:lnTo>
                    <a:pt x="4299" y="326"/>
                  </a:lnTo>
                  <a:lnTo>
                    <a:pt x="4262" y="326"/>
                  </a:lnTo>
                  <a:lnTo>
                    <a:pt x="4262" y="92"/>
                  </a:lnTo>
                  <a:lnTo>
                    <a:pt x="4299" y="92"/>
                  </a:lnTo>
                  <a:lnTo>
                    <a:pt x="4299" y="118"/>
                  </a:lnTo>
                  <a:lnTo>
                    <a:pt x="4307" y="110"/>
                  </a:lnTo>
                  <a:lnTo>
                    <a:pt x="4316" y="104"/>
                  </a:lnTo>
                  <a:lnTo>
                    <a:pt x="4323" y="98"/>
                  </a:lnTo>
                  <a:lnTo>
                    <a:pt x="4332" y="94"/>
                  </a:lnTo>
                  <a:lnTo>
                    <a:pt x="4340" y="89"/>
                  </a:lnTo>
                  <a:lnTo>
                    <a:pt x="4349" y="87"/>
                  </a:lnTo>
                  <a:lnTo>
                    <a:pt x="4357" y="85"/>
                  </a:lnTo>
                  <a:lnTo>
                    <a:pt x="4366" y="85"/>
                  </a:lnTo>
                  <a:lnTo>
                    <a:pt x="4374" y="85"/>
                  </a:lnTo>
                  <a:lnTo>
                    <a:pt x="4381" y="86"/>
                  </a:lnTo>
                  <a:lnTo>
                    <a:pt x="4388" y="88"/>
                  </a:lnTo>
                  <a:lnTo>
                    <a:pt x="4394" y="90"/>
                  </a:lnTo>
                  <a:lnTo>
                    <a:pt x="4401" y="94"/>
                  </a:lnTo>
                  <a:lnTo>
                    <a:pt x="4406" y="98"/>
                  </a:lnTo>
                  <a:lnTo>
                    <a:pt x="4412" y="103"/>
                  </a:lnTo>
                  <a:lnTo>
                    <a:pt x="4416" y="108"/>
                  </a:lnTo>
                  <a:lnTo>
                    <a:pt x="4421" y="113"/>
                  </a:lnTo>
                  <a:lnTo>
                    <a:pt x="4424" y="120"/>
                  </a:lnTo>
                  <a:lnTo>
                    <a:pt x="4427" y="128"/>
                  </a:lnTo>
                  <a:lnTo>
                    <a:pt x="4431" y="135"/>
                  </a:lnTo>
                  <a:lnTo>
                    <a:pt x="4432" y="144"/>
                  </a:lnTo>
                  <a:lnTo>
                    <a:pt x="4434" y="154"/>
                  </a:lnTo>
                  <a:lnTo>
                    <a:pt x="4435" y="164"/>
                  </a:lnTo>
                  <a:lnTo>
                    <a:pt x="4435" y="174"/>
                  </a:lnTo>
                  <a:lnTo>
                    <a:pt x="4435" y="326"/>
                  </a:lnTo>
                  <a:close/>
                  <a:moveTo>
                    <a:pt x="4550" y="326"/>
                  </a:moveTo>
                  <a:lnTo>
                    <a:pt x="4513" y="326"/>
                  </a:lnTo>
                  <a:lnTo>
                    <a:pt x="4513" y="92"/>
                  </a:lnTo>
                  <a:lnTo>
                    <a:pt x="4550" y="92"/>
                  </a:lnTo>
                  <a:lnTo>
                    <a:pt x="4550" y="326"/>
                  </a:lnTo>
                  <a:close/>
                  <a:moveTo>
                    <a:pt x="4552" y="52"/>
                  </a:moveTo>
                  <a:lnTo>
                    <a:pt x="4509" y="52"/>
                  </a:lnTo>
                  <a:lnTo>
                    <a:pt x="4509" y="12"/>
                  </a:lnTo>
                  <a:lnTo>
                    <a:pt x="4552" y="12"/>
                  </a:lnTo>
                  <a:lnTo>
                    <a:pt x="4552" y="52"/>
                  </a:lnTo>
                  <a:close/>
                  <a:moveTo>
                    <a:pt x="4801" y="92"/>
                  </a:moveTo>
                  <a:lnTo>
                    <a:pt x="4718" y="326"/>
                  </a:lnTo>
                  <a:lnTo>
                    <a:pt x="4685" y="326"/>
                  </a:lnTo>
                  <a:lnTo>
                    <a:pt x="4603" y="92"/>
                  </a:lnTo>
                  <a:lnTo>
                    <a:pt x="4643" y="92"/>
                  </a:lnTo>
                  <a:lnTo>
                    <a:pt x="4703" y="272"/>
                  </a:lnTo>
                  <a:lnTo>
                    <a:pt x="4762" y="92"/>
                  </a:lnTo>
                  <a:lnTo>
                    <a:pt x="4801" y="92"/>
                  </a:lnTo>
                  <a:close/>
                  <a:moveTo>
                    <a:pt x="4946" y="331"/>
                  </a:moveTo>
                  <a:lnTo>
                    <a:pt x="4933" y="331"/>
                  </a:lnTo>
                  <a:lnTo>
                    <a:pt x="4922" y="329"/>
                  </a:lnTo>
                  <a:lnTo>
                    <a:pt x="4910" y="327"/>
                  </a:lnTo>
                  <a:lnTo>
                    <a:pt x="4900" y="323"/>
                  </a:lnTo>
                  <a:lnTo>
                    <a:pt x="4890" y="319"/>
                  </a:lnTo>
                  <a:lnTo>
                    <a:pt x="4880" y="314"/>
                  </a:lnTo>
                  <a:lnTo>
                    <a:pt x="4872" y="307"/>
                  </a:lnTo>
                  <a:lnTo>
                    <a:pt x="4865" y="299"/>
                  </a:lnTo>
                  <a:lnTo>
                    <a:pt x="4858" y="292"/>
                  </a:lnTo>
                  <a:lnTo>
                    <a:pt x="4852" y="282"/>
                  </a:lnTo>
                  <a:lnTo>
                    <a:pt x="4847" y="272"/>
                  </a:lnTo>
                  <a:lnTo>
                    <a:pt x="4843" y="261"/>
                  </a:lnTo>
                  <a:lnTo>
                    <a:pt x="4840" y="250"/>
                  </a:lnTo>
                  <a:lnTo>
                    <a:pt x="4837" y="237"/>
                  </a:lnTo>
                  <a:lnTo>
                    <a:pt x="4836" y="224"/>
                  </a:lnTo>
                  <a:lnTo>
                    <a:pt x="4835" y="210"/>
                  </a:lnTo>
                  <a:lnTo>
                    <a:pt x="4836" y="197"/>
                  </a:lnTo>
                  <a:lnTo>
                    <a:pt x="4837" y="182"/>
                  </a:lnTo>
                  <a:lnTo>
                    <a:pt x="4840" y="170"/>
                  </a:lnTo>
                  <a:lnTo>
                    <a:pt x="4843" y="158"/>
                  </a:lnTo>
                  <a:lnTo>
                    <a:pt x="4846" y="147"/>
                  </a:lnTo>
                  <a:lnTo>
                    <a:pt x="4852" y="138"/>
                  </a:lnTo>
                  <a:lnTo>
                    <a:pt x="4857" y="128"/>
                  </a:lnTo>
                  <a:lnTo>
                    <a:pt x="4864" y="119"/>
                  </a:lnTo>
                  <a:lnTo>
                    <a:pt x="4871" y="111"/>
                  </a:lnTo>
                  <a:lnTo>
                    <a:pt x="4879" y="104"/>
                  </a:lnTo>
                  <a:lnTo>
                    <a:pt x="4887" y="98"/>
                  </a:lnTo>
                  <a:lnTo>
                    <a:pt x="4896" y="94"/>
                  </a:lnTo>
                  <a:lnTo>
                    <a:pt x="4905" y="89"/>
                  </a:lnTo>
                  <a:lnTo>
                    <a:pt x="4915" y="87"/>
                  </a:lnTo>
                  <a:lnTo>
                    <a:pt x="4926" y="85"/>
                  </a:lnTo>
                  <a:lnTo>
                    <a:pt x="4937" y="85"/>
                  </a:lnTo>
                  <a:lnTo>
                    <a:pt x="4947" y="85"/>
                  </a:lnTo>
                  <a:lnTo>
                    <a:pt x="4957" y="86"/>
                  </a:lnTo>
                  <a:lnTo>
                    <a:pt x="4965" y="88"/>
                  </a:lnTo>
                  <a:lnTo>
                    <a:pt x="4973" y="92"/>
                  </a:lnTo>
                  <a:lnTo>
                    <a:pt x="4981" y="95"/>
                  </a:lnTo>
                  <a:lnTo>
                    <a:pt x="4988" y="99"/>
                  </a:lnTo>
                  <a:lnTo>
                    <a:pt x="4995" y="105"/>
                  </a:lnTo>
                  <a:lnTo>
                    <a:pt x="5000" y="111"/>
                  </a:lnTo>
                  <a:lnTo>
                    <a:pt x="5006" y="118"/>
                  </a:lnTo>
                  <a:lnTo>
                    <a:pt x="5011" y="125"/>
                  </a:lnTo>
                  <a:lnTo>
                    <a:pt x="5016" y="134"/>
                  </a:lnTo>
                  <a:lnTo>
                    <a:pt x="5019" y="144"/>
                  </a:lnTo>
                  <a:lnTo>
                    <a:pt x="5021" y="154"/>
                  </a:lnTo>
                  <a:lnTo>
                    <a:pt x="5023" y="166"/>
                  </a:lnTo>
                  <a:lnTo>
                    <a:pt x="5024" y="178"/>
                  </a:lnTo>
                  <a:lnTo>
                    <a:pt x="5024" y="191"/>
                  </a:lnTo>
                  <a:lnTo>
                    <a:pt x="5024" y="213"/>
                  </a:lnTo>
                  <a:lnTo>
                    <a:pt x="4873" y="213"/>
                  </a:lnTo>
                  <a:lnTo>
                    <a:pt x="4873" y="223"/>
                  </a:lnTo>
                  <a:lnTo>
                    <a:pt x="4875" y="232"/>
                  </a:lnTo>
                  <a:lnTo>
                    <a:pt x="4876" y="240"/>
                  </a:lnTo>
                  <a:lnTo>
                    <a:pt x="4878" y="249"/>
                  </a:lnTo>
                  <a:lnTo>
                    <a:pt x="4880" y="257"/>
                  </a:lnTo>
                  <a:lnTo>
                    <a:pt x="4883" y="263"/>
                  </a:lnTo>
                  <a:lnTo>
                    <a:pt x="4888" y="270"/>
                  </a:lnTo>
                  <a:lnTo>
                    <a:pt x="4892" y="275"/>
                  </a:lnTo>
                  <a:lnTo>
                    <a:pt x="4898" y="281"/>
                  </a:lnTo>
                  <a:lnTo>
                    <a:pt x="4903" y="285"/>
                  </a:lnTo>
                  <a:lnTo>
                    <a:pt x="4908" y="288"/>
                  </a:lnTo>
                  <a:lnTo>
                    <a:pt x="4915" y="292"/>
                  </a:lnTo>
                  <a:lnTo>
                    <a:pt x="4922" y="294"/>
                  </a:lnTo>
                  <a:lnTo>
                    <a:pt x="4929" y="295"/>
                  </a:lnTo>
                  <a:lnTo>
                    <a:pt x="4937" y="296"/>
                  </a:lnTo>
                  <a:lnTo>
                    <a:pt x="4946" y="297"/>
                  </a:lnTo>
                  <a:lnTo>
                    <a:pt x="4958" y="296"/>
                  </a:lnTo>
                  <a:lnTo>
                    <a:pt x="4970" y="294"/>
                  </a:lnTo>
                  <a:lnTo>
                    <a:pt x="4981" y="291"/>
                  </a:lnTo>
                  <a:lnTo>
                    <a:pt x="4991" y="286"/>
                  </a:lnTo>
                  <a:lnTo>
                    <a:pt x="4999" y="282"/>
                  </a:lnTo>
                  <a:lnTo>
                    <a:pt x="5007" y="278"/>
                  </a:lnTo>
                  <a:lnTo>
                    <a:pt x="5013" y="273"/>
                  </a:lnTo>
                  <a:lnTo>
                    <a:pt x="5019" y="269"/>
                  </a:lnTo>
                  <a:lnTo>
                    <a:pt x="5021" y="269"/>
                  </a:lnTo>
                  <a:lnTo>
                    <a:pt x="5021" y="311"/>
                  </a:lnTo>
                  <a:lnTo>
                    <a:pt x="5013" y="315"/>
                  </a:lnTo>
                  <a:lnTo>
                    <a:pt x="5005" y="318"/>
                  </a:lnTo>
                  <a:lnTo>
                    <a:pt x="4996" y="322"/>
                  </a:lnTo>
                  <a:lnTo>
                    <a:pt x="4987" y="325"/>
                  </a:lnTo>
                  <a:lnTo>
                    <a:pt x="4977" y="328"/>
                  </a:lnTo>
                  <a:lnTo>
                    <a:pt x="4968" y="330"/>
                  </a:lnTo>
                  <a:lnTo>
                    <a:pt x="4958" y="331"/>
                  </a:lnTo>
                  <a:lnTo>
                    <a:pt x="4946" y="331"/>
                  </a:lnTo>
                  <a:close/>
                  <a:moveTo>
                    <a:pt x="4989" y="182"/>
                  </a:moveTo>
                  <a:lnTo>
                    <a:pt x="4988" y="168"/>
                  </a:lnTo>
                  <a:lnTo>
                    <a:pt x="4985" y="155"/>
                  </a:lnTo>
                  <a:lnTo>
                    <a:pt x="4982" y="144"/>
                  </a:lnTo>
                  <a:lnTo>
                    <a:pt x="4976" y="135"/>
                  </a:lnTo>
                  <a:lnTo>
                    <a:pt x="4973" y="131"/>
                  </a:lnTo>
                  <a:lnTo>
                    <a:pt x="4969" y="128"/>
                  </a:lnTo>
                  <a:lnTo>
                    <a:pt x="4964" y="124"/>
                  </a:lnTo>
                  <a:lnTo>
                    <a:pt x="4960" y="122"/>
                  </a:lnTo>
                  <a:lnTo>
                    <a:pt x="4954" y="120"/>
                  </a:lnTo>
                  <a:lnTo>
                    <a:pt x="4949" y="119"/>
                  </a:lnTo>
                  <a:lnTo>
                    <a:pt x="4942" y="118"/>
                  </a:lnTo>
                  <a:lnTo>
                    <a:pt x="4935" y="118"/>
                  </a:lnTo>
                  <a:lnTo>
                    <a:pt x="4928" y="118"/>
                  </a:lnTo>
                  <a:lnTo>
                    <a:pt x="4922" y="119"/>
                  </a:lnTo>
                  <a:lnTo>
                    <a:pt x="4915" y="120"/>
                  </a:lnTo>
                  <a:lnTo>
                    <a:pt x="4910" y="122"/>
                  </a:lnTo>
                  <a:lnTo>
                    <a:pt x="4905" y="124"/>
                  </a:lnTo>
                  <a:lnTo>
                    <a:pt x="4900" y="128"/>
                  </a:lnTo>
                  <a:lnTo>
                    <a:pt x="4895" y="132"/>
                  </a:lnTo>
                  <a:lnTo>
                    <a:pt x="4891" y="136"/>
                  </a:lnTo>
                  <a:lnTo>
                    <a:pt x="4883" y="145"/>
                  </a:lnTo>
                  <a:lnTo>
                    <a:pt x="4879" y="156"/>
                  </a:lnTo>
                  <a:lnTo>
                    <a:pt x="4875" y="168"/>
                  </a:lnTo>
                  <a:lnTo>
                    <a:pt x="4873" y="182"/>
                  </a:lnTo>
                  <a:lnTo>
                    <a:pt x="4989" y="182"/>
                  </a:lnTo>
                  <a:close/>
                  <a:moveTo>
                    <a:pt x="5204" y="134"/>
                  </a:moveTo>
                  <a:lnTo>
                    <a:pt x="5202" y="134"/>
                  </a:lnTo>
                  <a:lnTo>
                    <a:pt x="5197" y="133"/>
                  </a:lnTo>
                  <a:lnTo>
                    <a:pt x="5193" y="132"/>
                  </a:lnTo>
                  <a:lnTo>
                    <a:pt x="5187" y="132"/>
                  </a:lnTo>
                  <a:lnTo>
                    <a:pt x="5182" y="132"/>
                  </a:lnTo>
                  <a:lnTo>
                    <a:pt x="5174" y="132"/>
                  </a:lnTo>
                  <a:lnTo>
                    <a:pt x="5167" y="133"/>
                  </a:lnTo>
                  <a:lnTo>
                    <a:pt x="5159" y="135"/>
                  </a:lnTo>
                  <a:lnTo>
                    <a:pt x="5152" y="139"/>
                  </a:lnTo>
                  <a:lnTo>
                    <a:pt x="5145" y="143"/>
                  </a:lnTo>
                  <a:lnTo>
                    <a:pt x="5138" y="147"/>
                  </a:lnTo>
                  <a:lnTo>
                    <a:pt x="5131" y="153"/>
                  </a:lnTo>
                  <a:lnTo>
                    <a:pt x="5124" y="159"/>
                  </a:lnTo>
                  <a:lnTo>
                    <a:pt x="5124" y="326"/>
                  </a:lnTo>
                  <a:lnTo>
                    <a:pt x="5087" y="326"/>
                  </a:lnTo>
                  <a:lnTo>
                    <a:pt x="5087" y="92"/>
                  </a:lnTo>
                  <a:lnTo>
                    <a:pt x="5124" y="92"/>
                  </a:lnTo>
                  <a:lnTo>
                    <a:pt x="5124" y="127"/>
                  </a:lnTo>
                  <a:lnTo>
                    <a:pt x="5134" y="118"/>
                  </a:lnTo>
                  <a:lnTo>
                    <a:pt x="5143" y="110"/>
                  </a:lnTo>
                  <a:lnTo>
                    <a:pt x="5151" y="104"/>
                  </a:lnTo>
                  <a:lnTo>
                    <a:pt x="5159" y="99"/>
                  </a:lnTo>
                  <a:lnTo>
                    <a:pt x="5167" y="96"/>
                  </a:lnTo>
                  <a:lnTo>
                    <a:pt x="5174" y="94"/>
                  </a:lnTo>
                  <a:lnTo>
                    <a:pt x="5182" y="92"/>
                  </a:lnTo>
                  <a:lnTo>
                    <a:pt x="5188" y="92"/>
                  </a:lnTo>
                  <a:lnTo>
                    <a:pt x="5194" y="92"/>
                  </a:lnTo>
                  <a:lnTo>
                    <a:pt x="5197" y="92"/>
                  </a:lnTo>
                  <a:lnTo>
                    <a:pt x="5201" y="93"/>
                  </a:lnTo>
                  <a:lnTo>
                    <a:pt x="5204" y="93"/>
                  </a:lnTo>
                  <a:lnTo>
                    <a:pt x="5204" y="134"/>
                  </a:lnTo>
                  <a:close/>
                  <a:moveTo>
                    <a:pt x="5316" y="331"/>
                  </a:moveTo>
                  <a:lnTo>
                    <a:pt x="5306" y="331"/>
                  </a:lnTo>
                  <a:lnTo>
                    <a:pt x="5296" y="330"/>
                  </a:lnTo>
                  <a:lnTo>
                    <a:pt x="5285" y="328"/>
                  </a:lnTo>
                  <a:lnTo>
                    <a:pt x="5275" y="326"/>
                  </a:lnTo>
                  <a:lnTo>
                    <a:pt x="5257" y="319"/>
                  </a:lnTo>
                  <a:lnTo>
                    <a:pt x="5243" y="311"/>
                  </a:lnTo>
                  <a:lnTo>
                    <a:pt x="5243" y="268"/>
                  </a:lnTo>
                  <a:lnTo>
                    <a:pt x="5245" y="268"/>
                  </a:lnTo>
                  <a:lnTo>
                    <a:pt x="5251" y="272"/>
                  </a:lnTo>
                  <a:lnTo>
                    <a:pt x="5256" y="276"/>
                  </a:lnTo>
                  <a:lnTo>
                    <a:pt x="5264" y="281"/>
                  </a:lnTo>
                  <a:lnTo>
                    <a:pt x="5274" y="286"/>
                  </a:lnTo>
                  <a:lnTo>
                    <a:pt x="5284" y="291"/>
                  </a:lnTo>
                  <a:lnTo>
                    <a:pt x="5295" y="295"/>
                  </a:lnTo>
                  <a:lnTo>
                    <a:pt x="5306" y="297"/>
                  </a:lnTo>
                  <a:lnTo>
                    <a:pt x="5318" y="298"/>
                  </a:lnTo>
                  <a:lnTo>
                    <a:pt x="5327" y="297"/>
                  </a:lnTo>
                  <a:lnTo>
                    <a:pt x="5337" y="296"/>
                  </a:lnTo>
                  <a:lnTo>
                    <a:pt x="5346" y="294"/>
                  </a:lnTo>
                  <a:lnTo>
                    <a:pt x="5351" y="291"/>
                  </a:lnTo>
                  <a:lnTo>
                    <a:pt x="5358" y="285"/>
                  </a:lnTo>
                  <a:lnTo>
                    <a:pt x="5361" y="280"/>
                  </a:lnTo>
                  <a:lnTo>
                    <a:pt x="5363" y="273"/>
                  </a:lnTo>
                  <a:lnTo>
                    <a:pt x="5365" y="263"/>
                  </a:lnTo>
                  <a:lnTo>
                    <a:pt x="5365" y="257"/>
                  </a:lnTo>
                  <a:lnTo>
                    <a:pt x="5362" y="251"/>
                  </a:lnTo>
                  <a:lnTo>
                    <a:pt x="5360" y="247"/>
                  </a:lnTo>
                  <a:lnTo>
                    <a:pt x="5357" y="243"/>
                  </a:lnTo>
                  <a:lnTo>
                    <a:pt x="5354" y="239"/>
                  </a:lnTo>
                  <a:lnTo>
                    <a:pt x="5347" y="236"/>
                  </a:lnTo>
                  <a:lnTo>
                    <a:pt x="5341" y="233"/>
                  </a:lnTo>
                  <a:lnTo>
                    <a:pt x="5332" y="230"/>
                  </a:lnTo>
                  <a:lnTo>
                    <a:pt x="5324" y="228"/>
                  </a:lnTo>
                  <a:lnTo>
                    <a:pt x="5313" y="226"/>
                  </a:lnTo>
                  <a:lnTo>
                    <a:pt x="5302" y="224"/>
                  </a:lnTo>
                  <a:lnTo>
                    <a:pt x="5292" y="221"/>
                  </a:lnTo>
                  <a:lnTo>
                    <a:pt x="5280" y="216"/>
                  </a:lnTo>
                  <a:lnTo>
                    <a:pt x="5271" y="211"/>
                  </a:lnTo>
                  <a:lnTo>
                    <a:pt x="5263" y="204"/>
                  </a:lnTo>
                  <a:lnTo>
                    <a:pt x="5256" y="197"/>
                  </a:lnTo>
                  <a:lnTo>
                    <a:pt x="5251" y="188"/>
                  </a:lnTo>
                  <a:lnTo>
                    <a:pt x="5248" y="179"/>
                  </a:lnTo>
                  <a:lnTo>
                    <a:pt x="5245" y="168"/>
                  </a:lnTo>
                  <a:lnTo>
                    <a:pt x="5244" y="157"/>
                  </a:lnTo>
                  <a:lnTo>
                    <a:pt x="5245" y="150"/>
                  </a:lnTo>
                  <a:lnTo>
                    <a:pt x="5246" y="142"/>
                  </a:lnTo>
                  <a:lnTo>
                    <a:pt x="5248" y="135"/>
                  </a:lnTo>
                  <a:lnTo>
                    <a:pt x="5250" y="129"/>
                  </a:lnTo>
                  <a:lnTo>
                    <a:pt x="5253" y="122"/>
                  </a:lnTo>
                  <a:lnTo>
                    <a:pt x="5257" y="117"/>
                  </a:lnTo>
                  <a:lnTo>
                    <a:pt x="5262" y="111"/>
                  </a:lnTo>
                  <a:lnTo>
                    <a:pt x="5267" y="106"/>
                  </a:lnTo>
                  <a:lnTo>
                    <a:pt x="5273" y="101"/>
                  </a:lnTo>
                  <a:lnTo>
                    <a:pt x="5279" y="97"/>
                  </a:lnTo>
                  <a:lnTo>
                    <a:pt x="5286" y="94"/>
                  </a:lnTo>
                  <a:lnTo>
                    <a:pt x="5293" y="90"/>
                  </a:lnTo>
                  <a:lnTo>
                    <a:pt x="5301" y="88"/>
                  </a:lnTo>
                  <a:lnTo>
                    <a:pt x="5309" y="87"/>
                  </a:lnTo>
                  <a:lnTo>
                    <a:pt x="5318" y="86"/>
                  </a:lnTo>
                  <a:lnTo>
                    <a:pt x="5326" y="86"/>
                  </a:lnTo>
                  <a:lnTo>
                    <a:pt x="5336" y="86"/>
                  </a:lnTo>
                  <a:lnTo>
                    <a:pt x="5345" y="87"/>
                  </a:lnTo>
                  <a:lnTo>
                    <a:pt x="5354" y="88"/>
                  </a:lnTo>
                  <a:lnTo>
                    <a:pt x="5363" y="90"/>
                  </a:lnTo>
                  <a:lnTo>
                    <a:pt x="5372" y="93"/>
                  </a:lnTo>
                  <a:lnTo>
                    <a:pt x="5380" y="96"/>
                  </a:lnTo>
                  <a:lnTo>
                    <a:pt x="5388" y="99"/>
                  </a:lnTo>
                  <a:lnTo>
                    <a:pt x="5394" y="103"/>
                  </a:lnTo>
                  <a:lnTo>
                    <a:pt x="5394" y="145"/>
                  </a:lnTo>
                  <a:lnTo>
                    <a:pt x="5392" y="145"/>
                  </a:lnTo>
                  <a:lnTo>
                    <a:pt x="5385" y="140"/>
                  </a:lnTo>
                  <a:lnTo>
                    <a:pt x="5378" y="134"/>
                  </a:lnTo>
                  <a:lnTo>
                    <a:pt x="5369" y="130"/>
                  </a:lnTo>
                  <a:lnTo>
                    <a:pt x="5361" y="127"/>
                  </a:lnTo>
                  <a:lnTo>
                    <a:pt x="5353" y="123"/>
                  </a:lnTo>
                  <a:lnTo>
                    <a:pt x="5344" y="121"/>
                  </a:lnTo>
                  <a:lnTo>
                    <a:pt x="5335" y="120"/>
                  </a:lnTo>
                  <a:lnTo>
                    <a:pt x="5325" y="119"/>
                  </a:lnTo>
                  <a:lnTo>
                    <a:pt x="5316" y="120"/>
                  </a:lnTo>
                  <a:lnTo>
                    <a:pt x="5309" y="121"/>
                  </a:lnTo>
                  <a:lnTo>
                    <a:pt x="5301" y="123"/>
                  </a:lnTo>
                  <a:lnTo>
                    <a:pt x="5295" y="128"/>
                  </a:lnTo>
                  <a:lnTo>
                    <a:pt x="5289" y="132"/>
                  </a:lnTo>
                  <a:lnTo>
                    <a:pt x="5286" y="138"/>
                  </a:lnTo>
                  <a:lnTo>
                    <a:pt x="5284" y="144"/>
                  </a:lnTo>
                  <a:lnTo>
                    <a:pt x="5283" y="152"/>
                  </a:lnTo>
                  <a:lnTo>
                    <a:pt x="5283" y="159"/>
                  </a:lnTo>
                  <a:lnTo>
                    <a:pt x="5285" y="165"/>
                  </a:lnTo>
                  <a:lnTo>
                    <a:pt x="5287" y="170"/>
                  </a:lnTo>
                  <a:lnTo>
                    <a:pt x="5290" y="174"/>
                  </a:lnTo>
                  <a:lnTo>
                    <a:pt x="5295" y="178"/>
                  </a:lnTo>
                  <a:lnTo>
                    <a:pt x="5300" y="180"/>
                  </a:lnTo>
                  <a:lnTo>
                    <a:pt x="5306" y="183"/>
                  </a:lnTo>
                  <a:lnTo>
                    <a:pt x="5314" y="186"/>
                  </a:lnTo>
                  <a:lnTo>
                    <a:pt x="5322" y="188"/>
                  </a:lnTo>
                  <a:lnTo>
                    <a:pt x="5332" y="190"/>
                  </a:lnTo>
                  <a:lnTo>
                    <a:pt x="5343" y="192"/>
                  </a:lnTo>
                  <a:lnTo>
                    <a:pt x="5354" y="195"/>
                  </a:lnTo>
                  <a:lnTo>
                    <a:pt x="5365" y="199"/>
                  </a:lnTo>
                  <a:lnTo>
                    <a:pt x="5374" y="204"/>
                  </a:lnTo>
                  <a:lnTo>
                    <a:pt x="5383" y="210"/>
                  </a:lnTo>
                  <a:lnTo>
                    <a:pt x="5390" y="217"/>
                  </a:lnTo>
                  <a:lnTo>
                    <a:pt x="5395" y="225"/>
                  </a:lnTo>
                  <a:lnTo>
                    <a:pt x="5400" y="235"/>
                  </a:lnTo>
                  <a:lnTo>
                    <a:pt x="5402" y="246"/>
                  </a:lnTo>
                  <a:lnTo>
                    <a:pt x="5402" y="258"/>
                  </a:lnTo>
                  <a:lnTo>
                    <a:pt x="5402" y="265"/>
                  </a:lnTo>
                  <a:lnTo>
                    <a:pt x="5401" y="273"/>
                  </a:lnTo>
                  <a:lnTo>
                    <a:pt x="5400" y="280"/>
                  </a:lnTo>
                  <a:lnTo>
                    <a:pt x="5396" y="287"/>
                  </a:lnTo>
                  <a:lnTo>
                    <a:pt x="5393" y="294"/>
                  </a:lnTo>
                  <a:lnTo>
                    <a:pt x="5390" y="299"/>
                  </a:lnTo>
                  <a:lnTo>
                    <a:pt x="5385" y="305"/>
                  </a:lnTo>
                  <a:lnTo>
                    <a:pt x="5380" y="310"/>
                  </a:lnTo>
                  <a:lnTo>
                    <a:pt x="5374" y="315"/>
                  </a:lnTo>
                  <a:lnTo>
                    <a:pt x="5368" y="319"/>
                  </a:lnTo>
                  <a:lnTo>
                    <a:pt x="5361" y="323"/>
                  </a:lnTo>
                  <a:lnTo>
                    <a:pt x="5354" y="326"/>
                  </a:lnTo>
                  <a:lnTo>
                    <a:pt x="5346" y="329"/>
                  </a:lnTo>
                  <a:lnTo>
                    <a:pt x="5337" y="330"/>
                  </a:lnTo>
                  <a:lnTo>
                    <a:pt x="5327" y="331"/>
                  </a:lnTo>
                  <a:lnTo>
                    <a:pt x="5316" y="331"/>
                  </a:lnTo>
                  <a:close/>
                  <a:moveTo>
                    <a:pt x="5499" y="326"/>
                  </a:moveTo>
                  <a:lnTo>
                    <a:pt x="5463" y="326"/>
                  </a:lnTo>
                  <a:lnTo>
                    <a:pt x="5463" y="92"/>
                  </a:lnTo>
                  <a:lnTo>
                    <a:pt x="5499" y="92"/>
                  </a:lnTo>
                  <a:lnTo>
                    <a:pt x="5499" y="326"/>
                  </a:lnTo>
                  <a:close/>
                  <a:moveTo>
                    <a:pt x="5502" y="52"/>
                  </a:moveTo>
                  <a:lnTo>
                    <a:pt x="5460" y="52"/>
                  </a:lnTo>
                  <a:lnTo>
                    <a:pt x="5460" y="12"/>
                  </a:lnTo>
                  <a:lnTo>
                    <a:pt x="5502" y="12"/>
                  </a:lnTo>
                  <a:lnTo>
                    <a:pt x="5502" y="52"/>
                  </a:lnTo>
                  <a:close/>
                  <a:moveTo>
                    <a:pt x="5646" y="330"/>
                  </a:moveTo>
                  <a:lnTo>
                    <a:pt x="5638" y="330"/>
                  </a:lnTo>
                  <a:lnTo>
                    <a:pt x="5631" y="329"/>
                  </a:lnTo>
                  <a:lnTo>
                    <a:pt x="5625" y="328"/>
                  </a:lnTo>
                  <a:lnTo>
                    <a:pt x="5619" y="326"/>
                  </a:lnTo>
                  <a:lnTo>
                    <a:pt x="5613" y="323"/>
                  </a:lnTo>
                  <a:lnTo>
                    <a:pt x="5608" y="320"/>
                  </a:lnTo>
                  <a:lnTo>
                    <a:pt x="5603" y="317"/>
                  </a:lnTo>
                  <a:lnTo>
                    <a:pt x="5599" y="313"/>
                  </a:lnTo>
                  <a:lnTo>
                    <a:pt x="5594" y="307"/>
                  </a:lnTo>
                  <a:lnTo>
                    <a:pt x="5591" y="302"/>
                  </a:lnTo>
                  <a:lnTo>
                    <a:pt x="5589" y="295"/>
                  </a:lnTo>
                  <a:lnTo>
                    <a:pt x="5587" y="288"/>
                  </a:lnTo>
                  <a:lnTo>
                    <a:pt x="5584" y="281"/>
                  </a:lnTo>
                  <a:lnTo>
                    <a:pt x="5583" y="272"/>
                  </a:lnTo>
                  <a:lnTo>
                    <a:pt x="5582" y="263"/>
                  </a:lnTo>
                  <a:lnTo>
                    <a:pt x="5582" y="255"/>
                  </a:lnTo>
                  <a:lnTo>
                    <a:pt x="5582" y="124"/>
                  </a:lnTo>
                  <a:lnTo>
                    <a:pt x="5557" y="124"/>
                  </a:lnTo>
                  <a:lnTo>
                    <a:pt x="5557" y="92"/>
                  </a:lnTo>
                  <a:lnTo>
                    <a:pt x="5582" y="92"/>
                  </a:lnTo>
                  <a:lnTo>
                    <a:pt x="5582" y="24"/>
                  </a:lnTo>
                  <a:lnTo>
                    <a:pt x="5618" y="24"/>
                  </a:lnTo>
                  <a:lnTo>
                    <a:pt x="5618" y="92"/>
                  </a:lnTo>
                  <a:lnTo>
                    <a:pt x="5686" y="92"/>
                  </a:lnTo>
                  <a:lnTo>
                    <a:pt x="5686" y="124"/>
                  </a:lnTo>
                  <a:lnTo>
                    <a:pt x="5618" y="124"/>
                  </a:lnTo>
                  <a:lnTo>
                    <a:pt x="5618" y="236"/>
                  </a:lnTo>
                  <a:lnTo>
                    <a:pt x="5619" y="251"/>
                  </a:lnTo>
                  <a:lnTo>
                    <a:pt x="5619" y="263"/>
                  </a:lnTo>
                  <a:lnTo>
                    <a:pt x="5620" y="272"/>
                  </a:lnTo>
                  <a:lnTo>
                    <a:pt x="5624" y="281"/>
                  </a:lnTo>
                  <a:lnTo>
                    <a:pt x="5626" y="284"/>
                  </a:lnTo>
                  <a:lnTo>
                    <a:pt x="5628" y="287"/>
                  </a:lnTo>
                  <a:lnTo>
                    <a:pt x="5631" y="291"/>
                  </a:lnTo>
                  <a:lnTo>
                    <a:pt x="5635" y="292"/>
                  </a:lnTo>
                  <a:lnTo>
                    <a:pt x="5639" y="294"/>
                  </a:lnTo>
                  <a:lnTo>
                    <a:pt x="5643" y="295"/>
                  </a:lnTo>
                  <a:lnTo>
                    <a:pt x="5649" y="296"/>
                  </a:lnTo>
                  <a:lnTo>
                    <a:pt x="5654" y="296"/>
                  </a:lnTo>
                  <a:lnTo>
                    <a:pt x="5663" y="295"/>
                  </a:lnTo>
                  <a:lnTo>
                    <a:pt x="5672" y="293"/>
                  </a:lnTo>
                  <a:lnTo>
                    <a:pt x="5680" y="291"/>
                  </a:lnTo>
                  <a:lnTo>
                    <a:pt x="5684" y="288"/>
                  </a:lnTo>
                  <a:lnTo>
                    <a:pt x="5686" y="288"/>
                  </a:lnTo>
                  <a:lnTo>
                    <a:pt x="5686" y="323"/>
                  </a:lnTo>
                  <a:lnTo>
                    <a:pt x="5676" y="327"/>
                  </a:lnTo>
                  <a:lnTo>
                    <a:pt x="5665" y="329"/>
                  </a:lnTo>
                  <a:lnTo>
                    <a:pt x="5655" y="330"/>
                  </a:lnTo>
                  <a:lnTo>
                    <a:pt x="5646" y="330"/>
                  </a:lnTo>
                  <a:close/>
                  <a:moveTo>
                    <a:pt x="5907" y="92"/>
                  </a:moveTo>
                  <a:lnTo>
                    <a:pt x="5789" y="412"/>
                  </a:lnTo>
                  <a:lnTo>
                    <a:pt x="5750" y="412"/>
                  </a:lnTo>
                  <a:lnTo>
                    <a:pt x="5789" y="315"/>
                  </a:lnTo>
                  <a:lnTo>
                    <a:pt x="5709" y="92"/>
                  </a:lnTo>
                  <a:lnTo>
                    <a:pt x="5750" y="92"/>
                  </a:lnTo>
                  <a:lnTo>
                    <a:pt x="5810" y="265"/>
                  </a:lnTo>
                  <a:lnTo>
                    <a:pt x="5869" y="92"/>
                  </a:lnTo>
                  <a:lnTo>
                    <a:pt x="5907" y="92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33">
              <a:extLst>
                <a:ext uri="{FF2B5EF4-FFF2-40B4-BE49-F238E27FC236}">
                  <a16:creationId xmlns:a16="http://schemas.microsoft.com/office/drawing/2014/main" id="{2F7D1496-F415-807A-859F-2468A6AE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338" y="5754688"/>
              <a:ext cx="509588" cy="534988"/>
            </a:xfrm>
            <a:custGeom>
              <a:avLst/>
              <a:gdLst>
                <a:gd name="T0" fmla="*/ 753 w 963"/>
                <a:gd name="T1" fmla="*/ 3 h 1010"/>
                <a:gd name="T2" fmla="*/ 796 w 963"/>
                <a:gd name="T3" fmla="*/ 36 h 1010"/>
                <a:gd name="T4" fmla="*/ 812 w 963"/>
                <a:gd name="T5" fmla="*/ 96 h 1010"/>
                <a:gd name="T6" fmla="*/ 794 w 963"/>
                <a:gd name="T7" fmla="*/ 139 h 1010"/>
                <a:gd name="T8" fmla="*/ 774 w 963"/>
                <a:gd name="T9" fmla="*/ 177 h 1010"/>
                <a:gd name="T10" fmla="*/ 743 w 963"/>
                <a:gd name="T11" fmla="*/ 251 h 1010"/>
                <a:gd name="T12" fmla="*/ 716 w 963"/>
                <a:gd name="T13" fmla="*/ 305 h 1010"/>
                <a:gd name="T14" fmla="*/ 758 w 963"/>
                <a:gd name="T15" fmla="*/ 311 h 1010"/>
                <a:gd name="T16" fmla="*/ 809 w 963"/>
                <a:gd name="T17" fmla="*/ 294 h 1010"/>
                <a:gd name="T18" fmla="*/ 899 w 963"/>
                <a:gd name="T19" fmla="*/ 314 h 1010"/>
                <a:gd name="T20" fmla="*/ 867 w 963"/>
                <a:gd name="T21" fmla="*/ 363 h 1010"/>
                <a:gd name="T22" fmla="*/ 800 w 963"/>
                <a:gd name="T23" fmla="*/ 395 h 1010"/>
                <a:gd name="T24" fmla="*/ 710 w 963"/>
                <a:gd name="T25" fmla="*/ 419 h 1010"/>
                <a:gd name="T26" fmla="*/ 670 w 963"/>
                <a:gd name="T27" fmla="*/ 435 h 1010"/>
                <a:gd name="T28" fmla="*/ 629 w 963"/>
                <a:gd name="T29" fmla="*/ 484 h 1010"/>
                <a:gd name="T30" fmla="*/ 572 w 963"/>
                <a:gd name="T31" fmla="*/ 575 h 1010"/>
                <a:gd name="T32" fmla="*/ 590 w 963"/>
                <a:gd name="T33" fmla="*/ 622 h 1010"/>
                <a:gd name="T34" fmla="*/ 694 w 963"/>
                <a:gd name="T35" fmla="*/ 709 h 1010"/>
                <a:gd name="T36" fmla="*/ 765 w 963"/>
                <a:gd name="T37" fmla="*/ 756 h 1010"/>
                <a:gd name="T38" fmla="*/ 812 w 963"/>
                <a:gd name="T39" fmla="*/ 773 h 1010"/>
                <a:gd name="T40" fmla="*/ 891 w 963"/>
                <a:gd name="T41" fmla="*/ 781 h 1010"/>
                <a:gd name="T42" fmla="*/ 961 w 963"/>
                <a:gd name="T43" fmla="*/ 788 h 1010"/>
                <a:gd name="T44" fmla="*/ 938 w 963"/>
                <a:gd name="T45" fmla="*/ 813 h 1010"/>
                <a:gd name="T46" fmla="*/ 880 w 963"/>
                <a:gd name="T47" fmla="*/ 837 h 1010"/>
                <a:gd name="T48" fmla="*/ 859 w 963"/>
                <a:gd name="T49" fmla="*/ 855 h 1010"/>
                <a:gd name="T50" fmla="*/ 839 w 963"/>
                <a:gd name="T51" fmla="*/ 884 h 1010"/>
                <a:gd name="T52" fmla="*/ 814 w 963"/>
                <a:gd name="T53" fmla="*/ 894 h 1010"/>
                <a:gd name="T54" fmla="*/ 740 w 963"/>
                <a:gd name="T55" fmla="*/ 889 h 1010"/>
                <a:gd name="T56" fmla="*/ 705 w 963"/>
                <a:gd name="T57" fmla="*/ 865 h 1010"/>
                <a:gd name="T58" fmla="*/ 673 w 963"/>
                <a:gd name="T59" fmla="*/ 832 h 1010"/>
                <a:gd name="T60" fmla="*/ 646 w 963"/>
                <a:gd name="T61" fmla="*/ 776 h 1010"/>
                <a:gd name="T62" fmla="*/ 613 w 963"/>
                <a:gd name="T63" fmla="*/ 718 h 1010"/>
                <a:gd name="T64" fmla="*/ 570 w 963"/>
                <a:gd name="T65" fmla="*/ 661 h 1010"/>
                <a:gd name="T66" fmla="*/ 540 w 963"/>
                <a:gd name="T67" fmla="*/ 632 h 1010"/>
                <a:gd name="T68" fmla="*/ 520 w 963"/>
                <a:gd name="T69" fmla="*/ 653 h 1010"/>
                <a:gd name="T70" fmla="*/ 465 w 963"/>
                <a:gd name="T71" fmla="*/ 714 h 1010"/>
                <a:gd name="T72" fmla="*/ 406 w 963"/>
                <a:gd name="T73" fmla="*/ 782 h 1010"/>
                <a:gd name="T74" fmla="*/ 351 w 963"/>
                <a:gd name="T75" fmla="*/ 831 h 1010"/>
                <a:gd name="T76" fmla="*/ 245 w 963"/>
                <a:gd name="T77" fmla="*/ 903 h 1010"/>
                <a:gd name="T78" fmla="*/ 145 w 963"/>
                <a:gd name="T79" fmla="*/ 968 h 1010"/>
                <a:gd name="T80" fmla="*/ 79 w 963"/>
                <a:gd name="T81" fmla="*/ 998 h 1010"/>
                <a:gd name="T82" fmla="*/ 18 w 963"/>
                <a:gd name="T83" fmla="*/ 1010 h 1010"/>
                <a:gd name="T84" fmla="*/ 11 w 963"/>
                <a:gd name="T85" fmla="*/ 993 h 1010"/>
                <a:gd name="T86" fmla="*/ 57 w 963"/>
                <a:gd name="T87" fmla="*/ 969 h 1010"/>
                <a:gd name="T88" fmla="*/ 155 w 963"/>
                <a:gd name="T89" fmla="*/ 893 h 1010"/>
                <a:gd name="T90" fmla="*/ 231 w 963"/>
                <a:gd name="T91" fmla="*/ 825 h 1010"/>
                <a:gd name="T92" fmla="*/ 315 w 963"/>
                <a:gd name="T93" fmla="*/ 730 h 1010"/>
                <a:gd name="T94" fmla="*/ 428 w 963"/>
                <a:gd name="T95" fmla="*/ 571 h 1010"/>
                <a:gd name="T96" fmla="*/ 482 w 963"/>
                <a:gd name="T97" fmla="*/ 492 h 1010"/>
                <a:gd name="T98" fmla="*/ 484 w 963"/>
                <a:gd name="T99" fmla="*/ 461 h 1010"/>
                <a:gd name="T100" fmla="*/ 440 w 963"/>
                <a:gd name="T101" fmla="*/ 432 h 1010"/>
                <a:gd name="T102" fmla="*/ 384 w 963"/>
                <a:gd name="T103" fmla="*/ 372 h 1010"/>
                <a:gd name="T104" fmla="*/ 382 w 963"/>
                <a:gd name="T105" fmla="*/ 347 h 1010"/>
                <a:gd name="T106" fmla="*/ 423 w 963"/>
                <a:gd name="T107" fmla="*/ 359 h 1010"/>
                <a:gd name="T108" fmla="*/ 467 w 963"/>
                <a:gd name="T109" fmla="*/ 364 h 1010"/>
                <a:gd name="T110" fmla="*/ 551 w 963"/>
                <a:gd name="T111" fmla="*/ 354 h 1010"/>
                <a:gd name="T112" fmla="*/ 592 w 963"/>
                <a:gd name="T113" fmla="*/ 307 h 1010"/>
                <a:gd name="T114" fmla="*/ 646 w 963"/>
                <a:gd name="T115" fmla="*/ 219 h 1010"/>
                <a:gd name="T116" fmla="*/ 692 w 963"/>
                <a:gd name="T117" fmla="*/ 112 h 1010"/>
                <a:gd name="T118" fmla="*/ 726 w 963"/>
                <a:gd name="T119" fmla="*/ 3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3" h="1010">
                  <a:moveTo>
                    <a:pt x="730" y="0"/>
                  </a:moveTo>
                  <a:lnTo>
                    <a:pt x="738" y="1"/>
                  </a:lnTo>
                  <a:lnTo>
                    <a:pt x="745" y="2"/>
                  </a:lnTo>
                  <a:lnTo>
                    <a:pt x="753" y="3"/>
                  </a:lnTo>
                  <a:lnTo>
                    <a:pt x="759" y="6"/>
                  </a:lnTo>
                  <a:lnTo>
                    <a:pt x="770" y="12"/>
                  </a:lnTo>
                  <a:lnTo>
                    <a:pt x="779" y="19"/>
                  </a:lnTo>
                  <a:lnTo>
                    <a:pt x="796" y="36"/>
                  </a:lnTo>
                  <a:lnTo>
                    <a:pt x="812" y="55"/>
                  </a:lnTo>
                  <a:lnTo>
                    <a:pt x="812" y="69"/>
                  </a:lnTo>
                  <a:lnTo>
                    <a:pt x="812" y="82"/>
                  </a:lnTo>
                  <a:lnTo>
                    <a:pt x="812" y="96"/>
                  </a:lnTo>
                  <a:lnTo>
                    <a:pt x="812" y="109"/>
                  </a:lnTo>
                  <a:lnTo>
                    <a:pt x="808" y="120"/>
                  </a:lnTo>
                  <a:lnTo>
                    <a:pt x="801" y="129"/>
                  </a:lnTo>
                  <a:lnTo>
                    <a:pt x="794" y="139"/>
                  </a:lnTo>
                  <a:lnTo>
                    <a:pt x="788" y="148"/>
                  </a:lnTo>
                  <a:lnTo>
                    <a:pt x="782" y="158"/>
                  </a:lnTo>
                  <a:lnTo>
                    <a:pt x="778" y="167"/>
                  </a:lnTo>
                  <a:lnTo>
                    <a:pt x="774" y="177"/>
                  </a:lnTo>
                  <a:lnTo>
                    <a:pt x="769" y="187"/>
                  </a:lnTo>
                  <a:lnTo>
                    <a:pt x="762" y="208"/>
                  </a:lnTo>
                  <a:lnTo>
                    <a:pt x="754" y="230"/>
                  </a:lnTo>
                  <a:lnTo>
                    <a:pt x="743" y="251"/>
                  </a:lnTo>
                  <a:lnTo>
                    <a:pt x="731" y="271"/>
                  </a:lnTo>
                  <a:lnTo>
                    <a:pt x="724" y="282"/>
                  </a:lnTo>
                  <a:lnTo>
                    <a:pt x="720" y="293"/>
                  </a:lnTo>
                  <a:lnTo>
                    <a:pt x="716" y="305"/>
                  </a:lnTo>
                  <a:lnTo>
                    <a:pt x="712" y="318"/>
                  </a:lnTo>
                  <a:lnTo>
                    <a:pt x="728" y="316"/>
                  </a:lnTo>
                  <a:lnTo>
                    <a:pt x="743" y="313"/>
                  </a:lnTo>
                  <a:lnTo>
                    <a:pt x="758" y="311"/>
                  </a:lnTo>
                  <a:lnTo>
                    <a:pt x="774" y="309"/>
                  </a:lnTo>
                  <a:lnTo>
                    <a:pt x="774" y="302"/>
                  </a:lnTo>
                  <a:lnTo>
                    <a:pt x="774" y="294"/>
                  </a:lnTo>
                  <a:lnTo>
                    <a:pt x="809" y="294"/>
                  </a:lnTo>
                  <a:lnTo>
                    <a:pt x="840" y="297"/>
                  </a:lnTo>
                  <a:lnTo>
                    <a:pt x="871" y="300"/>
                  </a:lnTo>
                  <a:lnTo>
                    <a:pt x="897" y="305"/>
                  </a:lnTo>
                  <a:lnTo>
                    <a:pt x="899" y="314"/>
                  </a:lnTo>
                  <a:lnTo>
                    <a:pt x="901" y="325"/>
                  </a:lnTo>
                  <a:lnTo>
                    <a:pt x="890" y="341"/>
                  </a:lnTo>
                  <a:lnTo>
                    <a:pt x="876" y="357"/>
                  </a:lnTo>
                  <a:lnTo>
                    <a:pt x="867" y="363"/>
                  </a:lnTo>
                  <a:lnTo>
                    <a:pt x="855" y="371"/>
                  </a:lnTo>
                  <a:lnTo>
                    <a:pt x="841" y="377"/>
                  </a:lnTo>
                  <a:lnTo>
                    <a:pt x="827" y="383"/>
                  </a:lnTo>
                  <a:lnTo>
                    <a:pt x="800" y="395"/>
                  </a:lnTo>
                  <a:lnTo>
                    <a:pt x="774" y="404"/>
                  </a:lnTo>
                  <a:lnTo>
                    <a:pt x="749" y="411"/>
                  </a:lnTo>
                  <a:lnTo>
                    <a:pt x="723" y="416"/>
                  </a:lnTo>
                  <a:lnTo>
                    <a:pt x="710" y="419"/>
                  </a:lnTo>
                  <a:lnTo>
                    <a:pt x="698" y="422"/>
                  </a:lnTo>
                  <a:lnTo>
                    <a:pt x="686" y="426"/>
                  </a:lnTo>
                  <a:lnTo>
                    <a:pt x="675" y="431"/>
                  </a:lnTo>
                  <a:lnTo>
                    <a:pt x="670" y="435"/>
                  </a:lnTo>
                  <a:lnTo>
                    <a:pt x="663" y="442"/>
                  </a:lnTo>
                  <a:lnTo>
                    <a:pt x="656" y="450"/>
                  </a:lnTo>
                  <a:lnTo>
                    <a:pt x="647" y="459"/>
                  </a:lnTo>
                  <a:lnTo>
                    <a:pt x="629" y="484"/>
                  </a:lnTo>
                  <a:lnTo>
                    <a:pt x="611" y="510"/>
                  </a:lnTo>
                  <a:lnTo>
                    <a:pt x="593" y="537"/>
                  </a:lnTo>
                  <a:lnTo>
                    <a:pt x="578" y="563"/>
                  </a:lnTo>
                  <a:lnTo>
                    <a:pt x="572" y="575"/>
                  </a:lnTo>
                  <a:lnTo>
                    <a:pt x="567" y="586"/>
                  </a:lnTo>
                  <a:lnTo>
                    <a:pt x="564" y="595"/>
                  </a:lnTo>
                  <a:lnTo>
                    <a:pt x="561" y="603"/>
                  </a:lnTo>
                  <a:lnTo>
                    <a:pt x="590" y="622"/>
                  </a:lnTo>
                  <a:lnTo>
                    <a:pt x="616" y="643"/>
                  </a:lnTo>
                  <a:lnTo>
                    <a:pt x="642" y="665"/>
                  </a:lnTo>
                  <a:lnTo>
                    <a:pt x="668" y="688"/>
                  </a:lnTo>
                  <a:lnTo>
                    <a:pt x="694" y="709"/>
                  </a:lnTo>
                  <a:lnTo>
                    <a:pt x="721" y="730"/>
                  </a:lnTo>
                  <a:lnTo>
                    <a:pt x="735" y="739"/>
                  </a:lnTo>
                  <a:lnTo>
                    <a:pt x="750" y="748"/>
                  </a:lnTo>
                  <a:lnTo>
                    <a:pt x="765" y="756"/>
                  </a:lnTo>
                  <a:lnTo>
                    <a:pt x="781" y="764"/>
                  </a:lnTo>
                  <a:lnTo>
                    <a:pt x="791" y="768"/>
                  </a:lnTo>
                  <a:lnTo>
                    <a:pt x="801" y="771"/>
                  </a:lnTo>
                  <a:lnTo>
                    <a:pt x="812" y="773"/>
                  </a:lnTo>
                  <a:lnTo>
                    <a:pt x="823" y="776"/>
                  </a:lnTo>
                  <a:lnTo>
                    <a:pt x="845" y="779"/>
                  </a:lnTo>
                  <a:lnTo>
                    <a:pt x="868" y="781"/>
                  </a:lnTo>
                  <a:lnTo>
                    <a:pt x="891" y="781"/>
                  </a:lnTo>
                  <a:lnTo>
                    <a:pt x="914" y="781"/>
                  </a:lnTo>
                  <a:lnTo>
                    <a:pt x="937" y="781"/>
                  </a:lnTo>
                  <a:lnTo>
                    <a:pt x="958" y="781"/>
                  </a:lnTo>
                  <a:lnTo>
                    <a:pt x="961" y="788"/>
                  </a:lnTo>
                  <a:lnTo>
                    <a:pt x="963" y="797"/>
                  </a:lnTo>
                  <a:lnTo>
                    <a:pt x="961" y="801"/>
                  </a:lnTo>
                  <a:lnTo>
                    <a:pt x="958" y="805"/>
                  </a:lnTo>
                  <a:lnTo>
                    <a:pt x="938" y="813"/>
                  </a:lnTo>
                  <a:lnTo>
                    <a:pt x="914" y="821"/>
                  </a:lnTo>
                  <a:lnTo>
                    <a:pt x="902" y="826"/>
                  </a:lnTo>
                  <a:lnTo>
                    <a:pt x="891" y="831"/>
                  </a:lnTo>
                  <a:lnTo>
                    <a:pt x="880" y="837"/>
                  </a:lnTo>
                  <a:lnTo>
                    <a:pt x="870" y="842"/>
                  </a:lnTo>
                  <a:lnTo>
                    <a:pt x="866" y="847"/>
                  </a:lnTo>
                  <a:lnTo>
                    <a:pt x="862" y="851"/>
                  </a:lnTo>
                  <a:lnTo>
                    <a:pt x="859" y="855"/>
                  </a:lnTo>
                  <a:lnTo>
                    <a:pt x="856" y="861"/>
                  </a:lnTo>
                  <a:lnTo>
                    <a:pt x="850" y="871"/>
                  </a:lnTo>
                  <a:lnTo>
                    <a:pt x="843" y="879"/>
                  </a:lnTo>
                  <a:lnTo>
                    <a:pt x="839" y="884"/>
                  </a:lnTo>
                  <a:lnTo>
                    <a:pt x="835" y="886"/>
                  </a:lnTo>
                  <a:lnTo>
                    <a:pt x="829" y="888"/>
                  </a:lnTo>
                  <a:lnTo>
                    <a:pt x="825" y="890"/>
                  </a:lnTo>
                  <a:lnTo>
                    <a:pt x="814" y="894"/>
                  </a:lnTo>
                  <a:lnTo>
                    <a:pt x="802" y="896"/>
                  </a:lnTo>
                  <a:lnTo>
                    <a:pt x="775" y="897"/>
                  </a:lnTo>
                  <a:lnTo>
                    <a:pt x="746" y="897"/>
                  </a:lnTo>
                  <a:lnTo>
                    <a:pt x="740" y="889"/>
                  </a:lnTo>
                  <a:lnTo>
                    <a:pt x="732" y="883"/>
                  </a:lnTo>
                  <a:lnTo>
                    <a:pt x="723" y="877"/>
                  </a:lnTo>
                  <a:lnTo>
                    <a:pt x="715" y="871"/>
                  </a:lnTo>
                  <a:lnTo>
                    <a:pt x="705" y="865"/>
                  </a:lnTo>
                  <a:lnTo>
                    <a:pt x="696" y="860"/>
                  </a:lnTo>
                  <a:lnTo>
                    <a:pt x="688" y="853"/>
                  </a:lnTo>
                  <a:lnTo>
                    <a:pt x="682" y="846"/>
                  </a:lnTo>
                  <a:lnTo>
                    <a:pt x="673" y="832"/>
                  </a:lnTo>
                  <a:lnTo>
                    <a:pt x="665" y="819"/>
                  </a:lnTo>
                  <a:lnTo>
                    <a:pt x="659" y="805"/>
                  </a:lnTo>
                  <a:lnTo>
                    <a:pt x="652" y="791"/>
                  </a:lnTo>
                  <a:lnTo>
                    <a:pt x="646" y="776"/>
                  </a:lnTo>
                  <a:lnTo>
                    <a:pt x="639" y="761"/>
                  </a:lnTo>
                  <a:lnTo>
                    <a:pt x="631" y="747"/>
                  </a:lnTo>
                  <a:lnTo>
                    <a:pt x="624" y="733"/>
                  </a:lnTo>
                  <a:lnTo>
                    <a:pt x="613" y="718"/>
                  </a:lnTo>
                  <a:lnTo>
                    <a:pt x="602" y="703"/>
                  </a:lnTo>
                  <a:lnTo>
                    <a:pt x="590" y="689"/>
                  </a:lnTo>
                  <a:lnTo>
                    <a:pt x="579" y="675"/>
                  </a:lnTo>
                  <a:lnTo>
                    <a:pt x="570" y="661"/>
                  </a:lnTo>
                  <a:lnTo>
                    <a:pt x="559" y="648"/>
                  </a:lnTo>
                  <a:lnTo>
                    <a:pt x="554" y="642"/>
                  </a:lnTo>
                  <a:lnTo>
                    <a:pt x="547" y="637"/>
                  </a:lnTo>
                  <a:lnTo>
                    <a:pt x="540" y="632"/>
                  </a:lnTo>
                  <a:lnTo>
                    <a:pt x="531" y="630"/>
                  </a:lnTo>
                  <a:lnTo>
                    <a:pt x="528" y="638"/>
                  </a:lnTo>
                  <a:lnTo>
                    <a:pt x="524" y="645"/>
                  </a:lnTo>
                  <a:lnTo>
                    <a:pt x="520" y="653"/>
                  </a:lnTo>
                  <a:lnTo>
                    <a:pt x="514" y="661"/>
                  </a:lnTo>
                  <a:lnTo>
                    <a:pt x="504" y="674"/>
                  </a:lnTo>
                  <a:lnTo>
                    <a:pt x="490" y="688"/>
                  </a:lnTo>
                  <a:lnTo>
                    <a:pt x="465" y="714"/>
                  </a:lnTo>
                  <a:lnTo>
                    <a:pt x="442" y="739"/>
                  </a:lnTo>
                  <a:lnTo>
                    <a:pt x="430" y="755"/>
                  </a:lnTo>
                  <a:lnTo>
                    <a:pt x="418" y="769"/>
                  </a:lnTo>
                  <a:lnTo>
                    <a:pt x="406" y="782"/>
                  </a:lnTo>
                  <a:lnTo>
                    <a:pt x="393" y="795"/>
                  </a:lnTo>
                  <a:lnTo>
                    <a:pt x="380" y="807"/>
                  </a:lnTo>
                  <a:lnTo>
                    <a:pt x="366" y="819"/>
                  </a:lnTo>
                  <a:lnTo>
                    <a:pt x="351" y="831"/>
                  </a:lnTo>
                  <a:lnTo>
                    <a:pt x="337" y="842"/>
                  </a:lnTo>
                  <a:lnTo>
                    <a:pt x="308" y="863"/>
                  </a:lnTo>
                  <a:lnTo>
                    <a:pt x="277" y="884"/>
                  </a:lnTo>
                  <a:lnTo>
                    <a:pt x="245" y="903"/>
                  </a:lnTo>
                  <a:lnTo>
                    <a:pt x="213" y="924"/>
                  </a:lnTo>
                  <a:lnTo>
                    <a:pt x="191" y="938"/>
                  </a:lnTo>
                  <a:lnTo>
                    <a:pt x="168" y="954"/>
                  </a:lnTo>
                  <a:lnTo>
                    <a:pt x="145" y="968"/>
                  </a:lnTo>
                  <a:lnTo>
                    <a:pt x="120" y="981"/>
                  </a:lnTo>
                  <a:lnTo>
                    <a:pt x="107" y="987"/>
                  </a:lnTo>
                  <a:lnTo>
                    <a:pt x="93" y="992"/>
                  </a:lnTo>
                  <a:lnTo>
                    <a:pt x="79" y="998"/>
                  </a:lnTo>
                  <a:lnTo>
                    <a:pt x="65" y="1002"/>
                  </a:lnTo>
                  <a:lnTo>
                    <a:pt x="50" y="1005"/>
                  </a:lnTo>
                  <a:lnTo>
                    <a:pt x="34" y="1007"/>
                  </a:lnTo>
                  <a:lnTo>
                    <a:pt x="18" y="1010"/>
                  </a:lnTo>
                  <a:lnTo>
                    <a:pt x="0" y="1010"/>
                  </a:lnTo>
                  <a:lnTo>
                    <a:pt x="0" y="1003"/>
                  </a:lnTo>
                  <a:lnTo>
                    <a:pt x="0" y="996"/>
                  </a:lnTo>
                  <a:lnTo>
                    <a:pt x="11" y="993"/>
                  </a:lnTo>
                  <a:lnTo>
                    <a:pt x="21" y="989"/>
                  </a:lnTo>
                  <a:lnTo>
                    <a:pt x="31" y="984"/>
                  </a:lnTo>
                  <a:lnTo>
                    <a:pt x="40" y="980"/>
                  </a:lnTo>
                  <a:lnTo>
                    <a:pt x="57" y="969"/>
                  </a:lnTo>
                  <a:lnTo>
                    <a:pt x="74" y="957"/>
                  </a:lnTo>
                  <a:lnTo>
                    <a:pt x="103" y="932"/>
                  </a:lnTo>
                  <a:lnTo>
                    <a:pt x="134" y="908"/>
                  </a:lnTo>
                  <a:lnTo>
                    <a:pt x="155" y="893"/>
                  </a:lnTo>
                  <a:lnTo>
                    <a:pt x="174" y="876"/>
                  </a:lnTo>
                  <a:lnTo>
                    <a:pt x="194" y="860"/>
                  </a:lnTo>
                  <a:lnTo>
                    <a:pt x="213" y="842"/>
                  </a:lnTo>
                  <a:lnTo>
                    <a:pt x="231" y="825"/>
                  </a:lnTo>
                  <a:lnTo>
                    <a:pt x="249" y="807"/>
                  </a:lnTo>
                  <a:lnTo>
                    <a:pt x="266" y="789"/>
                  </a:lnTo>
                  <a:lnTo>
                    <a:pt x="284" y="769"/>
                  </a:lnTo>
                  <a:lnTo>
                    <a:pt x="315" y="730"/>
                  </a:lnTo>
                  <a:lnTo>
                    <a:pt x="347" y="688"/>
                  </a:lnTo>
                  <a:lnTo>
                    <a:pt x="377" y="646"/>
                  </a:lnTo>
                  <a:lnTo>
                    <a:pt x="404" y="603"/>
                  </a:lnTo>
                  <a:lnTo>
                    <a:pt x="428" y="571"/>
                  </a:lnTo>
                  <a:lnTo>
                    <a:pt x="454" y="538"/>
                  </a:lnTo>
                  <a:lnTo>
                    <a:pt x="466" y="520"/>
                  </a:lnTo>
                  <a:lnTo>
                    <a:pt x="476" y="502"/>
                  </a:lnTo>
                  <a:lnTo>
                    <a:pt x="482" y="492"/>
                  </a:lnTo>
                  <a:lnTo>
                    <a:pt x="485" y="482"/>
                  </a:lnTo>
                  <a:lnTo>
                    <a:pt x="488" y="473"/>
                  </a:lnTo>
                  <a:lnTo>
                    <a:pt x="490" y="463"/>
                  </a:lnTo>
                  <a:lnTo>
                    <a:pt x="484" y="461"/>
                  </a:lnTo>
                  <a:lnTo>
                    <a:pt x="476" y="456"/>
                  </a:lnTo>
                  <a:lnTo>
                    <a:pt x="467" y="452"/>
                  </a:lnTo>
                  <a:lnTo>
                    <a:pt x="459" y="446"/>
                  </a:lnTo>
                  <a:lnTo>
                    <a:pt x="440" y="432"/>
                  </a:lnTo>
                  <a:lnTo>
                    <a:pt x="421" y="416"/>
                  </a:lnTo>
                  <a:lnTo>
                    <a:pt x="404" y="398"/>
                  </a:lnTo>
                  <a:lnTo>
                    <a:pt x="390" y="381"/>
                  </a:lnTo>
                  <a:lnTo>
                    <a:pt x="384" y="372"/>
                  </a:lnTo>
                  <a:lnTo>
                    <a:pt x="379" y="364"/>
                  </a:lnTo>
                  <a:lnTo>
                    <a:pt x="376" y="357"/>
                  </a:lnTo>
                  <a:lnTo>
                    <a:pt x="373" y="349"/>
                  </a:lnTo>
                  <a:lnTo>
                    <a:pt x="382" y="347"/>
                  </a:lnTo>
                  <a:lnTo>
                    <a:pt x="394" y="346"/>
                  </a:lnTo>
                  <a:lnTo>
                    <a:pt x="403" y="351"/>
                  </a:lnTo>
                  <a:lnTo>
                    <a:pt x="413" y="356"/>
                  </a:lnTo>
                  <a:lnTo>
                    <a:pt x="423" y="359"/>
                  </a:lnTo>
                  <a:lnTo>
                    <a:pt x="434" y="361"/>
                  </a:lnTo>
                  <a:lnTo>
                    <a:pt x="444" y="363"/>
                  </a:lnTo>
                  <a:lnTo>
                    <a:pt x="456" y="364"/>
                  </a:lnTo>
                  <a:lnTo>
                    <a:pt x="467" y="364"/>
                  </a:lnTo>
                  <a:lnTo>
                    <a:pt x="479" y="364"/>
                  </a:lnTo>
                  <a:lnTo>
                    <a:pt x="504" y="362"/>
                  </a:lnTo>
                  <a:lnTo>
                    <a:pt x="528" y="359"/>
                  </a:lnTo>
                  <a:lnTo>
                    <a:pt x="551" y="354"/>
                  </a:lnTo>
                  <a:lnTo>
                    <a:pt x="572" y="349"/>
                  </a:lnTo>
                  <a:lnTo>
                    <a:pt x="578" y="335"/>
                  </a:lnTo>
                  <a:lnTo>
                    <a:pt x="584" y="321"/>
                  </a:lnTo>
                  <a:lnTo>
                    <a:pt x="592" y="307"/>
                  </a:lnTo>
                  <a:lnTo>
                    <a:pt x="601" y="294"/>
                  </a:lnTo>
                  <a:lnTo>
                    <a:pt x="618" y="268"/>
                  </a:lnTo>
                  <a:lnTo>
                    <a:pt x="634" y="243"/>
                  </a:lnTo>
                  <a:lnTo>
                    <a:pt x="646" y="219"/>
                  </a:lnTo>
                  <a:lnTo>
                    <a:pt x="656" y="194"/>
                  </a:lnTo>
                  <a:lnTo>
                    <a:pt x="664" y="170"/>
                  </a:lnTo>
                  <a:lnTo>
                    <a:pt x="675" y="144"/>
                  </a:lnTo>
                  <a:lnTo>
                    <a:pt x="692" y="112"/>
                  </a:lnTo>
                  <a:lnTo>
                    <a:pt x="709" y="79"/>
                  </a:lnTo>
                  <a:lnTo>
                    <a:pt x="717" y="61"/>
                  </a:lnTo>
                  <a:lnTo>
                    <a:pt x="723" y="43"/>
                  </a:lnTo>
                  <a:lnTo>
                    <a:pt x="726" y="33"/>
                  </a:lnTo>
                  <a:lnTo>
                    <a:pt x="728" y="22"/>
                  </a:lnTo>
                  <a:lnTo>
                    <a:pt x="729" y="12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34">
              <a:extLst>
                <a:ext uri="{FF2B5EF4-FFF2-40B4-BE49-F238E27FC236}">
                  <a16:creationId xmlns:a16="http://schemas.microsoft.com/office/drawing/2014/main" id="{D3850AD8-FA27-486A-97E2-A3A3A84E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735638"/>
              <a:ext cx="255588" cy="130175"/>
            </a:xfrm>
            <a:custGeom>
              <a:avLst/>
              <a:gdLst>
                <a:gd name="T0" fmla="*/ 100 w 483"/>
                <a:gd name="T1" fmla="*/ 0 h 246"/>
                <a:gd name="T2" fmla="*/ 124 w 483"/>
                <a:gd name="T3" fmla="*/ 3 h 246"/>
                <a:gd name="T4" fmla="*/ 162 w 483"/>
                <a:gd name="T5" fmla="*/ 13 h 246"/>
                <a:gd name="T6" fmla="*/ 201 w 483"/>
                <a:gd name="T7" fmla="*/ 27 h 246"/>
                <a:gd name="T8" fmla="*/ 224 w 483"/>
                <a:gd name="T9" fmla="*/ 39 h 246"/>
                <a:gd name="T10" fmla="*/ 242 w 483"/>
                <a:gd name="T11" fmla="*/ 52 h 246"/>
                <a:gd name="T12" fmla="*/ 254 w 483"/>
                <a:gd name="T13" fmla="*/ 66 h 246"/>
                <a:gd name="T14" fmla="*/ 260 w 483"/>
                <a:gd name="T15" fmla="*/ 76 h 246"/>
                <a:gd name="T16" fmla="*/ 264 w 483"/>
                <a:gd name="T17" fmla="*/ 87 h 246"/>
                <a:gd name="T18" fmla="*/ 266 w 483"/>
                <a:gd name="T19" fmla="*/ 107 h 246"/>
                <a:gd name="T20" fmla="*/ 287 w 483"/>
                <a:gd name="T21" fmla="*/ 118 h 246"/>
                <a:gd name="T22" fmla="*/ 327 w 483"/>
                <a:gd name="T23" fmla="*/ 111 h 246"/>
                <a:gd name="T24" fmla="*/ 350 w 483"/>
                <a:gd name="T25" fmla="*/ 106 h 246"/>
                <a:gd name="T26" fmla="*/ 362 w 483"/>
                <a:gd name="T27" fmla="*/ 94 h 246"/>
                <a:gd name="T28" fmla="*/ 388 w 483"/>
                <a:gd name="T29" fmla="*/ 84 h 246"/>
                <a:gd name="T30" fmla="*/ 451 w 483"/>
                <a:gd name="T31" fmla="*/ 87 h 246"/>
                <a:gd name="T32" fmla="*/ 475 w 483"/>
                <a:gd name="T33" fmla="*/ 97 h 246"/>
                <a:gd name="T34" fmla="*/ 481 w 483"/>
                <a:gd name="T35" fmla="*/ 108 h 246"/>
                <a:gd name="T36" fmla="*/ 483 w 483"/>
                <a:gd name="T37" fmla="*/ 119 h 246"/>
                <a:gd name="T38" fmla="*/ 479 w 483"/>
                <a:gd name="T39" fmla="*/ 130 h 246"/>
                <a:gd name="T40" fmla="*/ 475 w 483"/>
                <a:gd name="T41" fmla="*/ 137 h 246"/>
                <a:gd name="T42" fmla="*/ 454 w 483"/>
                <a:gd name="T43" fmla="*/ 143 h 246"/>
                <a:gd name="T44" fmla="*/ 419 w 483"/>
                <a:gd name="T45" fmla="*/ 153 h 246"/>
                <a:gd name="T46" fmla="*/ 371 w 483"/>
                <a:gd name="T47" fmla="*/ 174 h 246"/>
                <a:gd name="T48" fmla="*/ 311 w 483"/>
                <a:gd name="T49" fmla="*/ 204 h 246"/>
                <a:gd name="T50" fmla="*/ 264 w 483"/>
                <a:gd name="T51" fmla="*/ 223 h 246"/>
                <a:gd name="T52" fmla="*/ 230 w 483"/>
                <a:gd name="T53" fmla="*/ 231 h 246"/>
                <a:gd name="T54" fmla="*/ 213 w 483"/>
                <a:gd name="T55" fmla="*/ 226 h 246"/>
                <a:gd name="T56" fmla="*/ 225 w 483"/>
                <a:gd name="T57" fmla="*/ 211 h 246"/>
                <a:gd name="T58" fmla="*/ 237 w 483"/>
                <a:gd name="T59" fmla="*/ 200 h 246"/>
                <a:gd name="T60" fmla="*/ 233 w 483"/>
                <a:gd name="T61" fmla="*/ 199 h 246"/>
                <a:gd name="T62" fmla="*/ 226 w 483"/>
                <a:gd name="T63" fmla="*/ 201 h 246"/>
                <a:gd name="T64" fmla="*/ 216 w 483"/>
                <a:gd name="T65" fmla="*/ 203 h 246"/>
                <a:gd name="T66" fmla="*/ 199 w 483"/>
                <a:gd name="T67" fmla="*/ 207 h 246"/>
                <a:gd name="T68" fmla="*/ 168 w 483"/>
                <a:gd name="T69" fmla="*/ 215 h 246"/>
                <a:gd name="T70" fmla="*/ 124 w 483"/>
                <a:gd name="T71" fmla="*/ 229 h 246"/>
                <a:gd name="T72" fmla="*/ 79 w 483"/>
                <a:gd name="T73" fmla="*/ 239 h 246"/>
                <a:gd name="T74" fmla="*/ 28 w 483"/>
                <a:gd name="T75" fmla="*/ 245 h 246"/>
                <a:gd name="T76" fmla="*/ 0 w 483"/>
                <a:gd name="T77" fmla="*/ 239 h 246"/>
                <a:gd name="T78" fmla="*/ 11 w 483"/>
                <a:gd name="T79" fmla="*/ 231 h 246"/>
                <a:gd name="T80" fmla="*/ 35 w 483"/>
                <a:gd name="T81" fmla="*/ 223 h 246"/>
                <a:gd name="T82" fmla="*/ 57 w 483"/>
                <a:gd name="T83" fmla="*/ 212 h 246"/>
                <a:gd name="T84" fmla="*/ 78 w 483"/>
                <a:gd name="T85" fmla="*/ 198 h 246"/>
                <a:gd name="T86" fmla="*/ 97 w 483"/>
                <a:gd name="T87" fmla="*/ 179 h 246"/>
                <a:gd name="T88" fmla="*/ 112 w 483"/>
                <a:gd name="T89" fmla="*/ 160 h 246"/>
                <a:gd name="T90" fmla="*/ 124 w 483"/>
                <a:gd name="T91" fmla="*/ 137 h 246"/>
                <a:gd name="T92" fmla="*/ 130 w 483"/>
                <a:gd name="T93" fmla="*/ 113 h 246"/>
                <a:gd name="T94" fmla="*/ 122 w 483"/>
                <a:gd name="T95" fmla="*/ 81 h 246"/>
                <a:gd name="T96" fmla="*/ 96 w 483"/>
                <a:gd name="T97" fmla="*/ 1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3" h="246">
                  <a:moveTo>
                    <a:pt x="89" y="0"/>
                  </a:moveTo>
                  <a:lnTo>
                    <a:pt x="100" y="0"/>
                  </a:lnTo>
                  <a:lnTo>
                    <a:pt x="111" y="1"/>
                  </a:lnTo>
                  <a:lnTo>
                    <a:pt x="124" y="3"/>
                  </a:lnTo>
                  <a:lnTo>
                    <a:pt x="136" y="5"/>
                  </a:lnTo>
                  <a:lnTo>
                    <a:pt x="162" y="13"/>
                  </a:lnTo>
                  <a:lnTo>
                    <a:pt x="189" y="22"/>
                  </a:lnTo>
                  <a:lnTo>
                    <a:pt x="201" y="27"/>
                  </a:lnTo>
                  <a:lnTo>
                    <a:pt x="213" y="33"/>
                  </a:lnTo>
                  <a:lnTo>
                    <a:pt x="224" y="39"/>
                  </a:lnTo>
                  <a:lnTo>
                    <a:pt x="233" y="46"/>
                  </a:lnTo>
                  <a:lnTo>
                    <a:pt x="242" y="52"/>
                  </a:lnTo>
                  <a:lnTo>
                    <a:pt x="249" y="59"/>
                  </a:lnTo>
                  <a:lnTo>
                    <a:pt x="254" y="66"/>
                  </a:lnTo>
                  <a:lnTo>
                    <a:pt x="257" y="72"/>
                  </a:lnTo>
                  <a:lnTo>
                    <a:pt x="260" y="76"/>
                  </a:lnTo>
                  <a:lnTo>
                    <a:pt x="262" y="81"/>
                  </a:lnTo>
                  <a:lnTo>
                    <a:pt x="264" y="87"/>
                  </a:lnTo>
                  <a:lnTo>
                    <a:pt x="265" y="93"/>
                  </a:lnTo>
                  <a:lnTo>
                    <a:pt x="266" y="107"/>
                  </a:lnTo>
                  <a:lnTo>
                    <a:pt x="267" y="120"/>
                  </a:lnTo>
                  <a:lnTo>
                    <a:pt x="287" y="118"/>
                  </a:lnTo>
                  <a:lnTo>
                    <a:pt x="314" y="114"/>
                  </a:lnTo>
                  <a:lnTo>
                    <a:pt x="327" y="111"/>
                  </a:lnTo>
                  <a:lnTo>
                    <a:pt x="341" y="109"/>
                  </a:lnTo>
                  <a:lnTo>
                    <a:pt x="350" y="106"/>
                  </a:lnTo>
                  <a:lnTo>
                    <a:pt x="356" y="103"/>
                  </a:lnTo>
                  <a:lnTo>
                    <a:pt x="362" y="94"/>
                  </a:lnTo>
                  <a:lnTo>
                    <a:pt x="370" y="85"/>
                  </a:lnTo>
                  <a:lnTo>
                    <a:pt x="388" y="84"/>
                  </a:lnTo>
                  <a:lnTo>
                    <a:pt x="419" y="86"/>
                  </a:lnTo>
                  <a:lnTo>
                    <a:pt x="451" y="87"/>
                  </a:lnTo>
                  <a:lnTo>
                    <a:pt x="470" y="90"/>
                  </a:lnTo>
                  <a:lnTo>
                    <a:pt x="475" y="97"/>
                  </a:lnTo>
                  <a:lnTo>
                    <a:pt x="479" y="104"/>
                  </a:lnTo>
                  <a:lnTo>
                    <a:pt x="481" y="108"/>
                  </a:lnTo>
                  <a:lnTo>
                    <a:pt x="482" y="114"/>
                  </a:lnTo>
                  <a:lnTo>
                    <a:pt x="483" y="119"/>
                  </a:lnTo>
                  <a:lnTo>
                    <a:pt x="483" y="127"/>
                  </a:lnTo>
                  <a:lnTo>
                    <a:pt x="479" y="130"/>
                  </a:lnTo>
                  <a:lnTo>
                    <a:pt x="477" y="132"/>
                  </a:lnTo>
                  <a:lnTo>
                    <a:pt x="475" y="137"/>
                  </a:lnTo>
                  <a:lnTo>
                    <a:pt x="473" y="140"/>
                  </a:lnTo>
                  <a:lnTo>
                    <a:pt x="454" y="143"/>
                  </a:lnTo>
                  <a:lnTo>
                    <a:pt x="436" y="148"/>
                  </a:lnTo>
                  <a:lnTo>
                    <a:pt x="419" y="153"/>
                  </a:lnTo>
                  <a:lnTo>
                    <a:pt x="403" y="160"/>
                  </a:lnTo>
                  <a:lnTo>
                    <a:pt x="371" y="174"/>
                  </a:lnTo>
                  <a:lnTo>
                    <a:pt x="341" y="189"/>
                  </a:lnTo>
                  <a:lnTo>
                    <a:pt x="311" y="204"/>
                  </a:lnTo>
                  <a:lnTo>
                    <a:pt x="280" y="218"/>
                  </a:lnTo>
                  <a:lnTo>
                    <a:pt x="264" y="223"/>
                  </a:lnTo>
                  <a:lnTo>
                    <a:pt x="248" y="227"/>
                  </a:lnTo>
                  <a:lnTo>
                    <a:pt x="230" y="231"/>
                  </a:lnTo>
                  <a:lnTo>
                    <a:pt x="213" y="233"/>
                  </a:lnTo>
                  <a:lnTo>
                    <a:pt x="213" y="226"/>
                  </a:lnTo>
                  <a:lnTo>
                    <a:pt x="213" y="219"/>
                  </a:lnTo>
                  <a:lnTo>
                    <a:pt x="225" y="211"/>
                  </a:lnTo>
                  <a:lnTo>
                    <a:pt x="237" y="202"/>
                  </a:lnTo>
                  <a:lnTo>
                    <a:pt x="237" y="200"/>
                  </a:lnTo>
                  <a:lnTo>
                    <a:pt x="237" y="199"/>
                  </a:lnTo>
                  <a:lnTo>
                    <a:pt x="233" y="199"/>
                  </a:lnTo>
                  <a:lnTo>
                    <a:pt x="230" y="199"/>
                  </a:lnTo>
                  <a:lnTo>
                    <a:pt x="226" y="201"/>
                  </a:lnTo>
                  <a:lnTo>
                    <a:pt x="220" y="202"/>
                  </a:lnTo>
                  <a:lnTo>
                    <a:pt x="216" y="203"/>
                  </a:lnTo>
                  <a:lnTo>
                    <a:pt x="210" y="204"/>
                  </a:lnTo>
                  <a:lnTo>
                    <a:pt x="199" y="207"/>
                  </a:lnTo>
                  <a:lnTo>
                    <a:pt x="189" y="209"/>
                  </a:lnTo>
                  <a:lnTo>
                    <a:pt x="168" y="215"/>
                  </a:lnTo>
                  <a:lnTo>
                    <a:pt x="146" y="222"/>
                  </a:lnTo>
                  <a:lnTo>
                    <a:pt x="124" y="229"/>
                  </a:lnTo>
                  <a:lnTo>
                    <a:pt x="102" y="234"/>
                  </a:lnTo>
                  <a:lnTo>
                    <a:pt x="79" y="239"/>
                  </a:lnTo>
                  <a:lnTo>
                    <a:pt x="54" y="243"/>
                  </a:lnTo>
                  <a:lnTo>
                    <a:pt x="28" y="245"/>
                  </a:lnTo>
                  <a:lnTo>
                    <a:pt x="0" y="246"/>
                  </a:lnTo>
                  <a:lnTo>
                    <a:pt x="0" y="239"/>
                  </a:lnTo>
                  <a:lnTo>
                    <a:pt x="0" y="233"/>
                  </a:lnTo>
                  <a:lnTo>
                    <a:pt x="11" y="231"/>
                  </a:lnTo>
                  <a:lnTo>
                    <a:pt x="23" y="227"/>
                  </a:lnTo>
                  <a:lnTo>
                    <a:pt x="35" y="223"/>
                  </a:lnTo>
                  <a:lnTo>
                    <a:pt x="46" y="219"/>
                  </a:lnTo>
                  <a:lnTo>
                    <a:pt x="57" y="212"/>
                  </a:lnTo>
                  <a:lnTo>
                    <a:pt x="68" y="206"/>
                  </a:lnTo>
                  <a:lnTo>
                    <a:pt x="78" y="198"/>
                  </a:lnTo>
                  <a:lnTo>
                    <a:pt x="88" y="189"/>
                  </a:lnTo>
                  <a:lnTo>
                    <a:pt x="97" y="179"/>
                  </a:lnTo>
                  <a:lnTo>
                    <a:pt x="105" y="169"/>
                  </a:lnTo>
                  <a:lnTo>
                    <a:pt x="112" y="160"/>
                  </a:lnTo>
                  <a:lnTo>
                    <a:pt x="119" y="149"/>
                  </a:lnTo>
                  <a:lnTo>
                    <a:pt x="124" y="137"/>
                  </a:lnTo>
                  <a:lnTo>
                    <a:pt x="127" y="125"/>
                  </a:lnTo>
                  <a:lnTo>
                    <a:pt x="130" y="113"/>
                  </a:lnTo>
                  <a:lnTo>
                    <a:pt x="131" y="99"/>
                  </a:lnTo>
                  <a:lnTo>
                    <a:pt x="122" y="81"/>
                  </a:lnTo>
                  <a:lnTo>
                    <a:pt x="108" y="50"/>
                  </a:lnTo>
                  <a:lnTo>
                    <a:pt x="96" y="1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35">
              <a:extLst>
                <a:ext uri="{FF2B5EF4-FFF2-40B4-BE49-F238E27FC236}">
                  <a16:creationId xmlns:a16="http://schemas.microsoft.com/office/drawing/2014/main" id="{973F28B0-046C-A0DD-3D3C-CC3FB1377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76" y="5894388"/>
              <a:ext cx="236538" cy="115888"/>
            </a:xfrm>
            <a:custGeom>
              <a:avLst/>
              <a:gdLst>
                <a:gd name="T0" fmla="*/ 319 w 445"/>
                <a:gd name="T1" fmla="*/ 99 h 218"/>
                <a:gd name="T2" fmla="*/ 326 w 445"/>
                <a:gd name="T3" fmla="*/ 80 h 218"/>
                <a:gd name="T4" fmla="*/ 332 w 445"/>
                <a:gd name="T5" fmla="*/ 61 h 218"/>
                <a:gd name="T6" fmla="*/ 332 w 445"/>
                <a:gd name="T7" fmla="*/ 50 h 218"/>
                <a:gd name="T8" fmla="*/ 328 w 445"/>
                <a:gd name="T9" fmla="*/ 43 h 218"/>
                <a:gd name="T10" fmla="*/ 325 w 445"/>
                <a:gd name="T11" fmla="*/ 40 h 218"/>
                <a:gd name="T12" fmla="*/ 324 w 445"/>
                <a:gd name="T13" fmla="*/ 37 h 218"/>
                <a:gd name="T14" fmla="*/ 321 w 445"/>
                <a:gd name="T15" fmla="*/ 38 h 218"/>
                <a:gd name="T16" fmla="*/ 321 w 445"/>
                <a:gd name="T17" fmla="*/ 40 h 218"/>
                <a:gd name="T18" fmla="*/ 315 w 445"/>
                <a:gd name="T19" fmla="*/ 45 h 218"/>
                <a:gd name="T20" fmla="*/ 303 w 445"/>
                <a:gd name="T21" fmla="*/ 52 h 218"/>
                <a:gd name="T22" fmla="*/ 286 w 445"/>
                <a:gd name="T23" fmla="*/ 68 h 218"/>
                <a:gd name="T24" fmla="*/ 267 w 445"/>
                <a:gd name="T25" fmla="*/ 92 h 218"/>
                <a:gd name="T26" fmla="*/ 247 w 445"/>
                <a:gd name="T27" fmla="*/ 115 h 218"/>
                <a:gd name="T28" fmla="*/ 219 w 445"/>
                <a:gd name="T29" fmla="*/ 134 h 218"/>
                <a:gd name="T30" fmla="*/ 180 w 445"/>
                <a:gd name="T31" fmla="*/ 151 h 218"/>
                <a:gd name="T32" fmla="*/ 141 w 445"/>
                <a:gd name="T33" fmla="*/ 166 h 218"/>
                <a:gd name="T34" fmla="*/ 103 w 445"/>
                <a:gd name="T35" fmla="*/ 182 h 218"/>
                <a:gd name="T36" fmla="*/ 75 w 445"/>
                <a:gd name="T37" fmla="*/ 198 h 218"/>
                <a:gd name="T38" fmla="*/ 49 w 445"/>
                <a:gd name="T39" fmla="*/ 212 h 218"/>
                <a:gd name="T40" fmla="*/ 28 w 445"/>
                <a:gd name="T41" fmla="*/ 218 h 218"/>
                <a:gd name="T42" fmla="*/ 15 w 445"/>
                <a:gd name="T43" fmla="*/ 217 h 218"/>
                <a:gd name="T44" fmla="*/ 6 w 445"/>
                <a:gd name="T45" fmla="*/ 211 h 218"/>
                <a:gd name="T46" fmla="*/ 0 w 445"/>
                <a:gd name="T47" fmla="*/ 198 h 218"/>
                <a:gd name="T48" fmla="*/ 6 w 445"/>
                <a:gd name="T49" fmla="*/ 175 h 218"/>
                <a:gd name="T50" fmla="*/ 18 w 445"/>
                <a:gd name="T51" fmla="*/ 155 h 218"/>
                <a:gd name="T52" fmla="*/ 30 w 445"/>
                <a:gd name="T53" fmla="*/ 144 h 218"/>
                <a:gd name="T54" fmla="*/ 51 w 445"/>
                <a:gd name="T55" fmla="*/ 130 h 218"/>
                <a:gd name="T56" fmla="*/ 86 w 445"/>
                <a:gd name="T57" fmla="*/ 99 h 218"/>
                <a:gd name="T58" fmla="*/ 123 w 445"/>
                <a:gd name="T59" fmla="*/ 62 h 218"/>
                <a:gd name="T60" fmla="*/ 143 w 445"/>
                <a:gd name="T61" fmla="*/ 47 h 218"/>
                <a:gd name="T62" fmla="*/ 156 w 445"/>
                <a:gd name="T63" fmla="*/ 40 h 218"/>
                <a:gd name="T64" fmla="*/ 165 w 445"/>
                <a:gd name="T65" fmla="*/ 50 h 218"/>
                <a:gd name="T66" fmla="*/ 165 w 445"/>
                <a:gd name="T67" fmla="*/ 70 h 218"/>
                <a:gd name="T68" fmla="*/ 165 w 445"/>
                <a:gd name="T69" fmla="*/ 80 h 218"/>
                <a:gd name="T70" fmla="*/ 183 w 445"/>
                <a:gd name="T71" fmla="*/ 74 h 218"/>
                <a:gd name="T72" fmla="*/ 213 w 445"/>
                <a:gd name="T73" fmla="*/ 63 h 218"/>
                <a:gd name="T74" fmla="*/ 257 w 445"/>
                <a:gd name="T75" fmla="*/ 38 h 218"/>
                <a:gd name="T76" fmla="*/ 300 w 445"/>
                <a:gd name="T77" fmla="*/ 11 h 218"/>
                <a:gd name="T78" fmla="*/ 320 w 445"/>
                <a:gd name="T79" fmla="*/ 3 h 218"/>
                <a:gd name="T80" fmla="*/ 342 w 445"/>
                <a:gd name="T81" fmla="*/ 0 h 218"/>
                <a:gd name="T82" fmla="*/ 366 w 445"/>
                <a:gd name="T83" fmla="*/ 1 h 218"/>
                <a:gd name="T84" fmla="*/ 391 w 445"/>
                <a:gd name="T85" fmla="*/ 7 h 218"/>
                <a:gd name="T86" fmla="*/ 420 w 445"/>
                <a:gd name="T87" fmla="*/ 17 h 218"/>
                <a:gd name="T88" fmla="*/ 436 w 445"/>
                <a:gd name="T89" fmla="*/ 26 h 218"/>
                <a:gd name="T90" fmla="*/ 441 w 445"/>
                <a:gd name="T91" fmla="*/ 35 h 218"/>
                <a:gd name="T92" fmla="*/ 445 w 445"/>
                <a:gd name="T93" fmla="*/ 50 h 218"/>
                <a:gd name="T94" fmla="*/ 444 w 445"/>
                <a:gd name="T95" fmla="*/ 71 h 218"/>
                <a:gd name="T96" fmla="*/ 438 w 445"/>
                <a:gd name="T97" fmla="*/ 87 h 218"/>
                <a:gd name="T98" fmla="*/ 427 w 445"/>
                <a:gd name="T99" fmla="*/ 99 h 218"/>
                <a:gd name="T100" fmla="*/ 415 w 445"/>
                <a:gd name="T101" fmla="*/ 105 h 218"/>
                <a:gd name="T102" fmla="*/ 391 w 445"/>
                <a:gd name="T103" fmla="*/ 107 h 218"/>
                <a:gd name="T104" fmla="*/ 342 w 445"/>
                <a:gd name="T105" fmla="*/ 10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45" h="218">
                  <a:moveTo>
                    <a:pt x="318" y="110"/>
                  </a:moveTo>
                  <a:lnTo>
                    <a:pt x="319" y="99"/>
                  </a:lnTo>
                  <a:lnTo>
                    <a:pt x="322" y="89"/>
                  </a:lnTo>
                  <a:lnTo>
                    <a:pt x="326" y="80"/>
                  </a:lnTo>
                  <a:lnTo>
                    <a:pt x="329" y="70"/>
                  </a:lnTo>
                  <a:lnTo>
                    <a:pt x="332" y="61"/>
                  </a:lnTo>
                  <a:lnTo>
                    <a:pt x="332" y="53"/>
                  </a:lnTo>
                  <a:lnTo>
                    <a:pt x="332" y="50"/>
                  </a:lnTo>
                  <a:lnTo>
                    <a:pt x="330" y="47"/>
                  </a:lnTo>
                  <a:lnTo>
                    <a:pt x="328" y="43"/>
                  </a:lnTo>
                  <a:lnTo>
                    <a:pt x="325" y="41"/>
                  </a:lnTo>
                  <a:lnTo>
                    <a:pt x="325" y="40"/>
                  </a:lnTo>
                  <a:lnTo>
                    <a:pt x="325" y="38"/>
                  </a:lnTo>
                  <a:lnTo>
                    <a:pt x="324" y="37"/>
                  </a:lnTo>
                  <a:lnTo>
                    <a:pt x="322" y="37"/>
                  </a:lnTo>
                  <a:lnTo>
                    <a:pt x="321" y="38"/>
                  </a:lnTo>
                  <a:lnTo>
                    <a:pt x="321" y="38"/>
                  </a:lnTo>
                  <a:lnTo>
                    <a:pt x="321" y="40"/>
                  </a:lnTo>
                  <a:lnTo>
                    <a:pt x="321" y="41"/>
                  </a:lnTo>
                  <a:lnTo>
                    <a:pt x="315" y="45"/>
                  </a:lnTo>
                  <a:lnTo>
                    <a:pt x="308" y="48"/>
                  </a:lnTo>
                  <a:lnTo>
                    <a:pt x="303" y="52"/>
                  </a:lnTo>
                  <a:lnTo>
                    <a:pt x="296" y="57"/>
                  </a:lnTo>
                  <a:lnTo>
                    <a:pt x="286" y="68"/>
                  </a:lnTo>
                  <a:lnTo>
                    <a:pt x="277" y="80"/>
                  </a:lnTo>
                  <a:lnTo>
                    <a:pt x="267" y="92"/>
                  </a:lnTo>
                  <a:lnTo>
                    <a:pt x="257" y="104"/>
                  </a:lnTo>
                  <a:lnTo>
                    <a:pt x="247" y="115"/>
                  </a:lnTo>
                  <a:lnTo>
                    <a:pt x="235" y="123"/>
                  </a:lnTo>
                  <a:lnTo>
                    <a:pt x="219" y="134"/>
                  </a:lnTo>
                  <a:lnTo>
                    <a:pt x="200" y="143"/>
                  </a:lnTo>
                  <a:lnTo>
                    <a:pt x="180" y="151"/>
                  </a:lnTo>
                  <a:lnTo>
                    <a:pt x="161" y="158"/>
                  </a:lnTo>
                  <a:lnTo>
                    <a:pt x="141" y="166"/>
                  </a:lnTo>
                  <a:lnTo>
                    <a:pt x="121" y="174"/>
                  </a:lnTo>
                  <a:lnTo>
                    <a:pt x="103" y="182"/>
                  </a:lnTo>
                  <a:lnTo>
                    <a:pt x="85" y="192"/>
                  </a:lnTo>
                  <a:lnTo>
                    <a:pt x="75" y="198"/>
                  </a:lnTo>
                  <a:lnTo>
                    <a:pt x="62" y="205"/>
                  </a:lnTo>
                  <a:lnTo>
                    <a:pt x="49" y="212"/>
                  </a:lnTo>
                  <a:lnTo>
                    <a:pt x="35" y="216"/>
                  </a:lnTo>
                  <a:lnTo>
                    <a:pt x="28" y="218"/>
                  </a:lnTo>
                  <a:lnTo>
                    <a:pt x="22" y="218"/>
                  </a:lnTo>
                  <a:lnTo>
                    <a:pt x="15" y="217"/>
                  </a:lnTo>
                  <a:lnTo>
                    <a:pt x="11" y="215"/>
                  </a:lnTo>
                  <a:lnTo>
                    <a:pt x="6" y="211"/>
                  </a:lnTo>
                  <a:lnTo>
                    <a:pt x="3" y="205"/>
                  </a:lnTo>
                  <a:lnTo>
                    <a:pt x="0" y="198"/>
                  </a:lnTo>
                  <a:lnTo>
                    <a:pt x="0" y="189"/>
                  </a:lnTo>
                  <a:lnTo>
                    <a:pt x="6" y="175"/>
                  </a:lnTo>
                  <a:lnTo>
                    <a:pt x="13" y="162"/>
                  </a:lnTo>
                  <a:lnTo>
                    <a:pt x="18" y="155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37" y="139"/>
                  </a:lnTo>
                  <a:lnTo>
                    <a:pt x="51" y="130"/>
                  </a:lnTo>
                  <a:lnTo>
                    <a:pt x="64" y="120"/>
                  </a:lnTo>
                  <a:lnTo>
                    <a:pt x="86" y="99"/>
                  </a:lnTo>
                  <a:lnTo>
                    <a:pt x="110" y="74"/>
                  </a:lnTo>
                  <a:lnTo>
                    <a:pt x="123" y="62"/>
                  </a:lnTo>
                  <a:lnTo>
                    <a:pt x="137" y="51"/>
                  </a:lnTo>
                  <a:lnTo>
                    <a:pt x="143" y="47"/>
                  </a:lnTo>
                  <a:lnTo>
                    <a:pt x="150" y="42"/>
                  </a:lnTo>
                  <a:lnTo>
                    <a:pt x="156" y="40"/>
                  </a:lnTo>
                  <a:lnTo>
                    <a:pt x="164" y="38"/>
                  </a:lnTo>
                  <a:lnTo>
                    <a:pt x="165" y="50"/>
                  </a:lnTo>
                  <a:lnTo>
                    <a:pt x="165" y="60"/>
                  </a:lnTo>
                  <a:lnTo>
                    <a:pt x="165" y="70"/>
                  </a:lnTo>
                  <a:lnTo>
                    <a:pt x="164" y="80"/>
                  </a:lnTo>
                  <a:lnTo>
                    <a:pt x="165" y="80"/>
                  </a:lnTo>
                  <a:lnTo>
                    <a:pt x="167" y="80"/>
                  </a:lnTo>
                  <a:lnTo>
                    <a:pt x="183" y="74"/>
                  </a:lnTo>
                  <a:lnTo>
                    <a:pt x="198" y="69"/>
                  </a:lnTo>
                  <a:lnTo>
                    <a:pt x="213" y="63"/>
                  </a:lnTo>
                  <a:lnTo>
                    <a:pt x="228" y="59"/>
                  </a:lnTo>
                  <a:lnTo>
                    <a:pt x="257" y="38"/>
                  </a:lnTo>
                  <a:lnTo>
                    <a:pt x="291" y="16"/>
                  </a:lnTo>
                  <a:lnTo>
                    <a:pt x="300" y="11"/>
                  </a:lnTo>
                  <a:lnTo>
                    <a:pt x="310" y="6"/>
                  </a:lnTo>
                  <a:lnTo>
                    <a:pt x="320" y="3"/>
                  </a:lnTo>
                  <a:lnTo>
                    <a:pt x="331" y="1"/>
                  </a:lnTo>
                  <a:lnTo>
                    <a:pt x="342" y="0"/>
                  </a:lnTo>
                  <a:lnTo>
                    <a:pt x="354" y="0"/>
                  </a:lnTo>
                  <a:lnTo>
                    <a:pt x="366" y="1"/>
                  </a:lnTo>
                  <a:lnTo>
                    <a:pt x="379" y="4"/>
                  </a:lnTo>
                  <a:lnTo>
                    <a:pt x="391" y="7"/>
                  </a:lnTo>
                  <a:lnTo>
                    <a:pt x="406" y="13"/>
                  </a:lnTo>
                  <a:lnTo>
                    <a:pt x="420" y="17"/>
                  </a:lnTo>
                  <a:lnTo>
                    <a:pt x="434" y="20"/>
                  </a:lnTo>
                  <a:lnTo>
                    <a:pt x="436" y="26"/>
                  </a:lnTo>
                  <a:lnTo>
                    <a:pt x="438" y="30"/>
                  </a:lnTo>
                  <a:lnTo>
                    <a:pt x="441" y="35"/>
                  </a:lnTo>
                  <a:lnTo>
                    <a:pt x="444" y="38"/>
                  </a:lnTo>
                  <a:lnTo>
                    <a:pt x="445" y="50"/>
                  </a:lnTo>
                  <a:lnTo>
                    <a:pt x="444" y="61"/>
                  </a:lnTo>
                  <a:lnTo>
                    <a:pt x="444" y="71"/>
                  </a:lnTo>
                  <a:lnTo>
                    <a:pt x="442" y="80"/>
                  </a:lnTo>
                  <a:lnTo>
                    <a:pt x="438" y="87"/>
                  </a:lnTo>
                  <a:lnTo>
                    <a:pt x="434" y="94"/>
                  </a:lnTo>
                  <a:lnTo>
                    <a:pt x="427" y="99"/>
                  </a:lnTo>
                  <a:lnTo>
                    <a:pt x="420" y="103"/>
                  </a:lnTo>
                  <a:lnTo>
                    <a:pt x="415" y="105"/>
                  </a:lnTo>
                  <a:lnTo>
                    <a:pt x="406" y="106"/>
                  </a:lnTo>
                  <a:lnTo>
                    <a:pt x="391" y="107"/>
                  </a:lnTo>
                  <a:lnTo>
                    <a:pt x="375" y="108"/>
                  </a:lnTo>
                  <a:lnTo>
                    <a:pt x="342" y="109"/>
                  </a:lnTo>
                  <a:lnTo>
                    <a:pt x="318" y="11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36">
              <a:extLst>
                <a:ext uri="{FF2B5EF4-FFF2-40B4-BE49-F238E27FC236}">
                  <a16:creationId xmlns:a16="http://schemas.microsoft.com/office/drawing/2014/main" id="{C74FB6C2-7204-F23E-8A44-C34E16860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6008688"/>
              <a:ext cx="449263" cy="290513"/>
            </a:xfrm>
            <a:custGeom>
              <a:avLst/>
              <a:gdLst>
                <a:gd name="T0" fmla="*/ 469 w 849"/>
                <a:gd name="T1" fmla="*/ 0 h 550"/>
                <a:gd name="T2" fmla="*/ 486 w 849"/>
                <a:gd name="T3" fmla="*/ 16 h 550"/>
                <a:gd name="T4" fmla="*/ 506 w 849"/>
                <a:gd name="T5" fmla="*/ 28 h 550"/>
                <a:gd name="T6" fmla="*/ 525 w 849"/>
                <a:gd name="T7" fmla="*/ 49 h 550"/>
                <a:gd name="T8" fmla="*/ 551 w 849"/>
                <a:gd name="T9" fmla="*/ 86 h 550"/>
                <a:gd name="T10" fmla="*/ 548 w 849"/>
                <a:gd name="T11" fmla="*/ 129 h 550"/>
                <a:gd name="T12" fmla="*/ 541 w 849"/>
                <a:gd name="T13" fmla="*/ 150 h 550"/>
                <a:gd name="T14" fmla="*/ 523 w 849"/>
                <a:gd name="T15" fmla="*/ 166 h 550"/>
                <a:gd name="T16" fmla="*/ 506 w 849"/>
                <a:gd name="T17" fmla="*/ 182 h 550"/>
                <a:gd name="T18" fmla="*/ 500 w 849"/>
                <a:gd name="T19" fmla="*/ 196 h 550"/>
                <a:gd name="T20" fmla="*/ 512 w 849"/>
                <a:gd name="T21" fmla="*/ 216 h 550"/>
                <a:gd name="T22" fmla="*/ 533 w 849"/>
                <a:gd name="T23" fmla="*/ 247 h 550"/>
                <a:gd name="T24" fmla="*/ 603 w 849"/>
                <a:gd name="T25" fmla="*/ 338 h 550"/>
                <a:gd name="T26" fmla="*/ 653 w 849"/>
                <a:gd name="T27" fmla="*/ 390 h 550"/>
                <a:gd name="T28" fmla="*/ 695 w 849"/>
                <a:gd name="T29" fmla="*/ 428 h 550"/>
                <a:gd name="T30" fmla="*/ 712 w 849"/>
                <a:gd name="T31" fmla="*/ 446 h 550"/>
                <a:gd name="T32" fmla="*/ 749 w 849"/>
                <a:gd name="T33" fmla="*/ 464 h 550"/>
                <a:gd name="T34" fmla="*/ 813 w 849"/>
                <a:gd name="T35" fmla="*/ 486 h 550"/>
                <a:gd name="T36" fmla="*/ 843 w 849"/>
                <a:gd name="T37" fmla="*/ 503 h 550"/>
                <a:gd name="T38" fmla="*/ 839 w 849"/>
                <a:gd name="T39" fmla="*/ 519 h 550"/>
                <a:gd name="T40" fmla="*/ 807 w 849"/>
                <a:gd name="T41" fmla="*/ 531 h 550"/>
                <a:gd name="T42" fmla="*/ 769 w 849"/>
                <a:gd name="T43" fmla="*/ 531 h 550"/>
                <a:gd name="T44" fmla="*/ 726 w 849"/>
                <a:gd name="T45" fmla="*/ 539 h 550"/>
                <a:gd name="T46" fmla="*/ 690 w 849"/>
                <a:gd name="T47" fmla="*/ 549 h 550"/>
                <a:gd name="T48" fmla="*/ 668 w 849"/>
                <a:gd name="T49" fmla="*/ 550 h 550"/>
                <a:gd name="T50" fmla="*/ 630 w 849"/>
                <a:gd name="T51" fmla="*/ 539 h 550"/>
                <a:gd name="T52" fmla="*/ 603 w 849"/>
                <a:gd name="T53" fmla="*/ 524 h 550"/>
                <a:gd name="T54" fmla="*/ 572 w 849"/>
                <a:gd name="T55" fmla="*/ 502 h 550"/>
                <a:gd name="T56" fmla="*/ 551 w 849"/>
                <a:gd name="T57" fmla="*/ 483 h 550"/>
                <a:gd name="T58" fmla="*/ 524 w 849"/>
                <a:gd name="T59" fmla="*/ 437 h 550"/>
                <a:gd name="T60" fmla="*/ 467 w 849"/>
                <a:gd name="T61" fmla="*/ 327 h 550"/>
                <a:gd name="T62" fmla="*/ 428 w 849"/>
                <a:gd name="T63" fmla="*/ 261 h 550"/>
                <a:gd name="T64" fmla="*/ 398 w 849"/>
                <a:gd name="T65" fmla="*/ 298 h 550"/>
                <a:gd name="T66" fmla="*/ 361 w 849"/>
                <a:gd name="T67" fmla="*/ 345 h 550"/>
                <a:gd name="T68" fmla="*/ 322 w 849"/>
                <a:gd name="T69" fmla="*/ 385 h 550"/>
                <a:gd name="T70" fmla="*/ 278 w 849"/>
                <a:gd name="T71" fmla="*/ 420 h 550"/>
                <a:gd name="T72" fmla="*/ 188 w 849"/>
                <a:gd name="T73" fmla="*/ 479 h 550"/>
                <a:gd name="T74" fmla="*/ 130 w 849"/>
                <a:gd name="T75" fmla="*/ 511 h 550"/>
                <a:gd name="T76" fmla="*/ 87 w 849"/>
                <a:gd name="T77" fmla="*/ 524 h 550"/>
                <a:gd name="T78" fmla="*/ 49 w 849"/>
                <a:gd name="T79" fmla="*/ 528 h 550"/>
                <a:gd name="T80" fmla="*/ 6 w 849"/>
                <a:gd name="T81" fmla="*/ 527 h 550"/>
                <a:gd name="T82" fmla="*/ 4 w 849"/>
                <a:gd name="T83" fmla="*/ 516 h 550"/>
                <a:gd name="T84" fmla="*/ 17 w 849"/>
                <a:gd name="T85" fmla="*/ 513 h 550"/>
                <a:gd name="T86" fmla="*/ 41 w 849"/>
                <a:gd name="T87" fmla="*/ 510 h 550"/>
                <a:gd name="T88" fmla="*/ 98 w 849"/>
                <a:gd name="T89" fmla="*/ 485 h 550"/>
                <a:gd name="T90" fmla="*/ 151 w 849"/>
                <a:gd name="T91" fmla="*/ 450 h 550"/>
                <a:gd name="T92" fmla="*/ 187 w 849"/>
                <a:gd name="T93" fmla="*/ 414 h 550"/>
                <a:gd name="T94" fmla="*/ 246 w 849"/>
                <a:gd name="T95" fmla="*/ 343 h 550"/>
                <a:gd name="T96" fmla="*/ 285 w 849"/>
                <a:gd name="T97" fmla="*/ 304 h 550"/>
                <a:gd name="T98" fmla="*/ 319 w 849"/>
                <a:gd name="T99" fmla="*/ 255 h 550"/>
                <a:gd name="T100" fmla="*/ 352 w 849"/>
                <a:gd name="T101" fmla="*/ 197 h 550"/>
                <a:gd name="T102" fmla="*/ 370 w 849"/>
                <a:gd name="T103" fmla="*/ 160 h 550"/>
                <a:gd name="T104" fmla="*/ 352 w 849"/>
                <a:gd name="T105" fmla="*/ 129 h 550"/>
                <a:gd name="T106" fmla="*/ 304 w 849"/>
                <a:gd name="T107" fmla="*/ 71 h 550"/>
                <a:gd name="T108" fmla="*/ 279 w 849"/>
                <a:gd name="T109" fmla="*/ 33 h 550"/>
                <a:gd name="T110" fmla="*/ 282 w 849"/>
                <a:gd name="T111" fmla="*/ 14 h 550"/>
                <a:gd name="T112" fmla="*/ 310 w 849"/>
                <a:gd name="T113" fmla="*/ 25 h 550"/>
                <a:gd name="T114" fmla="*/ 338 w 849"/>
                <a:gd name="T115" fmla="*/ 43 h 550"/>
                <a:gd name="T116" fmla="*/ 379 w 849"/>
                <a:gd name="T117" fmla="*/ 79 h 550"/>
                <a:gd name="T118" fmla="*/ 402 w 849"/>
                <a:gd name="T119" fmla="*/ 106 h 550"/>
                <a:gd name="T120" fmla="*/ 404 w 849"/>
                <a:gd name="T121" fmla="*/ 103 h 550"/>
                <a:gd name="T122" fmla="*/ 426 w 849"/>
                <a:gd name="T123" fmla="*/ 70 h 550"/>
                <a:gd name="T124" fmla="*/ 443 w 849"/>
                <a:gd name="T125" fmla="*/ 28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" h="550">
                  <a:moveTo>
                    <a:pt x="449" y="0"/>
                  </a:moveTo>
                  <a:lnTo>
                    <a:pt x="459" y="0"/>
                  </a:lnTo>
                  <a:lnTo>
                    <a:pt x="469" y="0"/>
                  </a:lnTo>
                  <a:lnTo>
                    <a:pt x="474" y="6"/>
                  </a:lnTo>
                  <a:lnTo>
                    <a:pt x="479" y="11"/>
                  </a:lnTo>
                  <a:lnTo>
                    <a:pt x="486" y="16"/>
                  </a:lnTo>
                  <a:lnTo>
                    <a:pt x="492" y="19"/>
                  </a:lnTo>
                  <a:lnTo>
                    <a:pt x="499" y="23"/>
                  </a:lnTo>
                  <a:lnTo>
                    <a:pt x="506" y="28"/>
                  </a:lnTo>
                  <a:lnTo>
                    <a:pt x="512" y="32"/>
                  </a:lnTo>
                  <a:lnTo>
                    <a:pt x="516" y="37"/>
                  </a:lnTo>
                  <a:lnTo>
                    <a:pt x="525" y="49"/>
                  </a:lnTo>
                  <a:lnTo>
                    <a:pt x="533" y="63"/>
                  </a:lnTo>
                  <a:lnTo>
                    <a:pt x="542" y="75"/>
                  </a:lnTo>
                  <a:lnTo>
                    <a:pt x="551" y="86"/>
                  </a:lnTo>
                  <a:lnTo>
                    <a:pt x="551" y="104"/>
                  </a:lnTo>
                  <a:lnTo>
                    <a:pt x="549" y="122"/>
                  </a:lnTo>
                  <a:lnTo>
                    <a:pt x="548" y="129"/>
                  </a:lnTo>
                  <a:lnTo>
                    <a:pt x="547" y="137"/>
                  </a:lnTo>
                  <a:lnTo>
                    <a:pt x="544" y="145"/>
                  </a:lnTo>
                  <a:lnTo>
                    <a:pt x="541" y="150"/>
                  </a:lnTo>
                  <a:lnTo>
                    <a:pt x="535" y="158"/>
                  </a:lnTo>
                  <a:lnTo>
                    <a:pt x="528" y="162"/>
                  </a:lnTo>
                  <a:lnTo>
                    <a:pt x="523" y="166"/>
                  </a:lnTo>
                  <a:lnTo>
                    <a:pt x="516" y="171"/>
                  </a:lnTo>
                  <a:lnTo>
                    <a:pt x="510" y="176"/>
                  </a:lnTo>
                  <a:lnTo>
                    <a:pt x="506" y="182"/>
                  </a:lnTo>
                  <a:lnTo>
                    <a:pt x="503" y="186"/>
                  </a:lnTo>
                  <a:lnTo>
                    <a:pt x="502" y="191"/>
                  </a:lnTo>
                  <a:lnTo>
                    <a:pt x="500" y="196"/>
                  </a:lnTo>
                  <a:lnTo>
                    <a:pt x="500" y="201"/>
                  </a:lnTo>
                  <a:lnTo>
                    <a:pt x="507" y="209"/>
                  </a:lnTo>
                  <a:lnTo>
                    <a:pt x="512" y="216"/>
                  </a:lnTo>
                  <a:lnTo>
                    <a:pt x="518" y="223"/>
                  </a:lnTo>
                  <a:lnTo>
                    <a:pt x="523" y="231"/>
                  </a:lnTo>
                  <a:lnTo>
                    <a:pt x="533" y="247"/>
                  </a:lnTo>
                  <a:lnTo>
                    <a:pt x="544" y="264"/>
                  </a:lnTo>
                  <a:lnTo>
                    <a:pt x="572" y="301"/>
                  </a:lnTo>
                  <a:lnTo>
                    <a:pt x="603" y="338"/>
                  </a:lnTo>
                  <a:lnTo>
                    <a:pt x="619" y="357"/>
                  </a:lnTo>
                  <a:lnTo>
                    <a:pt x="636" y="373"/>
                  </a:lnTo>
                  <a:lnTo>
                    <a:pt x="653" y="390"/>
                  </a:lnTo>
                  <a:lnTo>
                    <a:pt x="671" y="404"/>
                  </a:lnTo>
                  <a:lnTo>
                    <a:pt x="683" y="416"/>
                  </a:lnTo>
                  <a:lnTo>
                    <a:pt x="695" y="428"/>
                  </a:lnTo>
                  <a:lnTo>
                    <a:pt x="700" y="434"/>
                  </a:lnTo>
                  <a:lnTo>
                    <a:pt x="706" y="441"/>
                  </a:lnTo>
                  <a:lnTo>
                    <a:pt x="712" y="446"/>
                  </a:lnTo>
                  <a:lnTo>
                    <a:pt x="719" y="452"/>
                  </a:lnTo>
                  <a:lnTo>
                    <a:pt x="732" y="457"/>
                  </a:lnTo>
                  <a:lnTo>
                    <a:pt x="749" y="464"/>
                  </a:lnTo>
                  <a:lnTo>
                    <a:pt x="770" y="471"/>
                  </a:lnTo>
                  <a:lnTo>
                    <a:pt x="792" y="478"/>
                  </a:lnTo>
                  <a:lnTo>
                    <a:pt x="813" y="486"/>
                  </a:lnTo>
                  <a:lnTo>
                    <a:pt x="830" y="495"/>
                  </a:lnTo>
                  <a:lnTo>
                    <a:pt x="838" y="499"/>
                  </a:lnTo>
                  <a:lnTo>
                    <a:pt x="843" y="503"/>
                  </a:lnTo>
                  <a:lnTo>
                    <a:pt x="847" y="509"/>
                  </a:lnTo>
                  <a:lnTo>
                    <a:pt x="849" y="513"/>
                  </a:lnTo>
                  <a:lnTo>
                    <a:pt x="839" y="519"/>
                  </a:lnTo>
                  <a:lnTo>
                    <a:pt x="829" y="523"/>
                  </a:lnTo>
                  <a:lnTo>
                    <a:pt x="819" y="527"/>
                  </a:lnTo>
                  <a:lnTo>
                    <a:pt x="807" y="531"/>
                  </a:lnTo>
                  <a:lnTo>
                    <a:pt x="795" y="531"/>
                  </a:lnTo>
                  <a:lnTo>
                    <a:pt x="782" y="531"/>
                  </a:lnTo>
                  <a:lnTo>
                    <a:pt x="769" y="531"/>
                  </a:lnTo>
                  <a:lnTo>
                    <a:pt x="756" y="531"/>
                  </a:lnTo>
                  <a:lnTo>
                    <a:pt x="742" y="534"/>
                  </a:lnTo>
                  <a:lnTo>
                    <a:pt x="726" y="539"/>
                  </a:lnTo>
                  <a:lnTo>
                    <a:pt x="711" y="544"/>
                  </a:lnTo>
                  <a:lnTo>
                    <a:pt x="698" y="548"/>
                  </a:lnTo>
                  <a:lnTo>
                    <a:pt x="690" y="549"/>
                  </a:lnTo>
                  <a:lnTo>
                    <a:pt x="683" y="550"/>
                  </a:lnTo>
                  <a:lnTo>
                    <a:pt x="676" y="550"/>
                  </a:lnTo>
                  <a:lnTo>
                    <a:pt x="668" y="550"/>
                  </a:lnTo>
                  <a:lnTo>
                    <a:pt x="655" y="548"/>
                  </a:lnTo>
                  <a:lnTo>
                    <a:pt x="642" y="545"/>
                  </a:lnTo>
                  <a:lnTo>
                    <a:pt x="630" y="539"/>
                  </a:lnTo>
                  <a:lnTo>
                    <a:pt x="620" y="534"/>
                  </a:lnTo>
                  <a:lnTo>
                    <a:pt x="611" y="528"/>
                  </a:lnTo>
                  <a:lnTo>
                    <a:pt x="603" y="524"/>
                  </a:lnTo>
                  <a:lnTo>
                    <a:pt x="591" y="516"/>
                  </a:lnTo>
                  <a:lnTo>
                    <a:pt x="581" y="509"/>
                  </a:lnTo>
                  <a:lnTo>
                    <a:pt x="572" y="502"/>
                  </a:lnTo>
                  <a:lnTo>
                    <a:pt x="565" y="496"/>
                  </a:lnTo>
                  <a:lnTo>
                    <a:pt x="558" y="489"/>
                  </a:lnTo>
                  <a:lnTo>
                    <a:pt x="551" y="483"/>
                  </a:lnTo>
                  <a:lnTo>
                    <a:pt x="546" y="476"/>
                  </a:lnTo>
                  <a:lnTo>
                    <a:pt x="542" y="468"/>
                  </a:lnTo>
                  <a:lnTo>
                    <a:pt x="524" y="437"/>
                  </a:lnTo>
                  <a:lnTo>
                    <a:pt x="503" y="394"/>
                  </a:lnTo>
                  <a:lnTo>
                    <a:pt x="486" y="361"/>
                  </a:lnTo>
                  <a:lnTo>
                    <a:pt x="467" y="327"/>
                  </a:lnTo>
                  <a:lnTo>
                    <a:pt x="449" y="294"/>
                  </a:lnTo>
                  <a:lnTo>
                    <a:pt x="431" y="261"/>
                  </a:lnTo>
                  <a:lnTo>
                    <a:pt x="428" y="261"/>
                  </a:lnTo>
                  <a:lnTo>
                    <a:pt x="425" y="261"/>
                  </a:lnTo>
                  <a:lnTo>
                    <a:pt x="411" y="279"/>
                  </a:lnTo>
                  <a:lnTo>
                    <a:pt x="398" y="298"/>
                  </a:lnTo>
                  <a:lnTo>
                    <a:pt x="386" y="314"/>
                  </a:lnTo>
                  <a:lnTo>
                    <a:pt x="373" y="331"/>
                  </a:lnTo>
                  <a:lnTo>
                    <a:pt x="361" y="345"/>
                  </a:lnTo>
                  <a:lnTo>
                    <a:pt x="348" y="359"/>
                  </a:lnTo>
                  <a:lnTo>
                    <a:pt x="335" y="372"/>
                  </a:lnTo>
                  <a:lnTo>
                    <a:pt x="322" y="385"/>
                  </a:lnTo>
                  <a:lnTo>
                    <a:pt x="308" y="397"/>
                  </a:lnTo>
                  <a:lnTo>
                    <a:pt x="293" y="409"/>
                  </a:lnTo>
                  <a:lnTo>
                    <a:pt x="278" y="420"/>
                  </a:lnTo>
                  <a:lnTo>
                    <a:pt x="262" y="432"/>
                  </a:lnTo>
                  <a:lnTo>
                    <a:pt x="227" y="455"/>
                  </a:lnTo>
                  <a:lnTo>
                    <a:pt x="188" y="479"/>
                  </a:lnTo>
                  <a:lnTo>
                    <a:pt x="169" y="490"/>
                  </a:lnTo>
                  <a:lnTo>
                    <a:pt x="150" y="501"/>
                  </a:lnTo>
                  <a:lnTo>
                    <a:pt x="130" y="511"/>
                  </a:lnTo>
                  <a:lnTo>
                    <a:pt x="110" y="519"/>
                  </a:lnTo>
                  <a:lnTo>
                    <a:pt x="99" y="522"/>
                  </a:lnTo>
                  <a:lnTo>
                    <a:pt x="87" y="524"/>
                  </a:lnTo>
                  <a:lnTo>
                    <a:pt x="75" y="526"/>
                  </a:lnTo>
                  <a:lnTo>
                    <a:pt x="63" y="528"/>
                  </a:lnTo>
                  <a:lnTo>
                    <a:pt x="49" y="528"/>
                  </a:lnTo>
                  <a:lnTo>
                    <a:pt x="35" y="530"/>
                  </a:lnTo>
                  <a:lnTo>
                    <a:pt x="21" y="528"/>
                  </a:lnTo>
                  <a:lnTo>
                    <a:pt x="6" y="527"/>
                  </a:lnTo>
                  <a:lnTo>
                    <a:pt x="2" y="522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7" y="516"/>
                  </a:lnTo>
                  <a:lnTo>
                    <a:pt x="11" y="514"/>
                  </a:lnTo>
                  <a:lnTo>
                    <a:pt x="17" y="513"/>
                  </a:lnTo>
                  <a:lnTo>
                    <a:pt x="22" y="512"/>
                  </a:lnTo>
                  <a:lnTo>
                    <a:pt x="29" y="511"/>
                  </a:lnTo>
                  <a:lnTo>
                    <a:pt x="41" y="510"/>
                  </a:lnTo>
                  <a:lnTo>
                    <a:pt x="52" y="507"/>
                  </a:lnTo>
                  <a:lnTo>
                    <a:pt x="75" y="497"/>
                  </a:lnTo>
                  <a:lnTo>
                    <a:pt x="98" y="485"/>
                  </a:lnTo>
                  <a:lnTo>
                    <a:pt x="121" y="473"/>
                  </a:lnTo>
                  <a:lnTo>
                    <a:pt x="140" y="458"/>
                  </a:lnTo>
                  <a:lnTo>
                    <a:pt x="151" y="450"/>
                  </a:lnTo>
                  <a:lnTo>
                    <a:pt x="163" y="439"/>
                  </a:lnTo>
                  <a:lnTo>
                    <a:pt x="175" y="427"/>
                  </a:lnTo>
                  <a:lnTo>
                    <a:pt x="187" y="414"/>
                  </a:lnTo>
                  <a:lnTo>
                    <a:pt x="210" y="387"/>
                  </a:lnTo>
                  <a:lnTo>
                    <a:pt x="229" y="363"/>
                  </a:lnTo>
                  <a:lnTo>
                    <a:pt x="246" y="343"/>
                  </a:lnTo>
                  <a:lnTo>
                    <a:pt x="266" y="324"/>
                  </a:lnTo>
                  <a:lnTo>
                    <a:pt x="276" y="314"/>
                  </a:lnTo>
                  <a:lnTo>
                    <a:pt x="285" y="304"/>
                  </a:lnTo>
                  <a:lnTo>
                    <a:pt x="293" y="294"/>
                  </a:lnTo>
                  <a:lnTo>
                    <a:pt x="301" y="285"/>
                  </a:lnTo>
                  <a:lnTo>
                    <a:pt x="319" y="255"/>
                  </a:lnTo>
                  <a:lnTo>
                    <a:pt x="335" y="226"/>
                  </a:lnTo>
                  <a:lnTo>
                    <a:pt x="344" y="211"/>
                  </a:lnTo>
                  <a:lnTo>
                    <a:pt x="352" y="197"/>
                  </a:lnTo>
                  <a:lnTo>
                    <a:pt x="362" y="184"/>
                  </a:lnTo>
                  <a:lnTo>
                    <a:pt x="373" y="171"/>
                  </a:lnTo>
                  <a:lnTo>
                    <a:pt x="370" y="160"/>
                  </a:lnTo>
                  <a:lnTo>
                    <a:pt x="364" y="150"/>
                  </a:lnTo>
                  <a:lnTo>
                    <a:pt x="359" y="139"/>
                  </a:lnTo>
                  <a:lnTo>
                    <a:pt x="352" y="129"/>
                  </a:lnTo>
                  <a:lnTo>
                    <a:pt x="337" y="110"/>
                  </a:lnTo>
                  <a:lnTo>
                    <a:pt x="321" y="91"/>
                  </a:lnTo>
                  <a:lnTo>
                    <a:pt x="304" y="71"/>
                  </a:lnTo>
                  <a:lnTo>
                    <a:pt x="290" y="53"/>
                  </a:lnTo>
                  <a:lnTo>
                    <a:pt x="285" y="43"/>
                  </a:lnTo>
                  <a:lnTo>
                    <a:pt x="279" y="33"/>
                  </a:lnTo>
                  <a:lnTo>
                    <a:pt x="276" y="23"/>
                  </a:lnTo>
                  <a:lnTo>
                    <a:pt x="274" y="13"/>
                  </a:lnTo>
                  <a:lnTo>
                    <a:pt x="282" y="14"/>
                  </a:lnTo>
                  <a:lnTo>
                    <a:pt x="291" y="18"/>
                  </a:lnTo>
                  <a:lnTo>
                    <a:pt x="301" y="21"/>
                  </a:lnTo>
                  <a:lnTo>
                    <a:pt x="310" y="25"/>
                  </a:lnTo>
                  <a:lnTo>
                    <a:pt x="320" y="30"/>
                  </a:lnTo>
                  <a:lnTo>
                    <a:pt x="328" y="36"/>
                  </a:lnTo>
                  <a:lnTo>
                    <a:pt x="338" y="43"/>
                  </a:lnTo>
                  <a:lnTo>
                    <a:pt x="347" y="49"/>
                  </a:lnTo>
                  <a:lnTo>
                    <a:pt x="363" y="64"/>
                  </a:lnTo>
                  <a:lnTo>
                    <a:pt x="379" y="79"/>
                  </a:lnTo>
                  <a:lnTo>
                    <a:pt x="391" y="93"/>
                  </a:lnTo>
                  <a:lnTo>
                    <a:pt x="401" y="106"/>
                  </a:lnTo>
                  <a:lnTo>
                    <a:pt x="402" y="106"/>
                  </a:lnTo>
                  <a:lnTo>
                    <a:pt x="404" y="106"/>
                  </a:lnTo>
                  <a:lnTo>
                    <a:pt x="404" y="104"/>
                  </a:lnTo>
                  <a:lnTo>
                    <a:pt x="404" y="103"/>
                  </a:lnTo>
                  <a:lnTo>
                    <a:pt x="411" y="93"/>
                  </a:lnTo>
                  <a:lnTo>
                    <a:pt x="419" y="82"/>
                  </a:lnTo>
                  <a:lnTo>
                    <a:pt x="426" y="70"/>
                  </a:lnTo>
                  <a:lnTo>
                    <a:pt x="432" y="56"/>
                  </a:lnTo>
                  <a:lnTo>
                    <a:pt x="438" y="42"/>
                  </a:lnTo>
                  <a:lnTo>
                    <a:pt x="443" y="28"/>
                  </a:lnTo>
                  <a:lnTo>
                    <a:pt x="446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37">
              <a:extLst>
                <a:ext uri="{FF2B5EF4-FFF2-40B4-BE49-F238E27FC236}">
                  <a16:creationId xmlns:a16="http://schemas.microsoft.com/office/drawing/2014/main" id="{F96F2029-3207-3912-F537-842FBF4C9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338" y="5722938"/>
              <a:ext cx="280988" cy="193675"/>
            </a:xfrm>
            <a:custGeom>
              <a:avLst/>
              <a:gdLst>
                <a:gd name="T0" fmla="*/ 267 w 533"/>
                <a:gd name="T1" fmla="*/ 357 h 366"/>
                <a:gd name="T2" fmla="*/ 297 w 533"/>
                <a:gd name="T3" fmla="*/ 331 h 366"/>
                <a:gd name="T4" fmla="*/ 342 w 533"/>
                <a:gd name="T5" fmla="*/ 284 h 366"/>
                <a:gd name="T6" fmla="*/ 339 w 533"/>
                <a:gd name="T7" fmla="*/ 277 h 366"/>
                <a:gd name="T8" fmla="*/ 331 w 533"/>
                <a:gd name="T9" fmla="*/ 269 h 366"/>
                <a:gd name="T10" fmla="*/ 327 w 533"/>
                <a:gd name="T11" fmla="*/ 235 h 366"/>
                <a:gd name="T12" fmla="*/ 373 w 533"/>
                <a:gd name="T13" fmla="*/ 165 h 366"/>
                <a:gd name="T14" fmla="*/ 402 w 533"/>
                <a:gd name="T15" fmla="*/ 125 h 366"/>
                <a:gd name="T16" fmla="*/ 403 w 533"/>
                <a:gd name="T17" fmla="*/ 111 h 366"/>
                <a:gd name="T18" fmla="*/ 384 w 533"/>
                <a:gd name="T19" fmla="*/ 128 h 366"/>
                <a:gd name="T20" fmla="*/ 345 w 533"/>
                <a:gd name="T21" fmla="*/ 154 h 366"/>
                <a:gd name="T22" fmla="*/ 305 w 533"/>
                <a:gd name="T23" fmla="*/ 189 h 366"/>
                <a:gd name="T24" fmla="*/ 239 w 533"/>
                <a:gd name="T25" fmla="*/ 251 h 366"/>
                <a:gd name="T26" fmla="*/ 199 w 533"/>
                <a:gd name="T27" fmla="*/ 293 h 366"/>
                <a:gd name="T28" fmla="*/ 167 w 533"/>
                <a:gd name="T29" fmla="*/ 312 h 366"/>
                <a:gd name="T30" fmla="*/ 102 w 533"/>
                <a:gd name="T31" fmla="*/ 326 h 366"/>
                <a:gd name="T32" fmla="*/ 47 w 533"/>
                <a:gd name="T33" fmla="*/ 329 h 366"/>
                <a:gd name="T34" fmla="*/ 15 w 533"/>
                <a:gd name="T35" fmla="*/ 324 h 366"/>
                <a:gd name="T36" fmla="*/ 2 w 533"/>
                <a:gd name="T37" fmla="*/ 313 h 366"/>
                <a:gd name="T38" fmla="*/ 12 w 533"/>
                <a:gd name="T39" fmla="*/ 302 h 366"/>
                <a:gd name="T40" fmla="*/ 43 w 533"/>
                <a:gd name="T41" fmla="*/ 287 h 366"/>
                <a:gd name="T42" fmla="*/ 116 w 533"/>
                <a:gd name="T43" fmla="*/ 228 h 366"/>
                <a:gd name="T44" fmla="*/ 197 w 533"/>
                <a:gd name="T45" fmla="*/ 165 h 366"/>
                <a:gd name="T46" fmla="*/ 269 w 533"/>
                <a:gd name="T47" fmla="*/ 118 h 366"/>
                <a:gd name="T48" fmla="*/ 342 w 533"/>
                <a:gd name="T49" fmla="*/ 72 h 366"/>
                <a:gd name="T50" fmla="*/ 387 w 533"/>
                <a:gd name="T51" fmla="*/ 42 h 366"/>
                <a:gd name="T52" fmla="*/ 415 w 533"/>
                <a:gd name="T53" fmla="*/ 32 h 366"/>
                <a:gd name="T54" fmla="*/ 436 w 533"/>
                <a:gd name="T55" fmla="*/ 12 h 366"/>
                <a:gd name="T56" fmla="*/ 479 w 533"/>
                <a:gd name="T57" fmla="*/ 0 h 366"/>
                <a:gd name="T58" fmla="*/ 516 w 533"/>
                <a:gd name="T59" fmla="*/ 2 h 366"/>
                <a:gd name="T60" fmla="*/ 530 w 533"/>
                <a:gd name="T61" fmla="*/ 24 h 366"/>
                <a:gd name="T62" fmla="*/ 533 w 533"/>
                <a:gd name="T63" fmla="*/ 43 h 366"/>
                <a:gd name="T64" fmla="*/ 524 w 533"/>
                <a:gd name="T65" fmla="*/ 63 h 366"/>
                <a:gd name="T66" fmla="*/ 508 w 533"/>
                <a:gd name="T67" fmla="*/ 93 h 366"/>
                <a:gd name="T68" fmla="*/ 469 w 533"/>
                <a:gd name="T69" fmla="*/ 133 h 366"/>
                <a:gd name="T70" fmla="*/ 428 w 533"/>
                <a:gd name="T71" fmla="*/ 191 h 366"/>
                <a:gd name="T72" fmla="*/ 400 w 533"/>
                <a:gd name="T73" fmla="*/ 223 h 366"/>
                <a:gd name="T74" fmla="*/ 411 w 533"/>
                <a:gd name="T75" fmla="*/ 237 h 366"/>
                <a:gd name="T76" fmla="*/ 438 w 533"/>
                <a:gd name="T77" fmla="*/ 260 h 366"/>
                <a:gd name="T78" fmla="*/ 434 w 533"/>
                <a:gd name="T79" fmla="*/ 295 h 366"/>
                <a:gd name="T80" fmla="*/ 410 w 533"/>
                <a:gd name="T81" fmla="*/ 317 h 366"/>
                <a:gd name="T82" fmla="*/ 380 w 533"/>
                <a:gd name="T83" fmla="*/ 337 h 366"/>
                <a:gd name="T84" fmla="*/ 346 w 533"/>
                <a:gd name="T85" fmla="*/ 352 h 366"/>
                <a:gd name="T86" fmla="*/ 308 w 533"/>
                <a:gd name="T87" fmla="*/ 363 h 366"/>
                <a:gd name="T88" fmla="*/ 267 w 533"/>
                <a:gd name="T8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3" h="366">
                  <a:moveTo>
                    <a:pt x="267" y="366"/>
                  </a:moveTo>
                  <a:lnTo>
                    <a:pt x="267" y="362"/>
                  </a:lnTo>
                  <a:lnTo>
                    <a:pt x="267" y="357"/>
                  </a:lnTo>
                  <a:lnTo>
                    <a:pt x="277" y="349"/>
                  </a:lnTo>
                  <a:lnTo>
                    <a:pt x="287" y="340"/>
                  </a:lnTo>
                  <a:lnTo>
                    <a:pt x="297" y="331"/>
                  </a:lnTo>
                  <a:lnTo>
                    <a:pt x="306" y="323"/>
                  </a:lnTo>
                  <a:lnTo>
                    <a:pt x="323" y="303"/>
                  </a:lnTo>
                  <a:lnTo>
                    <a:pt x="342" y="284"/>
                  </a:lnTo>
                  <a:lnTo>
                    <a:pt x="342" y="281"/>
                  </a:lnTo>
                  <a:lnTo>
                    <a:pt x="342" y="278"/>
                  </a:lnTo>
                  <a:lnTo>
                    <a:pt x="339" y="277"/>
                  </a:lnTo>
                  <a:lnTo>
                    <a:pt x="335" y="275"/>
                  </a:lnTo>
                  <a:lnTo>
                    <a:pt x="333" y="271"/>
                  </a:lnTo>
                  <a:lnTo>
                    <a:pt x="331" y="269"/>
                  </a:lnTo>
                  <a:lnTo>
                    <a:pt x="329" y="261"/>
                  </a:lnTo>
                  <a:lnTo>
                    <a:pt x="328" y="254"/>
                  </a:lnTo>
                  <a:lnTo>
                    <a:pt x="327" y="235"/>
                  </a:lnTo>
                  <a:lnTo>
                    <a:pt x="328" y="217"/>
                  </a:lnTo>
                  <a:lnTo>
                    <a:pt x="351" y="191"/>
                  </a:lnTo>
                  <a:lnTo>
                    <a:pt x="373" y="165"/>
                  </a:lnTo>
                  <a:lnTo>
                    <a:pt x="384" y="152"/>
                  </a:lnTo>
                  <a:lnTo>
                    <a:pt x="393" y="139"/>
                  </a:lnTo>
                  <a:lnTo>
                    <a:pt x="402" y="125"/>
                  </a:lnTo>
                  <a:lnTo>
                    <a:pt x="411" y="111"/>
                  </a:lnTo>
                  <a:lnTo>
                    <a:pt x="407" y="111"/>
                  </a:lnTo>
                  <a:lnTo>
                    <a:pt x="403" y="111"/>
                  </a:lnTo>
                  <a:lnTo>
                    <a:pt x="398" y="117"/>
                  </a:lnTo>
                  <a:lnTo>
                    <a:pt x="391" y="123"/>
                  </a:lnTo>
                  <a:lnTo>
                    <a:pt x="384" y="128"/>
                  </a:lnTo>
                  <a:lnTo>
                    <a:pt x="376" y="133"/>
                  </a:lnTo>
                  <a:lnTo>
                    <a:pt x="361" y="144"/>
                  </a:lnTo>
                  <a:lnTo>
                    <a:pt x="345" y="154"/>
                  </a:lnTo>
                  <a:lnTo>
                    <a:pt x="332" y="165"/>
                  </a:lnTo>
                  <a:lnTo>
                    <a:pt x="318" y="177"/>
                  </a:lnTo>
                  <a:lnTo>
                    <a:pt x="305" y="189"/>
                  </a:lnTo>
                  <a:lnTo>
                    <a:pt x="293" y="202"/>
                  </a:lnTo>
                  <a:lnTo>
                    <a:pt x="267" y="226"/>
                  </a:lnTo>
                  <a:lnTo>
                    <a:pt x="239" y="251"/>
                  </a:lnTo>
                  <a:lnTo>
                    <a:pt x="223" y="267"/>
                  </a:lnTo>
                  <a:lnTo>
                    <a:pt x="207" y="284"/>
                  </a:lnTo>
                  <a:lnTo>
                    <a:pt x="199" y="293"/>
                  </a:lnTo>
                  <a:lnTo>
                    <a:pt x="190" y="301"/>
                  </a:lnTo>
                  <a:lnTo>
                    <a:pt x="179" y="307"/>
                  </a:lnTo>
                  <a:lnTo>
                    <a:pt x="167" y="312"/>
                  </a:lnTo>
                  <a:lnTo>
                    <a:pt x="152" y="316"/>
                  </a:lnTo>
                  <a:lnTo>
                    <a:pt x="129" y="322"/>
                  </a:lnTo>
                  <a:lnTo>
                    <a:pt x="102" y="326"/>
                  </a:lnTo>
                  <a:lnTo>
                    <a:pt x="74" y="329"/>
                  </a:lnTo>
                  <a:lnTo>
                    <a:pt x="61" y="329"/>
                  </a:lnTo>
                  <a:lnTo>
                    <a:pt x="47" y="329"/>
                  </a:lnTo>
                  <a:lnTo>
                    <a:pt x="35" y="328"/>
                  </a:lnTo>
                  <a:lnTo>
                    <a:pt x="24" y="326"/>
                  </a:lnTo>
                  <a:lnTo>
                    <a:pt x="15" y="324"/>
                  </a:lnTo>
                  <a:lnTo>
                    <a:pt x="7" y="318"/>
                  </a:lnTo>
                  <a:lnTo>
                    <a:pt x="4" y="316"/>
                  </a:lnTo>
                  <a:lnTo>
                    <a:pt x="2" y="313"/>
                  </a:lnTo>
                  <a:lnTo>
                    <a:pt x="1" y="310"/>
                  </a:lnTo>
                  <a:lnTo>
                    <a:pt x="0" y="305"/>
                  </a:lnTo>
                  <a:lnTo>
                    <a:pt x="12" y="302"/>
                  </a:lnTo>
                  <a:lnTo>
                    <a:pt x="23" y="298"/>
                  </a:lnTo>
                  <a:lnTo>
                    <a:pt x="34" y="292"/>
                  </a:lnTo>
                  <a:lnTo>
                    <a:pt x="43" y="287"/>
                  </a:lnTo>
                  <a:lnTo>
                    <a:pt x="63" y="273"/>
                  </a:lnTo>
                  <a:lnTo>
                    <a:pt x="82" y="259"/>
                  </a:lnTo>
                  <a:lnTo>
                    <a:pt x="116" y="228"/>
                  </a:lnTo>
                  <a:lnTo>
                    <a:pt x="151" y="199"/>
                  </a:lnTo>
                  <a:lnTo>
                    <a:pt x="174" y="182"/>
                  </a:lnTo>
                  <a:lnTo>
                    <a:pt x="197" y="165"/>
                  </a:lnTo>
                  <a:lnTo>
                    <a:pt x="221" y="150"/>
                  </a:lnTo>
                  <a:lnTo>
                    <a:pt x="245" y="135"/>
                  </a:lnTo>
                  <a:lnTo>
                    <a:pt x="269" y="118"/>
                  </a:lnTo>
                  <a:lnTo>
                    <a:pt x="293" y="103"/>
                  </a:lnTo>
                  <a:lnTo>
                    <a:pt x="317" y="88"/>
                  </a:lnTo>
                  <a:lnTo>
                    <a:pt x="342" y="72"/>
                  </a:lnTo>
                  <a:lnTo>
                    <a:pt x="357" y="60"/>
                  </a:lnTo>
                  <a:lnTo>
                    <a:pt x="373" y="48"/>
                  </a:lnTo>
                  <a:lnTo>
                    <a:pt x="387" y="42"/>
                  </a:lnTo>
                  <a:lnTo>
                    <a:pt x="401" y="37"/>
                  </a:lnTo>
                  <a:lnTo>
                    <a:pt x="409" y="35"/>
                  </a:lnTo>
                  <a:lnTo>
                    <a:pt x="415" y="32"/>
                  </a:lnTo>
                  <a:lnTo>
                    <a:pt x="422" y="28"/>
                  </a:lnTo>
                  <a:lnTo>
                    <a:pt x="427" y="24"/>
                  </a:lnTo>
                  <a:lnTo>
                    <a:pt x="436" y="12"/>
                  </a:lnTo>
                  <a:lnTo>
                    <a:pt x="445" y="0"/>
                  </a:lnTo>
                  <a:lnTo>
                    <a:pt x="462" y="0"/>
                  </a:lnTo>
                  <a:lnTo>
                    <a:pt x="479" y="0"/>
                  </a:lnTo>
                  <a:lnTo>
                    <a:pt x="496" y="0"/>
                  </a:lnTo>
                  <a:lnTo>
                    <a:pt x="514" y="0"/>
                  </a:lnTo>
                  <a:lnTo>
                    <a:pt x="516" y="2"/>
                  </a:lnTo>
                  <a:lnTo>
                    <a:pt x="520" y="4"/>
                  </a:lnTo>
                  <a:lnTo>
                    <a:pt x="526" y="14"/>
                  </a:lnTo>
                  <a:lnTo>
                    <a:pt x="530" y="24"/>
                  </a:lnTo>
                  <a:lnTo>
                    <a:pt x="531" y="30"/>
                  </a:lnTo>
                  <a:lnTo>
                    <a:pt x="532" y="35"/>
                  </a:lnTo>
                  <a:lnTo>
                    <a:pt x="533" y="43"/>
                  </a:lnTo>
                  <a:lnTo>
                    <a:pt x="533" y="51"/>
                  </a:lnTo>
                  <a:lnTo>
                    <a:pt x="528" y="57"/>
                  </a:lnTo>
                  <a:lnTo>
                    <a:pt x="524" y="63"/>
                  </a:lnTo>
                  <a:lnTo>
                    <a:pt x="519" y="70"/>
                  </a:lnTo>
                  <a:lnTo>
                    <a:pt x="515" y="78"/>
                  </a:lnTo>
                  <a:lnTo>
                    <a:pt x="508" y="93"/>
                  </a:lnTo>
                  <a:lnTo>
                    <a:pt x="499" y="106"/>
                  </a:lnTo>
                  <a:lnTo>
                    <a:pt x="484" y="120"/>
                  </a:lnTo>
                  <a:lnTo>
                    <a:pt x="469" y="133"/>
                  </a:lnTo>
                  <a:lnTo>
                    <a:pt x="452" y="158"/>
                  </a:lnTo>
                  <a:lnTo>
                    <a:pt x="436" y="181"/>
                  </a:lnTo>
                  <a:lnTo>
                    <a:pt x="428" y="191"/>
                  </a:lnTo>
                  <a:lnTo>
                    <a:pt x="420" y="202"/>
                  </a:lnTo>
                  <a:lnTo>
                    <a:pt x="410" y="213"/>
                  </a:lnTo>
                  <a:lnTo>
                    <a:pt x="400" y="223"/>
                  </a:lnTo>
                  <a:lnTo>
                    <a:pt x="402" y="228"/>
                  </a:lnTo>
                  <a:lnTo>
                    <a:pt x="403" y="230"/>
                  </a:lnTo>
                  <a:lnTo>
                    <a:pt x="411" y="237"/>
                  </a:lnTo>
                  <a:lnTo>
                    <a:pt x="420" y="246"/>
                  </a:lnTo>
                  <a:lnTo>
                    <a:pt x="429" y="254"/>
                  </a:lnTo>
                  <a:lnTo>
                    <a:pt x="438" y="260"/>
                  </a:lnTo>
                  <a:lnTo>
                    <a:pt x="439" y="275"/>
                  </a:lnTo>
                  <a:lnTo>
                    <a:pt x="442" y="288"/>
                  </a:lnTo>
                  <a:lnTo>
                    <a:pt x="434" y="295"/>
                  </a:lnTo>
                  <a:lnTo>
                    <a:pt x="427" y="303"/>
                  </a:lnTo>
                  <a:lnTo>
                    <a:pt x="419" y="311"/>
                  </a:lnTo>
                  <a:lnTo>
                    <a:pt x="410" y="317"/>
                  </a:lnTo>
                  <a:lnTo>
                    <a:pt x="401" y="325"/>
                  </a:lnTo>
                  <a:lnTo>
                    <a:pt x="390" y="331"/>
                  </a:lnTo>
                  <a:lnTo>
                    <a:pt x="380" y="337"/>
                  </a:lnTo>
                  <a:lnTo>
                    <a:pt x="369" y="342"/>
                  </a:lnTo>
                  <a:lnTo>
                    <a:pt x="358" y="348"/>
                  </a:lnTo>
                  <a:lnTo>
                    <a:pt x="346" y="352"/>
                  </a:lnTo>
                  <a:lnTo>
                    <a:pt x="333" y="357"/>
                  </a:lnTo>
                  <a:lnTo>
                    <a:pt x="321" y="360"/>
                  </a:lnTo>
                  <a:lnTo>
                    <a:pt x="308" y="363"/>
                  </a:lnTo>
                  <a:lnTo>
                    <a:pt x="295" y="365"/>
                  </a:lnTo>
                  <a:lnTo>
                    <a:pt x="281" y="366"/>
                  </a:lnTo>
                  <a:lnTo>
                    <a:pt x="267" y="36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38">
              <a:extLst>
                <a:ext uri="{FF2B5EF4-FFF2-40B4-BE49-F238E27FC236}">
                  <a16:creationId xmlns:a16="http://schemas.microsoft.com/office/drawing/2014/main" id="{4886E5BE-1612-6B0B-8231-33C2D8D4D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1951" y="6027738"/>
              <a:ext cx="60325" cy="82550"/>
            </a:xfrm>
            <a:custGeom>
              <a:avLst/>
              <a:gdLst>
                <a:gd name="T0" fmla="*/ 0 w 114"/>
                <a:gd name="T1" fmla="*/ 0 h 155"/>
                <a:gd name="T2" fmla="*/ 12 w 114"/>
                <a:gd name="T3" fmla="*/ 1 h 155"/>
                <a:gd name="T4" fmla="*/ 23 w 114"/>
                <a:gd name="T5" fmla="*/ 4 h 155"/>
                <a:gd name="T6" fmla="*/ 34 w 114"/>
                <a:gd name="T7" fmla="*/ 8 h 155"/>
                <a:gd name="T8" fmla="*/ 44 w 114"/>
                <a:gd name="T9" fmla="*/ 13 h 155"/>
                <a:gd name="T10" fmla="*/ 54 w 114"/>
                <a:gd name="T11" fmla="*/ 20 h 155"/>
                <a:gd name="T12" fmla="*/ 64 w 114"/>
                <a:gd name="T13" fmla="*/ 28 h 155"/>
                <a:gd name="T14" fmla="*/ 73 w 114"/>
                <a:gd name="T15" fmla="*/ 36 h 155"/>
                <a:gd name="T16" fmla="*/ 81 w 114"/>
                <a:gd name="T17" fmla="*/ 45 h 155"/>
                <a:gd name="T18" fmla="*/ 88 w 114"/>
                <a:gd name="T19" fmla="*/ 56 h 155"/>
                <a:gd name="T20" fmla="*/ 94 w 114"/>
                <a:gd name="T21" fmla="*/ 67 h 155"/>
                <a:gd name="T22" fmla="*/ 101 w 114"/>
                <a:gd name="T23" fmla="*/ 78 h 155"/>
                <a:gd name="T24" fmla="*/ 105 w 114"/>
                <a:gd name="T25" fmla="*/ 90 h 155"/>
                <a:gd name="T26" fmla="*/ 109 w 114"/>
                <a:gd name="T27" fmla="*/ 103 h 155"/>
                <a:gd name="T28" fmla="*/ 112 w 114"/>
                <a:gd name="T29" fmla="*/ 115 h 155"/>
                <a:gd name="T30" fmla="*/ 113 w 114"/>
                <a:gd name="T31" fmla="*/ 128 h 155"/>
                <a:gd name="T32" fmla="*/ 114 w 114"/>
                <a:gd name="T33" fmla="*/ 141 h 155"/>
                <a:gd name="T34" fmla="*/ 103 w 114"/>
                <a:gd name="T35" fmla="*/ 147 h 155"/>
                <a:gd name="T36" fmla="*/ 93 w 114"/>
                <a:gd name="T37" fmla="*/ 151 h 155"/>
                <a:gd name="T38" fmla="*/ 88 w 114"/>
                <a:gd name="T39" fmla="*/ 153 h 155"/>
                <a:gd name="T40" fmla="*/ 80 w 114"/>
                <a:gd name="T41" fmla="*/ 155 h 155"/>
                <a:gd name="T42" fmla="*/ 73 w 114"/>
                <a:gd name="T43" fmla="*/ 155 h 155"/>
                <a:gd name="T44" fmla="*/ 63 w 114"/>
                <a:gd name="T45" fmla="*/ 155 h 155"/>
                <a:gd name="T46" fmla="*/ 46 w 114"/>
                <a:gd name="T47" fmla="*/ 150 h 155"/>
                <a:gd name="T48" fmla="*/ 32 w 114"/>
                <a:gd name="T49" fmla="*/ 145 h 155"/>
                <a:gd name="T50" fmla="*/ 30 w 114"/>
                <a:gd name="T51" fmla="*/ 130 h 155"/>
                <a:gd name="T52" fmla="*/ 28 w 114"/>
                <a:gd name="T53" fmla="*/ 113 h 155"/>
                <a:gd name="T54" fmla="*/ 19 w 114"/>
                <a:gd name="T55" fmla="*/ 88 h 155"/>
                <a:gd name="T56" fmla="*/ 10 w 114"/>
                <a:gd name="T57" fmla="*/ 63 h 155"/>
                <a:gd name="T58" fmla="*/ 7 w 114"/>
                <a:gd name="T59" fmla="*/ 50 h 155"/>
                <a:gd name="T60" fmla="*/ 4 w 114"/>
                <a:gd name="T61" fmla="*/ 34 h 155"/>
                <a:gd name="T62" fmla="*/ 2 w 114"/>
                <a:gd name="T63" fmla="*/ 18 h 155"/>
                <a:gd name="T64" fmla="*/ 0 w 114"/>
                <a:gd name="T6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155">
                  <a:moveTo>
                    <a:pt x="0" y="0"/>
                  </a:moveTo>
                  <a:lnTo>
                    <a:pt x="12" y="1"/>
                  </a:lnTo>
                  <a:lnTo>
                    <a:pt x="23" y="4"/>
                  </a:lnTo>
                  <a:lnTo>
                    <a:pt x="34" y="8"/>
                  </a:lnTo>
                  <a:lnTo>
                    <a:pt x="44" y="13"/>
                  </a:lnTo>
                  <a:lnTo>
                    <a:pt x="54" y="20"/>
                  </a:lnTo>
                  <a:lnTo>
                    <a:pt x="64" y="28"/>
                  </a:lnTo>
                  <a:lnTo>
                    <a:pt x="73" y="36"/>
                  </a:lnTo>
                  <a:lnTo>
                    <a:pt x="81" y="45"/>
                  </a:lnTo>
                  <a:lnTo>
                    <a:pt x="88" y="56"/>
                  </a:lnTo>
                  <a:lnTo>
                    <a:pt x="94" y="67"/>
                  </a:lnTo>
                  <a:lnTo>
                    <a:pt x="101" y="78"/>
                  </a:lnTo>
                  <a:lnTo>
                    <a:pt x="105" y="90"/>
                  </a:lnTo>
                  <a:lnTo>
                    <a:pt x="109" y="103"/>
                  </a:lnTo>
                  <a:lnTo>
                    <a:pt x="112" y="115"/>
                  </a:lnTo>
                  <a:lnTo>
                    <a:pt x="113" y="128"/>
                  </a:lnTo>
                  <a:lnTo>
                    <a:pt x="114" y="141"/>
                  </a:lnTo>
                  <a:lnTo>
                    <a:pt x="103" y="147"/>
                  </a:lnTo>
                  <a:lnTo>
                    <a:pt x="93" y="151"/>
                  </a:lnTo>
                  <a:lnTo>
                    <a:pt x="88" y="153"/>
                  </a:lnTo>
                  <a:lnTo>
                    <a:pt x="80" y="155"/>
                  </a:lnTo>
                  <a:lnTo>
                    <a:pt x="73" y="155"/>
                  </a:lnTo>
                  <a:lnTo>
                    <a:pt x="63" y="155"/>
                  </a:lnTo>
                  <a:lnTo>
                    <a:pt x="46" y="150"/>
                  </a:lnTo>
                  <a:lnTo>
                    <a:pt x="32" y="145"/>
                  </a:lnTo>
                  <a:lnTo>
                    <a:pt x="30" y="130"/>
                  </a:lnTo>
                  <a:lnTo>
                    <a:pt x="28" y="113"/>
                  </a:lnTo>
                  <a:lnTo>
                    <a:pt x="19" y="88"/>
                  </a:lnTo>
                  <a:lnTo>
                    <a:pt x="10" y="63"/>
                  </a:lnTo>
                  <a:lnTo>
                    <a:pt x="7" y="50"/>
                  </a:lnTo>
                  <a:lnTo>
                    <a:pt x="4" y="34"/>
                  </a:lnTo>
                  <a:lnTo>
                    <a:pt x="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385456C5-1BBB-6503-F4C3-54E89D26F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288" y="6149976"/>
              <a:ext cx="34925" cy="55563"/>
            </a:xfrm>
            <a:custGeom>
              <a:avLst/>
              <a:gdLst>
                <a:gd name="T0" fmla="*/ 0 w 64"/>
                <a:gd name="T1" fmla="*/ 0 h 106"/>
                <a:gd name="T2" fmla="*/ 9 w 64"/>
                <a:gd name="T3" fmla="*/ 0 h 106"/>
                <a:gd name="T4" fmla="*/ 16 w 64"/>
                <a:gd name="T5" fmla="*/ 0 h 106"/>
                <a:gd name="T6" fmla="*/ 35 w 64"/>
                <a:gd name="T7" fmla="*/ 19 h 106"/>
                <a:gd name="T8" fmla="*/ 50 w 64"/>
                <a:gd name="T9" fmla="*/ 35 h 106"/>
                <a:gd name="T10" fmla="*/ 53 w 64"/>
                <a:gd name="T11" fmla="*/ 39 h 106"/>
                <a:gd name="T12" fmla="*/ 56 w 64"/>
                <a:gd name="T13" fmla="*/ 45 h 106"/>
                <a:gd name="T14" fmla="*/ 59 w 64"/>
                <a:gd name="T15" fmla="*/ 50 h 106"/>
                <a:gd name="T16" fmla="*/ 61 w 64"/>
                <a:gd name="T17" fmla="*/ 57 h 106"/>
                <a:gd name="T18" fmla="*/ 62 w 64"/>
                <a:gd name="T19" fmla="*/ 65 h 106"/>
                <a:gd name="T20" fmla="*/ 63 w 64"/>
                <a:gd name="T21" fmla="*/ 72 h 106"/>
                <a:gd name="T22" fmla="*/ 64 w 64"/>
                <a:gd name="T23" fmla="*/ 82 h 106"/>
                <a:gd name="T24" fmla="*/ 64 w 64"/>
                <a:gd name="T25" fmla="*/ 92 h 106"/>
                <a:gd name="T26" fmla="*/ 56 w 64"/>
                <a:gd name="T27" fmla="*/ 98 h 106"/>
                <a:gd name="T28" fmla="*/ 48 w 64"/>
                <a:gd name="T29" fmla="*/ 106 h 106"/>
                <a:gd name="T30" fmla="*/ 37 w 64"/>
                <a:gd name="T31" fmla="*/ 106 h 106"/>
                <a:gd name="T32" fmla="*/ 27 w 64"/>
                <a:gd name="T33" fmla="*/ 105 h 106"/>
                <a:gd name="T34" fmla="*/ 18 w 64"/>
                <a:gd name="T35" fmla="*/ 104 h 106"/>
                <a:gd name="T36" fmla="*/ 10 w 64"/>
                <a:gd name="T37" fmla="*/ 103 h 106"/>
                <a:gd name="T38" fmla="*/ 7 w 64"/>
                <a:gd name="T39" fmla="*/ 92 h 106"/>
                <a:gd name="T40" fmla="*/ 6 w 64"/>
                <a:gd name="T41" fmla="*/ 79 h 106"/>
                <a:gd name="T42" fmla="*/ 9 w 64"/>
                <a:gd name="T43" fmla="*/ 74 h 106"/>
                <a:gd name="T44" fmla="*/ 11 w 64"/>
                <a:gd name="T45" fmla="*/ 70 h 106"/>
                <a:gd name="T46" fmla="*/ 12 w 64"/>
                <a:gd name="T47" fmla="*/ 65 h 106"/>
                <a:gd name="T48" fmla="*/ 12 w 64"/>
                <a:gd name="T49" fmla="*/ 60 h 106"/>
                <a:gd name="T50" fmla="*/ 12 w 64"/>
                <a:gd name="T51" fmla="*/ 49 h 106"/>
                <a:gd name="T52" fmla="*/ 10 w 64"/>
                <a:gd name="T53" fmla="*/ 38 h 106"/>
                <a:gd name="T54" fmla="*/ 3 w 64"/>
                <a:gd name="T55" fmla="*/ 18 h 106"/>
                <a:gd name="T56" fmla="*/ 0 w 64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06">
                  <a:moveTo>
                    <a:pt x="0" y="0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50" y="35"/>
                  </a:lnTo>
                  <a:lnTo>
                    <a:pt x="53" y="39"/>
                  </a:lnTo>
                  <a:lnTo>
                    <a:pt x="56" y="45"/>
                  </a:lnTo>
                  <a:lnTo>
                    <a:pt x="59" y="50"/>
                  </a:lnTo>
                  <a:lnTo>
                    <a:pt x="61" y="57"/>
                  </a:lnTo>
                  <a:lnTo>
                    <a:pt x="62" y="65"/>
                  </a:lnTo>
                  <a:lnTo>
                    <a:pt x="63" y="72"/>
                  </a:lnTo>
                  <a:lnTo>
                    <a:pt x="64" y="82"/>
                  </a:lnTo>
                  <a:lnTo>
                    <a:pt x="64" y="92"/>
                  </a:lnTo>
                  <a:lnTo>
                    <a:pt x="56" y="98"/>
                  </a:lnTo>
                  <a:lnTo>
                    <a:pt x="48" y="106"/>
                  </a:lnTo>
                  <a:lnTo>
                    <a:pt x="37" y="106"/>
                  </a:lnTo>
                  <a:lnTo>
                    <a:pt x="27" y="105"/>
                  </a:lnTo>
                  <a:lnTo>
                    <a:pt x="18" y="104"/>
                  </a:lnTo>
                  <a:lnTo>
                    <a:pt x="10" y="103"/>
                  </a:lnTo>
                  <a:lnTo>
                    <a:pt x="7" y="92"/>
                  </a:lnTo>
                  <a:lnTo>
                    <a:pt x="6" y="79"/>
                  </a:lnTo>
                  <a:lnTo>
                    <a:pt x="9" y="74"/>
                  </a:lnTo>
                  <a:lnTo>
                    <a:pt x="11" y="70"/>
                  </a:lnTo>
                  <a:lnTo>
                    <a:pt x="12" y="65"/>
                  </a:lnTo>
                  <a:lnTo>
                    <a:pt x="12" y="60"/>
                  </a:lnTo>
                  <a:lnTo>
                    <a:pt x="12" y="49"/>
                  </a:lnTo>
                  <a:lnTo>
                    <a:pt x="10" y="38"/>
                  </a:lnTo>
                  <a:lnTo>
                    <a:pt x="3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BC576EA9-63A8-D86C-73A9-A4488049B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913" y="6189663"/>
              <a:ext cx="396875" cy="150813"/>
            </a:xfrm>
            <a:custGeom>
              <a:avLst/>
              <a:gdLst>
                <a:gd name="T0" fmla="*/ 15 w 749"/>
                <a:gd name="T1" fmla="*/ 2 h 285"/>
                <a:gd name="T2" fmla="*/ 49 w 749"/>
                <a:gd name="T3" fmla="*/ 10 h 285"/>
                <a:gd name="T4" fmla="*/ 102 w 749"/>
                <a:gd name="T5" fmla="*/ 28 h 285"/>
                <a:gd name="T6" fmla="*/ 166 w 749"/>
                <a:gd name="T7" fmla="*/ 45 h 285"/>
                <a:gd name="T8" fmla="*/ 213 w 749"/>
                <a:gd name="T9" fmla="*/ 54 h 285"/>
                <a:gd name="T10" fmla="*/ 245 w 749"/>
                <a:gd name="T11" fmla="*/ 61 h 285"/>
                <a:gd name="T12" fmla="*/ 295 w 749"/>
                <a:gd name="T13" fmla="*/ 77 h 285"/>
                <a:gd name="T14" fmla="*/ 366 w 749"/>
                <a:gd name="T15" fmla="*/ 101 h 285"/>
                <a:gd name="T16" fmla="*/ 437 w 749"/>
                <a:gd name="T17" fmla="*/ 124 h 285"/>
                <a:gd name="T18" fmla="*/ 511 w 749"/>
                <a:gd name="T19" fmla="*/ 145 h 285"/>
                <a:gd name="T20" fmla="*/ 558 w 749"/>
                <a:gd name="T21" fmla="*/ 157 h 285"/>
                <a:gd name="T22" fmla="*/ 581 w 749"/>
                <a:gd name="T23" fmla="*/ 158 h 285"/>
                <a:gd name="T24" fmla="*/ 619 w 749"/>
                <a:gd name="T25" fmla="*/ 157 h 285"/>
                <a:gd name="T26" fmla="*/ 671 w 749"/>
                <a:gd name="T27" fmla="*/ 150 h 285"/>
                <a:gd name="T28" fmla="*/ 723 w 749"/>
                <a:gd name="T29" fmla="*/ 145 h 285"/>
                <a:gd name="T30" fmla="*/ 748 w 749"/>
                <a:gd name="T31" fmla="*/ 151 h 285"/>
                <a:gd name="T32" fmla="*/ 748 w 749"/>
                <a:gd name="T33" fmla="*/ 163 h 285"/>
                <a:gd name="T34" fmla="*/ 734 w 749"/>
                <a:gd name="T35" fmla="*/ 177 h 285"/>
                <a:gd name="T36" fmla="*/ 709 w 749"/>
                <a:gd name="T37" fmla="*/ 195 h 285"/>
                <a:gd name="T38" fmla="*/ 678 w 749"/>
                <a:gd name="T39" fmla="*/ 207 h 285"/>
                <a:gd name="T40" fmla="*/ 653 w 749"/>
                <a:gd name="T41" fmla="*/ 214 h 285"/>
                <a:gd name="T42" fmla="*/ 637 w 749"/>
                <a:gd name="T43" fmla="*/ 219 h 285"/>
                <a:gd name="T44" fmla="*/ 614 w 749"/>
                <a:gd name="T45" fmla="*/ 235 h 285"/>
                <a:gd name="T46" fmla="*/ 575 w 749"/>
                <a:gd name="T47" fmla="*/ 271 h 285"/>
                <a:gd name="T48" fmla="*/ 545 w 749"/>
                <a:gd name="T49" fmla="*/ 284 h 285"/>
                <a:gd name="T50" fmla="*/ 514 w 749"/>
                <a:gd name="T51" fmla="*/ 280 h 285"/>
                <a:gd name="T52" fmla="*/ 487 w 749"/>
                <a:gd name="T53" fmla="*/ 273 h 285"/>
                <a:gd name="T54" fmla="*/ 464 w 749"/>
                <a:gd name="T55" fmla="*/ 262 h 285"/>
                <a:gd name="T56" fmla="*/ 432 w 749"/>
                <a:gd name="T57" fmla="*/ 242 h 285"/>
                <a:gd name="T58" fmla="*/ 394 w 749"/>
                <a:gd name="T59" fmla="*/ 213 h 285"/>
                <a:gd name="T60" fmla="*/ 348 w 749"/>
                <a:gd name="T61" fmla="*/ 183 h 285"/>
                <a:gd name="T62" fmla="*/ 294 w 749"/>
                <a:gd name="T63" fmla="*/ 155 h 285"/>
                <a:gd name="T64" fmla="*/ 239 w 749"/>
                <a:gd name="T65" fmla="*/ 128 h 285"/>
                <a:gd name="T66" fmla="*/ 182 w 749"/>
                <a:gd name="T67" fmla="*/ 104 h 285"/>
                <a:gd name="T68" fmla="*/ 109 w 749"/>
                <a:gd name="T69" fmla="*/ 77 h 285"/>
                <a:gd name="T70" fmla="*/ 50 w 749"/>
                <a:gd name="T71" fmla="*/ 55 h 285"/>
                <a:gd name="T72" fmla="*/ 30 w 749"/>
                <a:gd name="T73" fmla="*/ 43 h 285"/>
                <a:gd name="T74" fmla="*/ 14 w 749"/>
                <a:gd name="T75" fmla="*/ 29 h 285"/>
                <a:gd name="T76" fmla="*/ 3 w 749"/>
                <a:gd name="T77" fmla="*/ 1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9" h="285">
                  <a:moveTo>
                    <a:pt x="0" y="0"/>
                  </a:moveTo>
                  <a:lnTo>
                    <a:pt x="15" y="2"/>
                  </a:lnTo>
                  <a:lnTo>
                    <a:pt x="33" y="5"/>
                  </a:lnTo>
                  <a:lnTo>
                    <a:pt x="49" y="10"/>
                  </a:lnTo>
                  <a:lnTo>
                    <a:pt x="68" y="16"/>
                  </a:lnTo>
                  <a:lnTo>
                    <a:pt x="102" y="28"/>
                  </a:lnTo>
                  <a:lnTo>
                    <a:pt x="133" y="38"/>
                  </a:lnTo>
                  <a:lnTo>
                    <a:pt x="166" y="45"/>
                  </a:lnTo>
                  <a:lnTo>
                    <a:pt x="198" y="51"/>
                  </a:lnTo>
                  <a:lnTo>
                    <a:pt x="213" y="54"/>
                  </a:lnTo>
                  <a:lnTo>
                    <a:pt x="228" y="57"/>
                  </a:lnTo>
                  <a:lnTo>
                    <a:pt x="245" y="61"/>
                  </a:lnTo>
                  <a:lnTo>
                    <a:pt x="260" y="65"/>
                  </a:lnTo>
                  <a:lnTo>
                    <a:pt x="295" y="77"/>
                  </a:lnTo>
                  <a:lnTo>
                    <a:pt x="330" y="89"/>
                  </a:lnTo>
                  <a:lnTo>
                    <a:pt x="366" y="101"/>
                  </a:lnTo>
                  <a:lnTo>
                    <a:pt x="401" y="112"/>
                  </a:lnTo>
                  <a:lnTo>
                    <a:pt x="437" y="124"/>
                  </a:lnTo>
                  <a:lnTo>
                    <a:pt x="473" y="134"/>
                  </a:lnTo>
                  <a:lnTo>
                    <a:pt x="511" y="145"/>
                  </a:lnTo>
                  <a:lnTo>
                    <a:pt x="548" y="155"/>
                  </a:lnTo>
                  <a:lnTo>
                    <a:pt x="558" y="157"/>
                  </a:lnTo>
                  <a:lnTo>
                    <a:pt x="570" y="158"/>
                  </a:lnTo>
                  <a:lnTo>
                    <a:pt x="581" y="158"/>
                  </a:lnTo>
                  <a:lnTo>
                    <a:pt x="594" y="158"/>
                  </a:lnTo>
                  <a:lnTo>
                    <a:pt x="619" y="157"/>
                  </a:lnTo>
                  <a:lnTo>
                    <a:pt x="645" y="155"/>
                  </a:lnTo>
                  <a:lnTo>
                    <a:pt x="671" y="150"/>
                  </a:lnTo>
                  <a:lnTo>
                    <a:pt x="698" y="147"/>
                  </a:lnTo>
                  <a:lnTo>
                    <a:pt x="723" y="145"/>
                  </a:lnTo>
                  <a:lnTo>
                    <a:pt x="746" y="144"/>
                  </a:lnTo>
                  <a:lnTo>
                    <a:pt x="748" y="151"/>
                  </a:lnTo>
                  <a:lnTo>
                    <a:pt x="749" y="161"/>
                  </a:lnTo>
                  <a:lnTo>
                    <a:pt x="748" y="163"/>
                  </a:lnTo>
                  <a:lnTo>
                    <a:pt x="746" y="168"/>
                  </a:lnTo>
                  <a:lnTo>
                    <a:pt x="734" y="177"/>
                  </a:lnTo>
                  <a:lnTo>
                    <a:pt x="722" y="186"/>
                  </a:lnTo>
                  <a:lnTo>
                    <a:pt x="709" y="195"/>
                  </a:lnTo>
                  <a:lnTo>
                    <a:pt x="694" y="202"/>
                  </a:lnTo>
                  <a:lnTo>
                    <a:pt x="678" y="207"/>
                  </a:lnTo>
                  <a:lnTo>
                    <a:pt x="662" y="212"/>
                  </a:lnTo>
                  <a:lnTo>
                    <a:pt x="653" y="214"/>
                  </a:lnTo>
                  <a:lnTo>
                    <a:pt x="645" y="216"/>
                  </a:lnTo>
                  <a:lnTo>
                    <a:pt x="637" y="219"/>
                  </a:lnTo>
                  <a:lnTo>
                    <a:pt x="630" y="222"/>
                  </a:lnTo>
                  <a:lnTo>
                    <a:pt x="614" y="235"/>
                  </a:lnTo>
                  <a:lnTo>
                    <a:pt x="595" y="252"/>
                  </a:lnTo>
                  <a:lnTo>
                    <a:pt x="575" y="271"/>
                  </a:lnTo>
                  <a:lnTo>
                    <a:pt x="561" y="285"/>
                  </a:lnTo>
                  <a:lnTo>
                    <a:pt x="545" y="284"/>
                  </a:lnTo>
                  <a:lnTo>
                    <a:pt x="528" y="283"/>
                  </a:lnTo>
                  <a:lnTo>
                    <a:pt x="514" y="280"/>
                  </a:lnTo>
                  <a:lnTo>
                    <a:pt x="500" y="277"/>
                  </a:lnTo>
                  <a:lnTo>
                    <a:pt x="487" y="273"/>
                  </a:lnTo>
                  <a:lnTo>
                    <a:pt x="475" y="268"/>
                  </a:lnTo>
                  <a:lnTo>
                    <a:pt x="464" y="262"/>
                  </a:lnTo>
                  <a:lnTo>
                    <a:pt x="453" y="256"/>
                  </a:lnTo>
                  <a:lnTo>
                    <a:pt x="432" y="242"/>
                  </a:lnTo>
                  <a:lnTo>
                    <a:pt x="413" y="228"/>
                  </a:lnTo>
                  <a:lnTo>
                    <a:pt x="394" y="213"/>
                  </a:lnTo>
                  <a:lnTo>
                    <a:pt x="373" y="198"/>
                  </a:lnTo>
                  <a:lnTo>
                    <a:pt x="348" y="183"/>
                  </a:lnTo>
                  <a:lnTo>
                    <a:pt x="321" y="169"/>
                  </a:lnTo>
                  <a:lnTo>
                    <a:pt x="294" y="155"/>
                  </a:lnTo>
                  <a:lnTo>
                    <a:pt x="267" y="142"/>
                  </a:lnTo>
                  <a:lnTo>
                    <a:pt x="239" y="128"/>
                  </a:lnTo>
                  <a:lnTo>
                    <a:pt x="211" y="116"/>
                  </a:lnTo>
                  <a:lnTo>
                    <a:pt x="182" y="104"/>
                  </a:lnTo>
                  <a:lnTo>
                    <a:pt x="154" y="92"/>
                  </a:lnTo>
                  <a:lnTo>
                    <a:pt x="109" y="77"/>
                  </a:lnTo>
                  <a:lnTo>
                    <a:pt x="61" y="61"/>
                  </a:lnTo>
                  <a:lnTo>
                    <a:pt x="50" y="55"/>
                  </a:lnTo>
                  <a:lnTo>
                    <a:pt x="39" y="50"/>
                  </a:lnTo>
                  <a:lnTo>
                    <a:pt x="30" y="43"/>
                  </a:lnTo>
                  <a:lnTo>
                    <a:pt x="22" y="37"/>
                  </a:lnTo>
                  <a:lnTo>
                    <a:pt x="14" y="29"/>
                  </a:lnTo>
                  <a:lnTo>
                    <a:pt x="8" y="20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3FCA70DA-9860-8E72-9476-53E6919CF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2913" y="5907088"/>
              <a:ext cx="231775" cy="312738"/>
            </a:xfrm>
            <a:custGeom>
              <a:avLst/>
              <a:gdLst>
                <a:gd name="T0" fmla="*/ 83 w 439"/>
                <a:gd name="T1" fmla="*/ 224 h 590"/>
                <a:gd name="T2" fmla="*/ 99 w 439"/>
                <a:gd name="T3" fmla="*/ 221 h 590"/>
                <a:gd name="T4" fmla="*/ 158 w 439"/>
                <a:gd name="T5" fmla="*/ 140 h 590"/>
                <a:gd name="T6" fmla="*/ 227 w 439"/>
                <a:gd name="T7" fmla="*/ 65 h 590"/>
                <a:gd name="T8" fmla="*/ 298 w 439"/>
                <a:gd name="T9" fmla="*/ 16 h 590"/>
                <a:gd name="T10" fmla="*/ 369 w 439"/>
                <a:gd name="T11" fmla="*/ 0 h 590"/>
                <a:gd name="T12" fmla="*/ 410 w 439"/>
                <a:gd name="T13" fmla="*/ 4 h 590"/>
                <a:gd name="T14" fmla="*/ 435 w 439"/>
                <a:gd name="T15" fmla="*/ 24 h 590"/>
                <a:gd name="T16" fmla="*/ 439 w 439"/>
                <a:gd name="T17" fmla="*/ 47 h 590"/>
                <a:gd name="T18" fmla="*/ 419 w 439"/>
                <a:gd name="T19" fmla="*/ 93 h 590"/>
                <a:gd name="T20" fmla="*/ 388 w 439"/>
                <a:gd name="T21" fmla="*/ 153 h 590"/>
                <a:gd name="T22" fmla="*/ 362 w 439"/>
                <a:gd name="T23" fmla="*/ 234 h 590"/>
                <a:gd name="T24" fmla="*/ 357 w 439"/>
                <a:gd name="T25" fmla="*/ 294 h 590"/>
                <a:gd name="T26" fmla="*/ 336 w 439"/>
                <a:gd name="T27" fmla="*/ 423 h 590"/>
                <a:gd name="T28" fmla="*/ 320 w 439"/>
                <a:gd name="T29" fmla="*/ 553 h 590"/>
                <a:gd name="T30" fmla="*/ 303 w 439"/>
                <a:gd name="T31" fmla="*/ 582 h 590"/>
                <a:gd name="T32" fmla="*/ 265 w 439"/>
                <a:gd name="T33" fmla="*/ 583 h 590"/>
                <a:gd name="T34" fmla="*/ 237 w 439"/>
                <a:gd name="T35" fmla="*/ 538 h 590"/>
                <a:gd name="T36" fmla="*/ 221 w 439"/>
                <a:gd name="T37" fmla="*/ 527 h 590"/>
                <a:gd name="T38" fmla="*/ 204 w 439"/>
                <a:gd name="T39" fmla="*/ 544 h 590"/>
                <a:gd name="T40" fmla="*/ 172 w 439"/>
                <a:gd name="T41" fmla="*/ 555 h 590"/>
                <a:gd name="T42" fmla="*/ 158 w 439"/>
                <a:gd name="T43" fmla="*/ 528 h 590"/>
                <a:gd name="T44" fmla="*/ 167 w 439"/>
                <a:gd name="T45" fmla="*/ 492 h 590"/>
                <a:gd name="T46" fmla="*/ 161 w 439"/>
                <a:gd name="T47" fmla="*/ 402 h 590"/>
                <a:gd name="T48" fmla="*/ 141 w 439"/>
                <a:gd name="T49" fmla="*/ 406 h 590"/>
                <a:gd name="T50" fmla="*/ 111 w 439"/>
                <a:gd name="T51" fmla="*/ 390 h 590"/>
                <a:gd name="T52" fmla="*/ 133 w 439"/>
                <a:gd name="T53" fmla="*/ 337 h 590"/>
                <a:gd name="T54" fmla="*/ 162 w 439"/>
                <a:gd name="T55" fmla="*/ 260 h 590"/>
                <a:gd name="T56" fmla="*/ 153 w 439"/>
                <a:gd name="T57" fmla="*/ 240 h 590"/>
                <a:gd name="T58" fmla="*/ 159 w 439"/>
                <a:gd name="T59" fmla="*/ 233 h 590"/>
                <a:gd name="T60" fmla="*/ 181 w 439"/>
                <a:gd name="T61" fmla="*/ 219 h 590"/>
                <a:gd name="T62" fmla="*/ 188 w 439"/>
                <a:gd name="T63" fmla="*/ 189 h 590"/>
                <a:gd name="T64" fmla="*/ 172 w 439"/>
                <a:gd name="T65" fmla="*/ 197 h 590"/>
                <a:gd name="T66" fmla="*/ 118 w 439"/>
                <a:gd name="T67" fmla="*/ 282 h 590"/>
                <a:gd name="T68" fmla="*/ 93 w 439"/>
                <a:gd name="T69" fmla="*/ 344 h 590"/>
                <a:gd name="T70" fmla="*/ 88 w 439"/>
                <a:gd name="T71" fmla="*/ 384 h 590"/>
                <a:gd name="T72" fmla="*/ 98 w 439"/>
                <a:gd name="T73" fmla="*/ 433 h 590"/>
                <a:gd name="T74" fmla="*/ 98 w 439"/>
                <a:gd name="T75" fmla="*/ 464 h 590"/>
                <a:gd name="T76" fmla="*/ 77 w 439"/>
                <a:gd name="T77" fmla="*/ 492 h 590"/>
                <a:gd name="T78" fmla="*/ 31 w 439"/>
                <a:gd name="T79" fmla="*/ 484 h 590"/>
                <a:gd name="T80" fmla="*/ 7 w 439"/>
                <a:gd name="T81" fmla="*/ 449 h 590"/>
                <a:gd name="T82" fmla="*/ 0 w 439"/>
                <a:gd name="T83" fmla="*/ 408 h 590"/>
                <a:gd name="T84" fmla="*/ 17 w 439"/>
                <a:gd name="T85" fmla="*/ 327 h 590"/>
                <a:gd name="T86" fmla="*/ 42 w 439"/>
                <a:gd name="T87" fmla="*/ 244 h 590"/>
                <a:gd name="T88" fmla="*/ 58 w 439"/>
                <a:gd name="T89" fmla="*/ 199 h 590"/>
                <a:gd name="T90" fmla="*/ 79 w 439"/>
                <a:gd name="T91" fmla="*/ 185 h 590"/>
                <a:gd name="T92" fmla="*/ 311 w 439"/>
                <a:gd name="T93" fmla="*/ 62 h 590"/>
                <a:gd name="T94" fmla="*/ 253 w 439"/>
                <a:gd name="T95" fmla="*/ 106 h 590"/>
                <a:gd name="T96" fmla="*/ 213 w 439"/>
                <a:gd name="T97" fmla="*/ 145 h 590"/>
                <a:gd name="T98" fmla="*/ 226 w 439"/>
                <a:gd name="T99" fmla="*/ 164 h 590"/>
                <a:gd name="T100" fmla="*/ 240 w 439"/>
                <a:gd name="T101" fmla="*/ 248 h 590"/>
                <a:gd name="T102" fmla="*/ 278 w 439"/>
                <a:gd name="T103" fmla="*/ 265 h 590"/>
                <a:gd name="T104" fmla="*/ 304 w 439"/>
                <a:gd name="T105" fmla="*/ 254 h 590"/>
                <a:gd name="T106" fmla="*/ 325 w 439"/>
                <a:gd name="T107" fmla="*/ 172 h 590"/>
                <a:gd name="T108" fmla="*/ 342 w 439"/>
                <a:gd name="T109" fmla="*/ 90 h 590"/>
                <a:gd name="T110" fmla="*/ 336 w 439"/>
                <a:gd name="T111" fmla="*/ 53 h 590"/>
                <a:gd name="T112" fmla="*/ 283 w 439"/>
                <a:gd name="T113" fmla="*/ 325 h 590"/>
                <a:gd name="T114" fmla="*/ 248 w 439"/>
                <a:gd name="T115" fmla="*/ 362 h 590"/>
                <a:gd name="T116" fmla="*/ 226 w 439"/>
                <a:gd name="T117" fmla="*/ 471 h 590"/>
                <a:gd name="T118" fmla="*/ 253 w 439"/>
                <a:gd name="T119" fmla="*/ 514 h 590"/>
                <a:gd name="T120" fmla="*/ 271 w 439"/>
                <a:gd name="T121" fmla="*/ 511 h 590"/>
                <a:gd name="T122" fmla="*/ 273 w 439"/>
                <a:gd name="T123" fmla="*/ 481 h 590"/>
                <a:gd name="T124" fmla="*/ 288 w 439"/>
                <a:gd name="T125" fmla="*/ 36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9" h="590">
                  <a:moveTo>
                    <a:pt x="86" y="184"/>
                  </a:moveTo>
                  <a:lnTo>
                    <a:pt x="86" y="197"/>
                  </a:lnTo>
                  <a:lnTo>
                    <a:pt x="85" y="211"/>
                  </a:lnTo>
                  <a:lnTo>
                    <a:pt x="83" y="224"/>
                  </a:lnTo>
                  <a:lnTo>
                    <a:pt x="82" y="238"/>
                  </a:lnTo>
                  <a:lnTo>
                    <a:pt x="85" y="238"/>
                  </a:lnTo>
                  <a:lnTo>
                    <a:pt x="86" y="238"/>
                  </a:lnTo>
                  <a:lnTo>
                    <a:pt x="99" y="221"/>
                  </a:lnTo>
                  <a:lnTo>
                    <a:pt x="116" y="198"/>
                  </a:lnTo>
                  <a:lnTo>
                    <a:pt x="133" y="174"/>
                  </a:lnTo>
                  <a:lnTo>
                    <a:pt x="145" y="157"/>
                  </a:lnTo>
                  <a:lnTo>
                    <a:pt x="158" y="140"/>
                  </a:lnTo>
                  <a:lnTo>
                    <a:pt x="173" y="121"/>
                  </a:lnTo>
                  <a:lnTo>
                    <a:pt x="190" y="102"/>
                  </a:lnTo>
                  <a:lnTo>
                    <a:pt x="208" y="83"/>
                  </a:lnTo>
                  <a:lnTo>
                    <a:pt x="227" y="65"/>
                  </a:lnTo>
                  <a:lnTo>
                    <a:pt x="246" y="48"/>
                  </a:lnTo>
                  <a:lnTo>
                    <a:pt x="265" y="34"/>
                  </a:lnTo>
                  <a:lnTo>
                    <a:pt x="285" y="22"/>
                  </a:lnTo>
                  <a:lnTo>
                    <a:pt x="298" y="16"/>
                  </a:lnTo>
                  <a:lnTo>
                    <a:pt x="315" y="11"/>
                  </a:lnTo>
                  <a:lnTo>
                    <a:pt x="336" y="5"/>
                  </a:lnTo>
                  <a:lnTo>
                    <a:pt x="358" y="1"/>
                  </a:lnTo>
                  <a:lnTo>
                    <a:pt x="369" y="0"/>
                  </a:lnTo>
                  <a:lnTo>
                    <a:pt x="381" y="0"/>
                  </a:lnTo>
                  <a:lnTo>
                    <a:pt x="391" y="1"/>
                  </a:lnTo>
                  <a:lnTo>
                    <a:pt x="402" y="2"/>
                  </a:lnTo>
                  <a:lnTo>
                    <a:pt x="410" y="4"/>
                  </a:lnTo>
                  <a:lnTo>
                    <a:pt x="419" y="9"/>
                  </a:lnTo>
                  <a:lnTo>
                    <a:pt x="426" y="13"/>
                  </a:lnTo>
                  <a:lnTo>
                    <a:pt x="432" y="20"/>
                  </a:lnTo>
                  <a:lnTo>
                    <a:pt x="435" y="24"/>
                  </a:lnTo>
                  <a:lnTo>
                    <a:pt x="437" y="28"/>
                  </a:lnTo>
                  <a:lnTo>
                    <a:pt x="438" y="33"/>
                  </a:lnTo>
                  <a:lnTo>
                    <a:pt x="439" y="37"/>
                  </a:lnTo>
                  <a:lnTo>
                    <a:pt x="439" y="47"/>
                  </a:lnTo>
                  <a:lnTo>
                    <a:pt x="437" y="57"/>
                  </a:lnTo>
                  <a:lnTo>
                    <a:pt x="432" y="68"/>
                  </a:lnTo>
                  <a:lnTo>
                    <a:pt x="427" y="80"/>
                  </a:lnTo>
                  <a:lnTo>
                    <a:pt x="419" y="93"/>
                  </a:lnTo>
                  <a:lnTo>
                    <a:pt x="413" y="106"/>
                  </a:lnTo>
                  <a:lnTo>
                    <a:pt x="404" y="121"/>
                  </a:lnTo>
                  <a:lnTo>
                    <a:pt x="396" y="137"/>
                  </a:lnTo>
                  <a:lnTo>
                    <a:pt x="388" y="153"/>
                  </a:lnTo>
                  <a:lnTo>
                    <a:pt x="380" y="172"/>
                  </a:lnTo>
                  <a:lnTo>
                    <a:pt x="373" y="191"/>
                  </a:lnTo>
                  <a:lnTo>
                    <a:pt x="367" y="212"/>
                  </a:lnTo>
                  <a:lnTo>
                    <a:pt x="362" y="234"/>
                  </a:lnTo>
                  <a:lnTo>
                    <a:pt x="360" y="258"/>
                  </a:lnTo>
                  <a:lnTo>
                    <a:pt x="359" y="270"/>
                  </a:lnTo>
                  <a:lnTo>
                    <a:pt x="358" y="282"/>
                  </a:lnTo>
                  <a:lnTo>
                    <a:pt x="357" y="294"/>
                  </a:lnTo>
                  <a:lnTo>
                    <a:pt x="357" y="306"/>
                  </a:lnTo>
                  <a:lnTo>
                    <a:pt x="349" y="344"/>
                  </a:lnTo>
                  <a:lnTo>
                    <a:pt x="343" y="384"/>
                  </a:lnTo>
                  <a:lnTo>
                    <a:pt x="336" y="423"/>
                  </a:lnTo>
                  <a:lnTo>
                    <a:pt x="330" y="460"/>
                  </a:lnTo>
                  <a:lnTo>
                    <a:pt x="324" y="502"/>
                  </a:lnTo>
                  <a:lnTo>
                    <a:pt x="321" y="543"/>
                  </a:lnTo>
                  <a:lnTo>
                    <a:pt x="320" y="553"/>
                  </a:lnTo>
                  <a:lnTo>
                    <a:pt x="316" y="562"/>
                  </a:lnTo>
                  <a:lnTo>
                    <a:pt x="313" y="570"/>
                  </a:lnTo>
                  <a:lnTo>
                    <a:pt x="309" y="576"/>
                  </a:lnTo>
                  <a:lnTo>
                    <a:pt x="303" y="582"/>
                  </a:lnTo>
                  <a:lnTo>
                    <a:pt x="297" y="586"/>
                  </a:lnTo>
                  <a:lnTo>
                    <a:pt x="288" y="589"/>
                  </a:lnTo>
                  <a:lnTo>
                    <a:pt x="278" y="590"/>
                  </a:lnTo>
                  <a:lnTo>
                    <a:pt x="265" y="583"/>
                  </a:lnTo>
                  <a:lnTo>
                    <a:pt x="254" y="573"/>
                  </a:lnTo>
                  <a:lnTo>
                    <a:pt x="246" y="559"/>
                  </a:lnTo>
                  <a:lnTo>
                    <a:pt x="240" y="544"/>
                  </a:lnTo>
                  <a:lnTo>
                    <a:pt x="237" y="538"/>
                  </a:lnTo>
                  <a:lnTo>
                    <a:pt x="231" y="532"/>
                  </a:lnTo>
                  <a:lnTo>
                    <a:pt x="228" y="530"/>
                  </a:lnTo>
                  <a:lnTo>
                    <a:pt x="225" y="528"/>
                  </a:lnTo>
                  <a:lnTo>
                    <a:pt x="221" y="527"/>
                  </a:lnTo>
                  <a:lnTo>
                    <a:pt x="216" y="526"/>
                  </a:lnTo>
                  <a:lnTo>
                    <a:pt x="213" y="532"/>
                  </a:lnTo>
                  <a:lnTo>
                    <a:pt x="209" y="539"/>
                  </a:lnTo>
                  <a:lnTo>
                    <a:pt x="204" y="544"/>
                  </a:lnTo>
                  <a:lnTo>
                    <a:pt x="197" y="549"/>
                  </a:lnTo>
                  <a:lnTo>
                    <a:pt x="190" y="552"/>
                  </a:lnTo>
                  <a:lnTo>
                    <a:pt x="181" y="554"/>
                  </a:lnTo>
                  <a:lnTo>
                    <a:pt x="172" y="555"/>
                  </a:lnTo>
                  <a:lnTo>
                    <a:pt x="161" y="557"/>
                  </a:lnTo>
                  <a:lnTo>
                    <a:pt x="158" y="546"/>
                  </a:lnTo>
                  <a:lnTo>
                    <a:pt x="155" y="532"/>
                  </a:lnTo>
                  <a:lnTo>
                    <a:pt x="158" y="528"/>
                  </a:lnTo>
                  <a:lnTo>
                    <a:pt x="160" y="523"/>
                  </a:lnTo>
                  <a:lnTo>
                    <a:pt x="162" y="516"/>
                  </a:lnTo>
                  <a:lnTo>
                    <a:pt x="164" y="508"/>
                  </a:lnTo>
                  <a:lnTo>
                    <a:pt x="167" y="492"/>
                  </a:lnTo>
                  <a:lnTo>
                    <a:pt x="167" y="473"/>
                  </a:lnTo>
                  <a:lnTo>
                    <a:pt x="167" y="435"/>
                  </a:lnTo>
                  <a:lnTo>
                    <a:pt x="164" y="402"/>
                  </a:lnTo>
                  <a:lnTo>
                    <a:pt x="161" y="402"/>
                  </a:lnTo>
                  <a:lnTo>
                    <a:pt x="158" y="402"/>
                  </a:lnTo>
                  <a:lnTo>
                    <a:pt x="152" y="405"/>
                  </a:lnTo>
                  <a:lnTo>
                    <a:pt x="147" y="406"/>
                  </a:lnTo>
                  <a:lnTo>
                    <a:pt x="141" y="406"/>
                  </a:lnTo>
                  <a:lnTo>
                    <a:pt x="135" y="406"/>
                  </a:lnTo>
                  <a:lnTo>
                    <a:pt x="123" y="402"/>
                  </a:lnTo>
                  <a:lnTo>
                    <a:pt x="113" y="399"/>
                  </a:lnTo>
                  <a:lnTo>
                    <a:pt x="111" y="390"/>
                  </a:lnTo>
                  <a:lnTo>
                    <a:pt x="110" y="378"/>
                  </a:lnTo>
                  <a:lnTo>
                    <a:pt x="116" y="370"/>
                  </a:lnTo>
                  <a:lnTo>
                    <a:pt x="124" y="355"/>
                  </a:lnTo>
                  <a:lnTo>
                    <a:pt x="133" y="337"/>
                  </a:lnTo>
                  <a:lnTo>
                    <a:pt x="141" y="317"/>
                  </a:lnTo>
                  <a:lnTo>
                    <a:pt x="149" y="296"/>
                  </a:lnTo>
                  <a:lnTo>
                    <a:pt x="157" y="277"/>
                  </a:lnTo>
                  <a:lnTo>
                    <a:pt x="162" y="260"/>
                  </a:lnTo>
                  <a:lnTo>
                    <a:pt x="164" y="248"/>
                  </a:lnTo>
                  <a:lnTo>
                    <a:pt x="160" y="245"/>
                  </a:lnTo>
                  <a:lnTo>
                    <a:pt x="156" y="243"/>
                  </a:lnTo>
                  <a:lnTo>
                    <a:pt x="153" y="240"/>
                  </a:lnTo>
                  <a:lnTo>
                    <a:pt x="153" y="238"/>
                  </a:lnTo>
                  <a:lnTo>
                    <a:pt x="153" y="236"/>
                  </a:lnTo>
                  <a:lnTo>
                    <a:pt x="156" y="234"/>
                  </a:lnTo>
                  <a:lnTo>
                    <a:pt x="159" y="233"/>
                  </a:lnTo>
                  <a:lnTo>
                    <a:pt x="163" y="231"/>
                  </a:lnTo>
                  <a:lnTo>
                    <a:pt x="170" y="227"/>
                  </a:lnTo>
                  <a:lnTo>
                    <a:pt x="176" y="223"/>
                  </a:lnTo>
                  <a:lnTo>
                    <a:pt x="181" y="219"/>
                  </a:lnTo>
                  <a:lnTo>
                    <a:pt x="184" y="213"/>
                  </a:lnTo>
                  <a:lnTo>
                    <a:pt x="187" y="207"/>
                  </a:lnTo>
                  <a:lnTo>
                    <a:pt x="188" y="199"/>
                  </a:lnTo>
                  <a:lnTo>
                    <a:pt x="188" y="189"/>
                  </a:lnTo>
                  <a:lnTo>
                    <a:pt x="188" y="176"/>
                  </a:lnTo>
                  <a:lnTo>
                    <a:pt x="187" y="176"/>
                  </a:lnTo>
                  <a:lnTo>
                    <a:pt x="185" y="176"/>
                  </a:lnTo>
                  <a:lnTo>
                    <a:pt x="172" y="197"/>
                  </a:lnTo>
                  <a:lnTo>
                    <a:pt x="158" y="217"/>
                  </a:lnTo>
                  <a:lnTo>
                    <a:pt x="145" y="238"/>
                  </a:lnTo>
                  <a:lnTo>
                    <a:pt x="132" y="260"/>
                  </a:lnTo>
                  <a:lnTo>
                    <a:pt x="118" y="282"/>
                  </a:lnTo>
                  <a:lnTo>
                    <a:pt x="108" y="306"/>
                  </a:lnTo>
                  <a:lnTo>
                    <a:pt x="102" y="318"/>
                  </a:lnTo>
                  <a:lnTo>
                    <a:pt x="98" y="331"/>
                  </a:lnTo>
                  <a:lnTo>
                    <a:pt x="93" y="344"/>
                  </a:lnTo>
                  <a:lnTo>
                    <a:pt x="89" y="357"/>
                  </a:lnTo>
                  <a:lnTo>
                    <a:pt x="88" y="366"/>
                  </a:lnTo>
                  <a:lnTo>
                    <a:pt x="87" y="375"/>
                  </a:lnTo>
                  <a:lnTo>
                    <a:pt x="88" y="384"/>
                  </a:lnTo>
                  <a:lnTo>
                    <a:pt x="89" y="392"/>
                  </a:lnTo>
                  <a:lnTo>
                    <a:pt x="92" y="409"/>
                  </a:lnTo>
                  <a:lnTo>
                    <a:pt x="97" y="424"/>
                  </a:lnTo>
                  <a:lnTo>
                    <a:pt x="98" y="433"/>
                  </a:lnTo>
                  <a:lnTo>
                    <a:pt x="99" y="441"/>
                  </a:lnTo>
                  <a:lnTo>
                    <a:pt x="100" y="448"/>
                  </a:lnTo>
                  <a:lnTo>
                    <a:pt x="99" y="456"/>
                  </a:lnTo>
                  <a:lnTo>
                    <a:pt x="98" y="464"/>
                  </a:lnTo>
                  <a:lnTo>
                    <a:pt x="96" y="471"/>
                  </a:lnTo>
                  <a:lnTo>
                    <a:pt x="91" y="480"/>
                  </a:lnTo>
                  <a:lnTo>
                    <a:pt x="86" y="488"/>
                  </a:lnTo>
                  <a:lnTo>
                    <a:pt x="77" y="492"/>
                  </a:lnTo>
                  <a:lnTo>
                    <a:pt x="66" y="495"/>
                  </a:lnTo>
                  <a:lnTo>
                    <a:pt x="54" y="497"/>
                  </a:lnTo>
                  <a:lnTo>
                    <a:pt x="42" y="497"/>
                  </a:lnTo>
                  <a:lnTo>
                    <a:pt x="31" y="484"/>
                  </a:lnTo>
                  <a:lnTo>
                    <a:pt x="20" y="471"/>
                  </a:lnTo>
                  <a:lnTo>
                    <a:pt x="16" y="465"/>
                  </a:lnTo>
                  <a:lnTo>
                    <a:pt x="11" y="457"/>
                  </a:lnTo>
                  <a:lnTo>
                    <a:pt x="7" y="449"/>
                  </a:lnTo>
                  <a:lnTo>
                    <a:pt x="4" y="440"/>
                  </a:lnTo>
                  <a:lnTo>
                    <a:pt x="1" y="430"/>
                  </a:lnTo>
                  <a:lnTo>
                    <a:pt x="0" y="419"/>
                  </a:lnTo>
                  <a:lnTo>
                    <a:pt x="0" y="408"/>
                  </a:lnTo>
                  <a:lnTo>
                    <a:pt x="1" y="396"/>
                  </a:lnTo>
                  <a:lnTo>
                    <a:pt x="5" y="373"/>
                  </a:lnTo>
                  <a:lnTo>
                    <a:pt x="10" y="350"/>
                  </a:lnTo>
                  <a:lnTo>
                    <a:pt x="17" y="327"/>
                  </a:lnTo>
                  <a:lnTo>
                    <a:pt x="23" y="306"/>
                  </a:lnTo>
                  <a:lnTo>
                    <a:pt x="30" y="287"/>
                  </a:lnTo>
                  <a:lnTo>
                    <a:pt x="34" y="272"/>
                  </a:lnTo>
                  <a:lnTo>
                    <a:pt x="42" y="244"/>
                  </a:lnTo>
                  <a:lnTo>
                    <a:pt x="50" y="216"/>
                  </a:lnTo>
                  <a:lnTo>
                    <a:pt x="53" y="210"/>
                  </a:lnTo>
                  <a:lnTo>
                    <a:pt x="55" y="204"/>
                  </a:lnTo>
                  <a:lnTo>
                    <a:pt x="58" y="199"/>
                  </a:lnTo>
                  <a:lnTo>
                    <a:pt x="63" y="195"/>
                  </a:lnTo>
                  <a:lnTo>
                    <a:pt x="67" y="190"/>
                  </a:lnTo>
                  <a:lnTo>
                    <a:pt x="73" y="187"/>
                  </a:lnTo>
                  <a:lnTo>
                    <a:pt x="79" y="185"/>
                  </a:lnTo>
                  <a:lnTo>
                    <a:pt x="86" y="184"/>
                  </a:lnTo>
                  <a:close/>
                  <a:moveTo>
                    <a:pt x="330" y="49"/>
                  </a:moveTo>
                  <a:lnTo>
                    <a:pt x="321" y="57"/>
                  </a:lnTo>
                  <a:lnTo>
                    <a:pt x="311" y="62"/>
                  </a:lnTo>
                  <a:lnTo>
                    <a:pt x="301" y="68"/>
                  </a:lnTo>
                  <a:lnTo>
                    <a:pt x="291" y="73"/>
                  </a:lnTo>
                  <a:lnTo>
                    <a:pt x="272" y="90"/>
                  </a:lnTo>
                  <a:lnTo>
                    <a:pt x="253" y="106"/>
                  </a:lnTo>
                  <a:lnTo>
                    <a:pt x="233" y="123"/>
                  </a:lnTo>
                  <a:lnTo>
                    <a:pt x="213" y="139"/>
                  </a:lnTo>
                  <a:lnTo>
                    <a:pt x="213" y="142"/>
                  </a:lnTo>
                  <a:lnTo>
                    <a:pt x="213" y="145"/>
                  </a:lnTo>
                  <a:lnTo>
                    <a:pt x="217" y="149"/>
                  </a:lnTo>
                  <a:lnTo>
                    <a:pt x="220" y="153"/>
                  </a:lnTo>
                  <a:lnTo>
                    <a:pt x="223" y="158"/>
                  </a:lnTo>
                  <a:lnTo>
                    <a:pt x="226" y="164"/>
                  </a:lnTo>
                  <a:lnTo>
                    <a:pt x="230" y="177"/>
                  </a:lnTo>
                  <a:lnTo>
                    <a:pt x="232" y="191"/>
                  </a:lnTo>
                  <a:lnTo>
                    <a:pt x="236" y="222"/>
                  </a:lnTo>
                  <a:lnTo>
                    <a:pt x="240" y="248"/>
                  </a:lnTo>
                  <a:lnTo>
                    <a:pt x="254" y="251"/>
                  </a:lnTo>
                  <a:lnTo>
                    <a:pt x="264" y="256"/>
                  </a:lnTo>
                  <a:lnTo>
                    <a:pt x="272" y="259"/>
                  </a:lnTo>
                  <a:lnTo>
                    <a:pt x="278" y="265"/>
                  </a:lnTo>
                  <a:lnTo>
                    <a:pt x="287" y="277"/>
                  </a:lnTo>
                  <a:lnTo>
                    <a:pt x="298" y="296"/>
                  </a:lnTo>
                  <a:lnTo>
                    <a:pt x="300" y="275"/>
                  </a:lnTo>
                  <a:lnTo>
                    <a:pt x="304" y="254"/>
                  </a:lnTo>
                  <a:lnTo>
                    <a:pt x="309" y="233"/>
                  </a:lnTo>
                  <a:lnTo>
                    <a:pt x="313" y="212"/>
                  </a:lnTo>
                  <a:lnTo>
                    <a:pt x="320" y="192"/>
                  </a:lnTo>
                  <a:lnTo>
                    <a:pt x="325" y="172"/>
                  </a:lnTo>
                  <a:lnTo>
                    <a:pt x="331" y="152"/>
                  </a:lnTo>
                  <a:lnTo>
                    <a:pt x="336" y="132"/>
                  </a:lnTo>
                  <a:lnTo>
                    <a:pt x="339" y="111"/>
                  </a:lnTo>
                  <a:lnTo>
                    <a:pt x="342" y="90"/>
                  </a:lnTo>
                  <a:lnTo>
                    <a:pt x="342" y="79"/>
                  </a:lnTo>
                  <a:lnTo>
                    <a:pt x="342" y="68"/>
                  </a:lnTo>
                  <a:lnTo>
                    <a:pt x="339" y="60"/>
                  </a:lnTo>
                  <a:lnTo>
                    <a:pt x="336" y="53"/>
                  </a:lnTo>
                  <a:lnTo>
                    <a:pt x="334" y="51"/>
                  </a:lnTo>
                  <a:lnTo>
                    <a:pt x="330" y="49"/>
                  </a:lnTo>
                  <a:close/>
                  <a:moveTo>
                    <a:pt x="288" y="317"/>
                  </a:moveTo>
                  <a:lnTo>
                    <a:pt x="283" y="325"/>
                  </a:lnTo>
                  <a:lnTo>
                    <a:pt x="276" y="332"/>
                  </a:lnTo>
                  <a:lnTo>
                    <a:pt x="269" y="340"/>
                  </a:lnTo>
                  <a:lnTo>
                    <a:pt x="263" y="348"/>
                  </a:lnTo>
                  <a:lnTo>
                    <a:pt x="248" y="362"/>
                  </a:lnTo>
                  <a:lnTo>
                    <a:pt x="233" y="375"/>
                  </a:lnTo>
                  <a:lnTo>
                    <a:pt x="231" y="407"/>
                  </a:lnTo>
                  <a:lnTo>
                    <a:pt x="228" y="440"/>
                  </a:lnTo>
                  <a:lnTo>
                    <a:pt x="226" y="471"/>
                  </a:lnTo>
                  <a:lnTo>
                    <a:pt x="227" y="502"/>
                  </a:lnTo>
                  <a:lnTo>
                    <a:pt x="236" y="506"/>
                  </a:lnTo>
                  <a:lnTo>
                    <a:pt x="248" y="512"/>
                  </a:lnTo>
                  <a:lnTo>
                    <a:pt x="253" y="514"/>
                  </a:lnTo>
                  <a:lnTo>
                    <a:pt x="258" y="516"/>
                  </a:lnTo>
                  <a:lnTo>
                    <a:pt x="264" y="516"/>
                  </a:lnTo>
                  <a:lnTo>
                    <a:pt x="267" y="515"/>
                  </a:lnTo>
                  <a:lnTo>
                    <a:pt x="271" y="511"/>
                  </a:lnTo>
                  <a:lnTo>
                    <a:pt x="272" y="505"/>
                  </a:lnTo>
                  <a:lnTo>
                    <a:pt x="273" y="500"/>
                  </a:lnTo>
                  <a:lnTo>
                    <a:pt x="273" y="494"/>
                  </a:lnTo>
                  <a:lnTo>
                    <a:pt x="273" y="481"/>
                  </a:lnTo>
                  <a:lnTo>
                    <a:pt x="274" y="467"/>
                  </a:lnTo>
                  <a:lnTo>
                    <a:pt x="279" y="435"/>
                  </a:lnTo>
                  <a:lnTo>
                    <a:pt x="285" y="387"/>
                  </a:lnTo>
                  <a:lnTo>
                    <a:pt x="288" y="363"/>
                  </a:lnTo>
                  <a:lnTo>
                    <a:pt x="289" y="341"/>
                  </a:lnTo>
                  <a:lnTo>
                    <a:pt x="289" y="326"/>
                  </a:lnTo>
                  <a:lnTo>
                    <a:pt x="288" y="317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42">
              <a:extLst>
                <a:ext uri="{FF2B5EF4-FFF2-40B4-BE49-F238E27FC236}">
                  <a16:creationId xmlns:a16="http://schemas.microsoft.com/office/drawing/2014/main" id="{B142E115-5D19-6564-591C-28A3AC414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6" y="5827713"/>
              <a:ext cx="57150" cy="98425"/>
            </a:xfrm>
            <a:custGeom>
              <a:avLst/>
              <a:gdLst>
                <a:gd name="T0" fmla="*/ 0 w 109"/>
                <a:gd name="T1" fmla="*/ 0 h 186"/>
                <a:gd name="T2" fmla="*/ 6 w 109"/>
                <a:gd name="T3" fmla="*/ 0 h 186"/>
                <a:gd name="T4" fmla="*/ 13 w 109"/>
                <a:gd name="T5" fmla="*/ 0 h 186"/>
                <a:gd name="T6" fmla="*/ 22 w 109"/>
                <a:gd name="T7" fmla="*/ 11 h 186"/>
                <a:gd name="T8" fmla="*/ 33 w 109"/>
                <a:gd name="T9" fmla="*/ 23 h 186"/>
                <a:gd name="T10" fmla="*/ 45 w 109"/>
                <a:gd name="T11" fmla="*/ 34 h 186"/>
                <a:gd name="T12" fmla="*/ 59 w 109"/>
                <a:gd name="T13" fmla="*/ 46 h 186"/>
                <a:gd name="T14" fmla="*/ 71 w 109"/>
                <a:gd name="T15" fmla="*/ 58 h 186"/>
                <a:gd name="T16" fmla="*/ 82 w 109"/>
                <a:gd name="T17" fmla="*/ 70 h 186"/>
                <a:gd name="T18" fmla="*/ 91 w 109"/>
                <a:gd name="T19" fmla="*/ 82 h 186"/>
                <a:gd name="T20" fmla="*/ 99 w 109"/>
                <a:gd name="T21" fmla="*/ 94 h 186"/>
                <a:gd name="T22" fmla="*/ 102 w 109"/>
                <a:gd name="T23" fmla="*/ 102 h 186"/>
                <a:gd name="T24" fmla="*/ 104 w 109"/>
                <a:gd name="T25" fmla="*/ 109 h 186"/>
                <a:gd name="T26" fmla="*/ 107 w 109"/>
                <a:gd name="T27" fmla="*/ 118 h 186"/>
                <a:gd name="T28" fmla="*/ 108 w 109"/>
                <a:gd name="T29" fmla="*/ 127 h 186"/>
                <a:gd name="T30" fmla="*/ 109 w 109"/>
                <a:gd name="T31" fmla="*/ 137 h 186"/>
                <a:gd name="T32" fmla="*/ 108 w 109"/>
                <a:gd name="T33" fmla="*/ 145 h 186"/>
                <a:gd name="T34" fmla="*/ 106 w 109"/>
                <a:gd name="T35" fmla="*/ 153 h 186"/>
                <a:gd name="T36" fmla="*/ 102 w 109"/>
                <a:gd name="T37" fmla="*/ 160 h 186"/>
                <a:gd name="T38" fmla="*/ 99 w 109"/>
                <a:gd name="T39" fmla="*/ 167 h 186"/>
                <a:gd name="T40" fmla="*/ 95 w 109"/>
                <a:gd name="T41" fmla="*/ 174 h 186"/>
                <a:gd name="T42" fmla="*/ 91 w 109"/>
                <a:gd name="T43" fmla="*/ 177 h 186"/>
                <a:gd name="T44" fmla="*/ 88 w 109"/>
                <a:gd name="T45" fmla="*/ 179 h 186"/>
                <a:gd name="T46" fmla="*/ 84 w 109"/>
                <a:gd name="T47" fmla="*/ 181 h 186"/>
                <a:gd name="T48" fmla="*/ 79 w 109"/>
                <a:gd name="T49" fmla="*/ 184 h 186"/>
                <a:gd name="T50" fmla="*/ 76 w 109"/>
                <a:gd name="T51" fmla="*/ 185 h 186"/>
                <a:gd name="T52" fmla="*/ 73 w 109"/>
                <a:gd name="T53" fmla="*/ 186 h 186"/>
                <a:gd name="T54" fmla="*/ 68 w 109"/>
                <a:gd name="T55" fmla="*/ 186 h 186"/>
                <a:gd name="T56" fmla="*/ 64 w 109"/>
                <a:gd name="T57" fmla="*/ 186 h 186"/>
                <a:gd name="T58" fmla="*/ 55 w 109"/>
                <a:gd name="T59" fmla="*/ 185 h 186"/>
                <a:gd name="T60" fmla="*/ 48 w 109"/>
                <a:gd name="T61" fmla="*/ 184 h 186"/>
                <a:gd name="T62" fmla="*/ 38 w 109"/>
                <a:gd name="T63" fmla="*/ 165 h 186"/>
                <a:gd name="T64" fmla="*/ 29 w 109"/>
                <a:gd name="T65" fmla="*/ 145 h 186"/>
                <a:gd name="T66" fmla="*/ 21 w 109"/>
                <a:gd name="T67" fmla="*/ 122 h 186"/>
                <a:gd name="T68" fmla="*/ 15 w 109"/>
                <a:gd name="T69" fmla="*/ 99 h 186"/>
                <a:gd name="T70" fmla="*/ 8 w 109"/>
                <a:gd name="T71" fmla="*/ 74 h 186"/>
                <a:gd name="T72" fmla="*/ 4 w 109"/>
                <a:gd name="T73" fmla="*/ 49 h 186"/>
                <a:gd name="T74" fmla="*/ 2 w 109"/>
                <a:gd name="T75" fmla="*/ 24 h 186"/>
                <a:gd name="T76" fmla="*/ 0 w 109"/>
                <a:gd name="T7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186">
                  <a:moveTo>
                    <a:pt x="0" y="0"/>
                  </a:moveTo>
                  <a:lnTo>
                    <a:pt x="6" y="0"/>
                  </a:lnTo>
                  <a:lnTo>
                    <a:pt x="13" y="0"/>
                  </a:lnTo>
                  <a:lnTo>
                    <a:pt x="22" y="11"/>
                  </a:lnTo>
                  <a:lnTo>
                    <a:pt x="33" y="23"/>
                  </a:lnTo>
                  <a:lnTo>
                    <a:pt x="45" y="34"/>
                  </a:lnTo>
                  <a:lnTo>
                    <a:pt x="59" y="46"/>
                  </a:lnTo>
                  <a:lnTo>
                    <a:pt x="71" y="58"/>
                  </a:lnTo>
                  <a:lnTo>
                    <a:pt x="82" y="70"/>
                  </a:lnTo>
                  <a:lnTo>
                    <a:pt x="91" y="82"/>
                  </a:lnTo>
                  <a:lnTo>
                    <a:pt x="99" y="94"/>
                  </a:lnTo>
                  <a:lnTo>
                    <a:pt x="102" y="102"/>
                  </a:lnTo>
                  <a:lnTo>
                    <a:pt x="104" y="109"/>
                  </a:lnTo>
                  <a:lnTo>
                    <a:pt x="107" y="118"/>
                  </a:lnTo>
                  <a:lnTo>
                    <a:pt x="108" y="127"/>
                  </a:lnTo>
                  <a:lnTo>
                    <a:pt x="109" y="137"/>
                  </a:lnTo>
                  <a:lnTo>
                    <a:pt x="108" y="145"/>
                  </a:lnTo>
                  <a:lnTo>
                    <a:pt x="106" y="153"/>
                  </a:lnTo>
                  <a:lnTo>
                    <a:pt x="102" y="160"/>
                  </a:lnTo>
                  <a:lnTo>
                    <a:pt x="99" y="167"/>
                  </a:lnTo>
                  <a:lnTo>
                    <a:pt x="95" y="174"/>
                  </a:lnTo>
                  <a:lnTo>
                    <a:pt x="91" y="177"/>
                  </a:lnTo>
                  <a:lnTo>
                    <a:pt x="88" y="179"/>
                  </a:lnTo>
                  <a:lnTo>
                    <a:pt x="84" y="181"/>
                  </a:lnTo>
                  <a:lnTo>
                    <a:pt x="79" y="184"/>
                  </a:lnTo>
                  <a:lnTo>
                    <a:pt x="76" y="185"/>
                  </a:lnTo>
                  <a:lnTo>
                    <a:pt x="73" y="186"/>
                  </a:lnTo>
                  <a:lnTo>
                    <a:pt x="68" y="186"/>
                  </a:lnTo>
                  <a:lnTo>
                    <a:pt x="64" y="186"/>
                  </a:lnTo>
                  <a:lnTo>
                    <a:pt x="55" y="185"/>
                  </a:lnTo>
                  <a:lnTo>
                    <a:pt x="48" y="184"/>
                  </a:lnTo>
                  <a:lnTo>
                    <a:pt x="38" y="165"/>
                  </a:lnTo>
                  <a:lnTo>
                    <a:pt x="29" y="145"/>
                  </a:lnTo>
                  <a:lnTo>
                    <a:pt x="21" y="122"/>
                  </a:lnTo>
                  <a:lnTo>
                    <a:pt x="15" y="99"/>
                  </a:lnTo>
                  <a:lnTo>
                    <a:pt x="8" y="74"/>
                  </a:lnTo>
                  <a:lnTo>
                    <a:pt x="4" y="49"/>
                  </a:lnTo>
                  <a:lnTo>
                    <a:pt x="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43">
              <a:extLst>
                <a:ext uri="{FF2B5EF4-FFF2-40B4-BE49-F238E27FC236}">
                  <a16:creationId xmlns:a16="http://schemas.microsoft.com/office/drawing/2014/main" id="{F9AEAEA8-D5DF-AC15-2F2B-3A220707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401" y="6021388"/>
              <a:ext cx="130175" cy="60325"/>
            </a:xfrm>
            <a:custGeom>
              <a:avLst/>
              <a:gdLst>
                <a:gd name="T0" fmla="*/ 0 w 246"/>
                <a:gd name="T1" fmla="*/ 46 h 114"/>
                <a:gd name="T2" fmla="*/ 37 w 246"/>
                <a:gd name="T3" fmla="*/ 46 h 114"/>
                <a:gd name="T4" fmla="*/ 72 w 246"/>
                <a:gd name="T5" fmla="*/ 45 h 114"/>
                <a:gd name="T6" fmla="*/ 89 w 246"/>
                <a:gd name="T7" fmla="*/ 43 h 114"/>
                <a:gd name="T8" fmla="*/ 106 w 246"/>
                <a:gd name="T9" fmla="*/ 41 h 114"/>
                <a:gd name="T10" fmla="*/ 121 w 246"/>
                <a:gd name="T11" fmla="*/ 36 h 114"/>
                <a:gd name="T12" fmla="*/ 137 w 246"/>
                <a:gd name="T13" fmla="*/ 31 h 114"/>
                <a:gd name="T14" fmla="*/ 151 w 246"/>
                <a:gd name="T15" fmla="*/ 24 h 114"/>
                <a:gd name="T16" fmla="*/ 163 w 246"/>
                <a:gd name="T17" fmla="*/ 16 h 114"/>
                <a:gd name="T18" fmla="*/ 168 w 246"/>
                <a:gd name="T19" fmla="*/ 11 h 114"/>
                <a:gd name="T20" fmla="*/ 175 w 246"/>
                <a:gd name="T21" fmla="*/ 7 h 114"/>
                <a:gd name="T22" fmla="*/ 181 w 246"/>
                <a:gd name="T23" fmla="*/ 4 h 114"/>
                <a:gd name="T24" fmla="*/ 188 w 246"/>
                <a:gd name="T25" fmla="*/ 1 h 114"/>
                <a:gd name="T26" fmla="*/ 200 w 246"/>
                <a:gd name="T27" fmla="*/ 0 h 114"/>
                <a:gd name="T28" fmla="*/ 212 w 246"/>
                <a:gd name="T29" fmla="*/ 3 h 114"/>
                <a:gd name="T30" fmla="*/ 226 w 246"/>
                <a:gd name="T31" fmla="*/ 4 h 114"/>
                <a:gd name="T32" fmla="*/ 242 w 246"/>
                <a:gd name="T33" fmla="*/ 5 h 114"/>
                <a:gd name="T34" fmla="*/ 243 w 246"/>
                <a:gd name="T35" fmla="*/ 10 h 114"/>
                <a:gd name="T36" fmla="*/ 245 w 246"/>
                <a:gd name="T37" fmla="*/ 17 h 114"/>
                <a:gd name="T38" fmla="*/ 246 w 246"/>
                <a:gd name="T39" fmla="*/ 23 h 114"/>
                <a:gd name="T40" fmla="*/ 246 w 246"/>
                <a:gd name="T41" fmla="*/ 31 h 114"/>
                <a:gd name="T42" fmla="*/ 234 w 246"/>
                <a:gd name="T43" fmla="*/ 47 h 114"/>
                <a:gd name="T44" fmla="*/ 224 w 246"/>
                <a:gd name="T45" fmla="*/ 64 h 114"/>
                <a:gd name="T46" fmla="*/ 217 w 246"/>
                <a:gd name="T47" fmla="*/ 70 h 114"/>
                <a:gd name="T48" fmla="*/ 211 w 246"/>
                <a:gd name="T49" fmla="*/ 77 h 114"/>
                <a:gd name="T50" fmla="*/ 203 w 246"/>
                <a:gd name="T51" fmla="*/ 84 h 114"/>
                <a:gd name="T52" fmla="*/ 195 w 246"/>
                <a:gd name="T53" fmla="*/ 89 h 114"/>
                <a:gd name="T54" fmla="*/ 180 w 246"/>
                <a:gd name="T55" fmla="*/ 100 h 114"/>
                <a:gd name="T56" fmla="*/ 166 w 246"/>
                <a:gd name="T57" fmla="*/ 112 h 114"/>
                <a:gd name="T58" fmla="*/ 153 w 246"/>
                <a:gd name="T59" fmla="*/ 113 h 114"/>
                <a:gd name="T60" fmla="*/ 138 w 246"/>
                <a:gd name="T61" fmla="*/ 114 h 114"/>
                <a:gd name="T62" fmla="*/ 132 w 246"/>
                <a:gd name="T63" fmla="*/ 114 h 114"/>
                <a:gd name="T64" fmla="*/ 125 w 246"/>
                <a:gd name="T65" fmla="*/ 113 h 114"/>
                <a:gd name="T66" fmla="*/ 120 w 246"/>
                <a:gd name="T67" fmla="*/ 112 h 114"/>
                <a:gd name="T68" fmla="*/ 114 w 246"/>
                <a:gd name="T69" fmla="*/ 109 h 114"/>
                <a:gd name="T70" fmla="*/ 113 w 246"/>
                <a:gd name="T71" fmla="*/ 105 h 114"/>
                <a:gd name="T72" fmla="*/ 112 w 246"/>
                <a:gd name="T73" fmla="*/ 102 h 114"/>
                <a:gd name="T74" fmla="*/ 112 w 246"/>
                <a:gd name="T75" fmla="*/ 99 h 114"/>
                <a:gd name="T76" fmla="*/ 111 w 246"/>
                <a:gd name="T77" fmla="*/ 93 h 114"/>
                <a:gd name="T78" fmla="*/ 123 w 246"/>
                <a:gd name="T79" fmla="*/ 87 h 114"/>
                <a:gd name="T80" fmla="*/ 134 w 246"/>
                <a:gd name="T81" fmla="*/ 79 h 114"/>
                <a:gd name="T82" fmla="*/ 134 w 246"/>
                <a:gd name="T83" fmla="*/ 77 h 114"/>
                <a:gd name="T84" fmla="*/ 134 w 246"/>
                <a:gd name="T85" fmla="*/ 76 h 114"/>
                <a:gd name="T86" fmla="*/ 131 w 246"/>
                <a:gd name="T87" fmla="*/ 76 h 114"/>
                <a:gd name="T88" fmla="*/ 128 w 246"/>
                <a:gd name="T89" fmla="*/ 76 h 114"/>
                <a:gd name="T90" fmla="*/ 120 w 246"/>
                <a:gd name="T91" fmla="*/ 81 h 114"/>
                <a:gd name="T92" fmla="*/ 111 w 246"/>
                <a:gd name="T93" fmla="*/ 85 h 114"/>
                <a:gd name="T94" fmla="*/ 102 w 246"/>
                <a:gd name="T95" fmla="*/ 88 h 114"/>
                <a:gd name="T96" fmla="*/ 93 w 246"/>
                <a:gd name="T97" fmla="*/ 90 h 114"/>
                <a:gd name="T98" fmla="*/ 82 w 246"/>
                <a:gd name="T99" fmla="*/ 91 h 114"/>
                <a:gd name="T100" fmla="*/ 71 w 246"/>
                <a:gd name="T101" fmla="*/ 92 h 114"/>
                <a:gd name="T102" fmla="*/ 61 w 246"/>
                <a:gd name="T103" fmla="*/ 91 h 114"/>
                <a:gd name="T104" fmla="*/ 50 w 246"/>
                <a:gd name="T105" fmla="*/ 90 h 114"/>
                <a:gd name="T106" fmla="*/ 40 w 246"/>
                <a:gd name="T107" fmla="*/ 88 h 114"/>
                <a:gd name="T108" fmla="*/ 31 w 246"/>
                <a:gd name="T109" fmla="*/ 85 h 114"/>
                <a:gd name="T110" fmla="*/ 23 w 246"/>
                <a:gd name="T111" fmla="*/ 80 h 114"/>
                <a:gd name="T112" fmla="*/ 15 w 246"/>
                <a:gd name="T113" fmla="*/ 76 h 114"/>
                <a:gd name="T114" fmla="*/ 9 w 246"/>
                <a:gd name="T115" fmla="*/ 69 h 114"/>
                <a:gd name="T116" fmla="*/ 4 w 246"/>
                <a:gd name="T117" fmla="*/ 63 h 114"/>
                <a:gd name="T118" fmla="*/ 1 w 246"/>
                <a:gd name="T119" fmla="*/ 55 h 114"/>
                <a:gd name="T120" fmla="*/ 0 w 246"/>
                <a:gd name="T121" fmla="*/ 4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6" h="114">
                  <a:moveTo>
                    <a:pt x="0" y="46"/>
                  </a:moveTo>
                  <a:lnTo>
                    <a:pt x="37" y="46"/>
                  </a:lnTo>
                  <a:lnTo>
                    <a:pt x="72" y="45"/>
                  </a:lnTo>
                  <a:lnTo>
                    <a:pt x="89" y="43"/>
                  </a:lnTo>
                  <a:lnTo>
                    <a:pt x="106" y="41"/>
                  </a:lnTo>
                  <a:lnTo>
                    <a:pt x="121" y="36"/>
                  </a:lnTo>
                  <a:lnTo>
                    <a:pt x="137" y="31"/>
                  </a:lnTo>
                  <a:lnTo>
                    <a:pt x="151" y="24"/>
                  </a:lnTo>
                  <a:lnTo>
                    <a:pt x="163" y="16"/>
                  </a:lnTo>
                  <a:lnTo>
                    <a:pt x="168" y="11"/>
                  </a:lnTo>
                  <a:lnTo>
                    <a:pt x="175" y="7"/>
                  </a:lnTo>
                  <a:lnTo>
                    <a:pt x="181" y="4"/>
                  </a:lnTo>
                  <a:lnTo>
                    <a:pt x="188" y="1"/>
                  </a:lnTo>
                  <a:lnTo>
                    <a:pt x="200" y="0"/>
                  </a:lnTo>
                  <a:lnTo>
                    <a:pt x="212" y="3"/>
                  </a:lnTo>
                  <a:lnTo>
                    <a:pt x="226" y="4"/>
                  </a:lnTo>
                  <a:lnTo>
                    <a:pt x="242" y="5"/>
                  </a:lnTo>
                  <a:lnTo>
                    <a:pt x="243" y="10"/>
                  </a:lnTo>
                  <a:lnTo>
                    <a:pt x="245" y="17"/>
                  </a:lnTo>
                  <a:lnTo>
                    <a:pt x="246" y="23"/>
                  </a:lnTo>
                  <a:lnTo>
                    <a:pt x="246" y="31"/>
                  </a:lnTo>
                  <a:lnTo>
                    <a:pt x="234" y="47"/>
                  </a:lnTo>
                  <a:lnTo>
                    <a:pt x="224" y="64"/>
                  </a:lnTo>
                  <a:lnTo>
                    <a:pt x="217" y="70"/>
                  </a:lnTo>
                  <a:lnTo>
                    <a:pt x="211" y="77"/>
                  </a:lnTo>
                  <a:lnTo>
                    <a:pt x="203" y="84"/>
                  </a:lnTo>
                  <a:lnTo>
                    <a:pt x="195" y="89"/>
                  </a:lnTo>
                  <a:lnTo>
                    <a:pt x="180" y="100"/>
                  </a:lnTo>
                  <a:lnTo>
                    <a:pt x="166" y="112"/>
                  </a:lnTo>
                  <a:lnTo>
                    <a:pt x="153" y="113"/>
                  </a:lnTo>
                  <a:lnTo>
                    <a:pt x="138" y="114"/>
                  </a:lnTo>
                  <a:lnTo>
                    <a:pt x="132" y="114"/>
                  </a:lnTo>
                  <a:lnTo>
                    <a:pt x="125" y="113"/>
                  </a:lnTo>
                  <a:lnTo>
                    <a:pt x="120" y="112"/>
                  </a:lnTo>
                  <a:lnTo>
                    <a:pt x="114" y="109"/>
                  </a:lnTo>
                  <a:lnTo>
                    <a:pt x="113" y="105"/>
                  </a:lnTo>
                  <a:lnTo>
                    <a:pt x="112" y="102"/>
                  </a:lnTo>
                  <a:lnTo>
                    <a:pt x="112" y="99"/>
                  </a:lnTo>
                  <a:lnTo>
                    <a:pt x="111" y="93"/>
                  </a:lnTo>
                  <a:lnTo>
                    <a:pt x="123" y="87"/>
                  </a:lnTo>
                  <a:lnTo>
                    <a:pt x="134" y="79"/>
                  </a:lnTo>
                  <a:lnTo>
                    <a:pt x="134" y="77"/>
                  </a:lnTo>
                  <a:lnTo>
                    <a:pt x="134" y="76"/>
                  </a:lnTo>
                  <a:lnTo>
                    <a:pt x="131" y="76"/>
                  </a:lnTo>
                  <a:lnTo>
                    <a:pt x="128" y="76"/>
                  </a:lnTo>
                  <a:lnTo>
                    <a:pt x="120" y="81"/>
                  </a:lnTo>
                  <a:lnTo>
                    <a:pt x="111" y="85"/>
                  </a:lnTo>
                  <a:lnTo>
                    <a:pt x="102" y="88"/>
                  </a:lnTo>
                  <a:lnTo>
                    <a:pt x="93" y="90"/>
                  </a:lnTo>
                  <a:lnTo>
                    <a:pt x="82" y="91"/>
                  </a:lnTo>
                  <a:lnTo>
                    <a:pt x="71" y="92"/>
                  </a:lnTo>
                  <a:lnTo>
                    <a:pt x="61" y="91"/>
                  </a:lnTo>
                  <a:lnTo>
                    <a:pt x="50" y="90"/>
                  </a:lnTo>
                  <a:lnTo>
                    <a:pt x="40" y="88"/>
                  </a:lnTo>
                  <a:lnTo>
                    <a:pt x="31" y="85"/>
                  </a:lnTo>
                  <a:lnTo>
                    <a:pt x="23" y="80"/>
                  </a:lnTo>
                  <a:lnTo>
                    <a:pt x="15" y="76"/>
                  </a:lnTo>
                  <a:lnTo>
                    <a:pt x="9" y="69"/>
                  </a:lnTo>
                  <a:lnTo>
                    <a:pt x="4" y="63"/>
                  </a:lnTo>
                  <a:lnTo>
                    <a:pt x="1" y="5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765AD7D0-12C9-98D9-5684-4E2949D52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676" y="6062663"/>
              <a:ext cx="311150" cy="269875"/>
            </a:xfrm>
            <a:custGeom>
              <a:avLst/>
              <a:gdLst>
                <a:gd name="T0" fmla="*/ 380 w 588"/>
                <a:gd name="T1" fmla="*/ 103 h 510"/>
                <a:gd name="T2" fmla="*/ 412 w 588"/>
                <a:gd name="T3" fmla="*/ 87 h 510"/>
                <a:gd name="T4" fmla="*/ 384 w 588"/>
                <a:gd name="T5" fmla="*/ 91 h 510"/>
                <a:gd name="T6" fmla="*/ 357 w 588"/>
                <a:gd name="T7" fmla="*/ 100 h 510"/>
                <a:gd name="T8" fmla="*/ 366 w 588"/>
                <a:gd name="T9" fmla="*/ 113 h 510"/>
                <a:gd name="T10" fmla="*/ 375 w 588"/>
                <a:gd name="T11" fmla="*/ 133 h 510"/>
                <a:gd name="T12" fmla="*/ 384 w 588"/>
                <a:gd name="T13" fmla="*/ 201 h 510"/>
                <a:gd name="T14" fmla="*/ 391 w 588"/>
                <a:gd name="T15" fmla="*/ 267 h 510"/>
                <a:gd name="T16" fmla="*/ 390 w 588"/>
                <a:gd name="T17" fmla="*/ 333 h 510"/>
                <a:gd name="T18" fmla="*/ 390 w 588"/>
                <a:gd name="T19" fmla="*/ 403 h 510"/>
                <a:gd name="T20" fmla="*/ 388 w 588"/>
                <a:gd name="T21" fmla="*/ 465 h 510"/>
                <a:gd name="T22" fmla="*/ 379 w 588"/>
                <a:gd name="T23" fmla="*/ 491 h 510"/>
                <a:gd name="T24" fmla="*/ 361 w 588"/>
                <a:gd name="T25" fmla="*/ 504 h 510"/>
                <a:gd name="T26" fmla="*/ 346 w 588"/>
                <a:gd name="T27" fmla="*/ 508 h 510"/>
                <a:gd name="T28" fmla="*/ 319 w 588"/>
                <a:gd name="T29" fmla="*/ 507 h 510"/>
                <a:gd name="T30" fmla="*/ 296 w 588"/>
                <a:gd name="T31" fmla="*/ 489 h 510"/>
                <a:gd name="T32" fmla="*/ 249 w 588"/>
                <a:gd name="T33" fmla="*/ 468 h 510"/>
                <a:gd name="T34" fmla="*/ 181 w 588"/>
                <a:gd name="T35" fmla="*/ 432 h 510"/>
                <a:gd name="T36" fmla="*/ 113 w 588"/>
                <a:gd name="T37" fmla="*/ 395 h 510"/>
                <a:gd name="T38" fmla="*/ 50 w 588"/>
                <a:gd name="T39" fmla="*/ 360 h 510"/>
                <a:gd name="T40" fmla="*/ 9 w 588"/>
                <a:gd name="T41" fmla="*/ 333 h 510"/>
                <a:gd name="T42" fmla="*/ 1 w 588"/>
                <a:gd name="T43" fmla="*/ 319 h 510"/>
                <a:gd name="T44" fmla="*/ 30 w 588"/>
                <a:gd name="T45" fmla="*/ 320 h 510"/>
                <a:gd name="T46" fmla="*/ 72 w 588"/>
                <a:gd name="T47" fmla="*/ 340 h 510"/>
                <a:gd name="T48" fmla="*/ 114 w 588"/>
                <a:gd name="T49" fmla="*/ 359 h 510"/>
                <a:gd name="T50" fmla="*/ 196 w 588"/>
                <a:gd name="T51" fmla="*/ 367 h 510"/>
                <a:gd name="T52" fmla="*/ 259 w 588"/>
                <a:gd name="T53" fmla="*/ 378 h 510"/>
                <a:gd name="T54" fmla="*/ 285 w 588"/>
                <a:gd name="T55" fmla="*/ 380 h 510"/>
                <a:gd name="T56" fmla="*/ 297 w 588"/>
                <a:gd name="T57" fmla="*/ 371 h 510"/>
                <a:gd name="T58" fmla="*/ 301 w 588"/>
                <a:gd name="T59" fmla="*/ 348 h 510"/>
                <a:gd name="T60" fmla="*/ 300 w 588"/>
                <a:gd name="T61" fmla="*/ 307 h 510"/>
                <a:gd name="T62" fmla="*/ 310 w 588"/>
                <a:gd name="T63" fmla="*/ 242 h 510"/>
                <a:gd name="T64" fmla="*/ 322 w 588"/>
                <a:gd name="T65" fmla="*/ 149 h 510"/>
                <a:gd name="T66" fmla="*/ 318 w 588"/>
                <a:gd name="T67" fmla="*/ 116 h 510"/>
                <a:gd name="T68" fmla="*/ 299 w 588"/>
                <a:gd name="T69" fmla="*/ 125 h 510"/>
                <a:gd name="T70" fmla="*/ 268 w 588"/>
                <a:gd name="T71" fmla="*/ 138 h 510"/>
                <a:gd name="T72" fmla="*/ 215 w 588"/>
                <a:gd name="T73" fmla="*/ 169 h 510"/>
                <a:gd name="T74" fmla="*/ 165 w 588"/>
                <a:gd name="T75" fmla="*/ 197 h 510"/>
                <a:gd name="T76" fmla="*/ 129 w 588"/>
                <a:gd name="T77" fmla="*/ 205 h 510"/>
                <a:gd name="T78" fmla="*/ 86 w 588"/>
                <a:gd name="T79" fmla="*/ 207 h 510"/>
                <a:gd name="T80" fmla="*/ 52 w 588"/>
                <a:gd name="T81" fmla="*/ 179 h 510"/>
                <a:gd name="T82" fmla="*/ 44 w 588"/>
                <a:gd name="T83" fmla="*/ 154 h 510"/>
                <a:gd name="T84" fmla="*/ 73 w 588"/>
                <a:gd name="T85" fmla="*/ 150 h 510"/>
                <a:gd name="T86" fmla="*/ 94 w 588"/>
                <a:gd name="T87" fmla="*/ 153 h 510"/>
                <a:gd name="T88" fmla="*/ 119 w 588"/>
                <a:gd name="T89" fmla="*/ 145 h 510"/>
                <a:gd name="T90" fmla="*/ 151 w 588"/>
                <a:gd name="T91" fmla="*/ 129 h 510"/>
                <a:gd name="T92" fmla="*/ 228 w 588"/>
                <a:gd name="T93" fmla="*/ 93 h 510"/>
                <a:gd name="T94" fmla="*/ 307 w 588"/>
                <a:gd name="T95" fmla="*/ 59 h 510"/>
                <a:gd name="T96" fmla="*/ 358 w 588"/>
                <a:gd name="T97" fmla="*/ 46 h 510"/>
                <a:gd name="T98" fmla="*/ 440 w 588"/>
                <a:gd name="T99" fmla="*/ 26 h 510"/>
                <a:gd name="T100" fmla="*/ 463 w 588"/>
                <a:gd name="T101" fmla="*/ 13 h 510"/>
                <a:gd name="T102" fmla="*/ 490 w 588"/>
                <a:gd name="T103" fmla="*/ 1 h 510"/>
                <a:gd name="T104" fmla="*/ 516 w 588"/>
                <a:gd name="T105" fmla="*/ 6 h 510"/>
                <a:gd name="T106" fmla="*/ 540 w 588"/>
                <a:gd name="T107" fmla="*/ 14 h 510"/>
                <a:gd name="T108" fmla="*/ 562 w 588"/>
                <a:gd name="T109" fmla="*/ 24 h 510"/>
                <a:gd name="T110" fmla="*/ 588 w 588"/>
                <a:gd name="T111" fmla="*/ 62 h 510"/>
                <a:gd name="T112" fmla="*/ 567 w 588"/>
                <a:gd name="T113" fmla="*/ 85 h 510"/>
                <a:gd name="T114" fmla="*/ 519 w 588"/>
                <a:gd name="T115" fmla="*/ 102 h 510"/>
                <a:gd name="T116" fmla="*/ 437 w 588"/>
                <a:gd name="T117" fmla="*/ 11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8" h="510">
                  <a:moveTo>
                    <a:pt x="380" y="111"/>
                  </a:moveTo>
                  <a:lnTo>
                    <a:pt x="380" y="107"/>
                  </a:lnTo>
                  <a:lnTo>
                    <a:pt x="380" y="103"/>
                  </a:lnTo>
                  <a:lnTo>
                    <a:pt x="396" y="96"/>
                  </a:lnTo>
                  <a:lnTo>
                    <a:pt x="412" y="92"/>
                  </a:lnTo>
                  <a:lnTo>
                    <a:pt x="412" y="87"/>
                  </a:lnTo>
                  <a:lnTo>
                    <a:pt x="412" y="84"/>
                  </a:lnTo>
                  <a:lnTo>
                    <a:pt x="398" y="86"/>
                  </a:lnTo>
                  <a:lnTo>
                    <a:pt x="384" y="91"/>
                  </a:lnTo>
                  <a:lnTo>
                    <a:pt x="370" y="94"/>
                  </a:lnTo>
                  <a:lnTo>
                    <a:pt x="357" y="98"/>
                  </a:lnTo>
                  <a:lnTo>
                    <a:pt x="357" y="100"/>
                  </a:lnTo>
                  <a:lnTo>
                    <a:pt x="357" y="104"/>
                  </a:lnTo>
                  <a:lnTo>
                    <a:pt x="363" y="108"/>
                  </a:lnTo>
                  <a:lnTo>
                    <a:pt x="366" y="113"/>
                  </a:lnTo>
                  <a:lnTo>
                    <a:pt x="369" y="117"/>
                  </a:lnTo>
                  <a:lnTo>
                    <a:pt x="371" y="122"/>
                  </a:lnTo>
                  <a:lnTo>
                    <a:pt x="375" y="133"/>
                  </a:lnTo>
                  <a:lnTo>
                    <a:pt x="377" y="145"/>
                  </a:lnTo>
                  <a:lnTo>
                    <a:pt x="379" y="173"/>
                  </a:lnTo>
                  <a:lnTo>
                    <a:pt x="384" y="201"/>
                  </a:lnTo>
                  <a:lnTo>
                    <a:pt x="387" y="223"/>
                  </a:lnTo>
                  <a:lnTo>
                    <a:pt x="390" y="245"/>
                  </a:lnTo>
                  <a:lnTo>
                    <a:pt x="391" y="267"/>
                  </a:lnTo>
                  <a:lnTo>
                    <a:pt x="391" y="289"/>
                  </a:lnTo>
                  <a:lnTo>
                    <a:pt x="391" y="310"/>
                  </a:lnTo>
                  <a:lnTo>
                    <a:pt x="390" y="333"/>
                  </a:lnTo>
                  <a:lnTo>
                    <a:pt x="390" y="356"/>
                  </a:lnTo>
                  <a:lnTo>
                    <a:pt x="389" y="379"/>
                  </a:lnTo>
                  <a:lnTo>
                    <a:pt x="390" y="403"/>
                  </a:lnTo>
                  <a:lnTo>
                    <a:pt x="390" y="435"/>
                  </a:lnTo>
                  <a:lnTo>
                    <a:pt x="389" y="450"/>
                  </a:lnTo>
                  <a:lnTo>
                    <a:pt x="388" y="465"/>
                  </a:lnTo>
                  <a:lnTo>
                    <a:pt x="386" y="476"/>
                  </a:lnTo>
                  <a:lnTo>
                    <a:pt x="384" y="483"/>
                  </a:lnTo>
                  <a:lnTo>
                    <a:pt x="379" y="491"/>
                  </a:lnTo>
                  <a:lnTo>
                    <a:pt x="375" y="496"/>
                  </a:lnTo>
                  <a:lnTo>
                    <a:pt x="368" y="501"/>
                  </a:lnTo>
                  <a:lnTo>
                    <a:pt x="361" y="504"/>
                  </a:lnTo>
                  <a:lnTo>
                    <a:pt x="356" y="506"/>
                  </a:lnTo>
                  <a:lnTo>
                    <a:pt x="352" y="508"/>
                  </a:lnTo>
                  <a:lnTo>
                    <a:pt x="346" y="508"/>
                  </a:lnTo>
                  <a:lnTo>
                    <a:pt x="342" y="510"/>
                  </a:lnTo>
                  <a:lnTo>
                    <a:pt x="331" y="508"/>
                  </a:lnTo>
                  <a:lnTo>
                    <a:pt x="319" y="507"/>
                  </a:lnTo>
                  <a:lnTo>
                    <a:pt x="312" y="500"/>
                  </a:lnTo>
                  <a:lnTo>
                    <a:pt x="305" y="493"/>
                  </a:lnTo>
                  <a:lnTo>
                    <a:pt x="296" y="489"/>
                  </a:lnTo>
                  <a:lnTo>
                    <a:pt x="287" y="484"/>
                  </a:lnTo>
                  <a:lnTo>
                    <a:pt x="269" y="478"/>
                  </a:lnTo>
                  <a:lnTo>
                    <a:pt x="249" y="468"/>
                  </a:lnTo>
                  <a:lnTo>
                    <a:pt x="227" y="456"/>
                  </a:lnTo>
                  <a:lnTo>
                    <a:pt x="204" y="444"/>
                  </a:lnTo>
                  <a:lnTo>
                    <a:pt x="181" y="432"/>
                  </a:lnTo>
                  <a:lnTo>
                    <a:pt x="158" y="420"/>
                  </a:lnTo>
                  <a:lnTo>
                    <a:pt x="136" y="408"/>
                  </a:lnTo>
                  <a:lnTo>
                    <a:pt x="113" y="395"/>
                  </a:lnTo>
                  <a:lnTo>
                    <a:pt x="91" y="383"/>
                  </a:lnTo>
                  <a:lnTo>
                    <a:pt x="70" y="371"/>
                  </a:lnTo>
                  <a:lnTo>
                    <a:pt x="50" y="360"/>
                  </a:lnTo>
                  <a:lnTo>
                    <a:pt x="28" y="349"/>
                  </a:lnTo>
                  <a:lnTo>
                    <a:pt x="17" y="342"/>
                  </a:lnTo>
                  <a:lnTo>
                    <a:pt x="9" y="333"/>
                  </a:lnTo>
                  <a:lnTo>
                    <a:pt x="5" y="329"/>
                  </a:lnTo>
                  <a:lnTo>
                    <a:pt x="3" y="325"/>
                  </a:lnTo>
                  <a:lnTo>
                    <a:pt x="1" y="319"/>
                  </a:lnTo>
                  <a:lnTo>
                    <a:pt x="0" y="314"/>
                  </a:lnTo>
                  <a:lnTo>
                    <a:pt x="15" y="316"/>
                  </a:lnTo>
                  <a:lnTo>
                    <a:pt x="30" y="320"/>
                  </a:lnTo>
                  <a:lnTo>
                    <a:pt x="44" y="327"/>
                  </a:lnTo>
                  <a:lnTo>
                    <a:pt x="59" y="333"/>
                  </a:lnTo>
                  <a:lnTo>
                    <a:pt x="72" y="340"/>
                  </a:lnTo>
                  <a:lnTo>
                    <a:pt x="86" y="348"/>
                  </a:lnTo>
                  <a:lnTo>
                    <a:pt x="100" y="353"/>
                  </a:lnTo>
                  <a:lnTo>
                    <a:pt x="114" y="359"/>
                  </a:lnTo>
                  <a:lnTo>
                    <a:pt x="142" y="362"/>
                  </a:lnTo>
                  <a:lnTo>
                    <a:pt x="169" y="364"/>
                  </a:lnTo>
                  <a:lnTo>
                    <a:pt x="196" y="367"/>
                  </a:lnTo>
                  <a:lnTo>
                    <a:pt x="224" y="371"/>
                  </a:lnTo>
                  <a:lnTo>
                    <a:pt x="239" y="374"/>
                  </a:lnTo>
                  <a:lnTo>
                    <a:pt x="259" y="378"/>
                  </a:lnTo>
                  <a:lnTo>
                    <a:pt x="269" y="379"/>
                  </a:lnTo>
                  <a:lnTo>
                    <a:pt x="277" y="380"/>
                  </a:lnTo>
                  <a:lnTo>
                    <a:pt x="285" y="380"/>
                  </a:lnTo>
                  <a:lnTo>
                    <a:pt x="291" y="379"/>
                  </a:lnTo>
                  <a:lnTo>
                    <a:pt x="294" y="375"/>
                  </a:lnTo>
                  <a:lnTo>
                    <a:pt x="297" y="371"/>
                  </a:lnTo>
                  <a:lnTo>
                    <a:pt x="299" y="365"/>
                  </a:lnTo>
                  <a:lnTo>
                    <a:pt x="300" y="360"/>
                  </a:lnTo>
                  <a:lnTo>
                    <a:pt x="301" y="348"/>
                  </a:lnTo>
                  <a:lnTo>
                    <a:pt x="301" y="335"/>
                  </a:lnTo>
                  <a:lnTo>
                    <a:pt x="301" y="320"/>
                  </a:lnTo>
                  <a:lnTo>
                    <a:pt x="300" y="307"/>
                  </a:lnTo>
                  <a:lnTo>
                    <a:pt x="301" y="293"/>
                  </a:lnTo>
                  <a:lnTo>
                    <a:pt x="304" y="279"/>
                  </a:lnTo>
                  <a:lnTo>
                    <a:pt x="310" y="242"/>
                  </a:lnTo>
                  <a:lnTo>
                    <a:pt x="318" y="195"/>
                  </a:lnTo>
                  <a:lnTo>
                    <a:pt x="321" y="170"/>
                  </a:lnTo>
                  <a:lnTo>
                    <a:pt x="322" y="149"/>
                  </a:lnTo>
                  <a:lnTo>
                    <a:pt x="323" y="130"/>
                  </a:lnTo>
                  <a:lnTo>
                    <a:pt x="322" y="116"/>
                  </a:lnTo>
                  <a:lnTo>
                    <a:pt x="318" y="116"/>
                  </a:lnTo>
                  <a:lnTo>
                    <a:pt x="312" y="116"/>
                  </a:lnTo>
                  <a:lnTo>
                    <a:pt x="306" y="120"/>
                  </a:lnTo>
                  <a:lnTo>
                    <a:pt x="299" y="125"/>
                  </a:lnTo>
                  <a:lnTo>
                    <a:pt x="292" y="128"/>
                  </a:lnTo>
                  <a:lnTo>
                    <a:pt x="284" y="131"/>
                  </a:lnTo>
                  <a:lnTo>
                    <a:pt x="268" y="138"/>
                  </a:lnTo>
                  <a:lnTo>
                    <a:pt x="252" y="145"/>
                  </a:lnTo>
                  <a:lnTo>
                    <a:pt x="234" y="157"/>
                  </a:lnTo>
                  <a:lnTo>
                    <a:pt x="215" y="169"/>
                  </a:lnTo>
                  <a:lnTo>
                    <a:pt x="196" y="181"/>
                  </a:lnTo>
                  <a:lnTo>
                    <a:pt x="176" y="191"/>
                  </a:lnTo>
                  <a:lnTo>
                    <a:pt x="165" y="197"/>
                  </a:lnTo>
                  <a:lnTo>
                    <a:pt x="154" y="200"/>
                  </a:lnTo>
                  <a:lnTo>
                    <a:pt x="142" y="203"/>
                  </a:lnTo>
                  <a:lnTo>
                    <a:pt x="129" y="205"/>
                  </a:lnTo>
                  <a:lnTo>
                    <a:pt x="116" y="208"/>
                  </a:lnTo>
                  <a:lnTo>
                    <a:pt x="101" y="208"/>
                  </a:lnTo>
                  <a:lnTo>
                    <a:pt x="86" y="207"/>
                  </a:lnTo>
                  <a:lnTo>
                    <a:pt x="70" y="204"/>
                  </a:lnTo>
                  <a:lnTo>
                    <a:pt x="60" y="191"/>
                  </a:lnTo>
                  <a:lnTo>
                    <a:pt x="52" y="179"/>
                  </a:lnTo>
                  <a:lnTo>
                    <a:pt x="49" y="173"/>
                  </a:lnTo>
                  <a:lnTo>
                    <a:pt x="47" y="164"/>
                  </a:lnTo>
                  <a:lnTo>
                    <a:pt x="44" y="154"/>
                  </a:lnTo>
                  <a:lnTo>
                    <a:pt x="44" y="142"/>
                  </a:lnTo>
                  <a:lnTo>
                    <a:pt x="60" y="145"/>
                  </a:lnTo>
                  <a:lnTo>
                    <a:pt x="73" y="150"/>
                  </a:lnTo>
                  <a:lnTo>
                    <a:pt x="79" y="151"/>
                  </a:lnTo>
                  <a:lnTo>
                    <a:pt x="86" y="152"/>
                  </a:lnTo>
                  <a:lnTo>
                    <a:pt x="94" y="153"/>
                  </a:lnTo>
                  <a:lnTo>
                    <a:pt x="102" y="151"/>
                  </a:lnTo>
                  <a:lnTo>
                    <a:pt x="110" y="149"/>
                  </a:lnTo>
                  <a:lnTo>
                    <a:pt x="119" y="145"/>
                  </a:lnTo>
                  <a:lnTo>
                    <a:pt x="128" y="142"/>
                  </a:lnTo>
                  <a:lnTo>
                    <a:pt x="135" y="138"/>
                  </a:lnTo>
                  <a:lnTo>
                    <a:pt x="151" y="129"/>
                  </a:lnTo>
                  <a:lnTo>
                    <a:pt x="166" y="121"/>
                  </a:lnTo>
                  <a:lnTo>
                    <a:pt x="198" y="107"/>
                  </a:lnTo>
                  <a:lnTo>
                    <a:pt x="228" y="93"/>
                  </a:lnTo>
                  <a:lnTo>
                    <a:pt x="260" y="79"/>
                  </a:lnTo>
                  <a:lnTo>
                    <a:pt x="291" y="65"/>
                  </a:lnTo>
                  <a:lnTo>
                    <a:pt x="307" y="59"/>
                  </a:lnTo>
                  <a:lnTo>
                    <a:pt x="323" y="53"/>
                  </a:lnTo>
                  <a:lnTo>
                    <a:pt x="341" y="49"/>
                  </a:lnTo>
                  <a:lnTo>
                    <a:pt x="358" y="46"/>
                  </a:lnTo>
                  <a:lnTo>
                    <a:pt x="393" y="38"/>
                  </a:lnTo>
                  <a:lnTo>
                    <a:pt x="431" y="29"/>
                  </a:lnTo>
                  <a:lnTo>
                    <a:pt x="440" y="26"/>
                  </a:lnTo>
                  <a:lnTo>
                    <a:pt x="448" y="22"/>
                  </a:lnTo>
                  <a:lnTo>
                    <a:pt x="456" y="17"/>
                  </a:lnTo>
                  <a:lnTo>
                    <a:pt x="463" y="13"/>
                  </a:lnTo>
                  <a:lnTo>
                    <a:pt x="470" y="9"/>
                  </a:lnTo>
                  <a:lnTo>
                    <a:pt x="479" y="4"/>
                  </a:lnTo>
                  <a:lnTo>
                    <a:pt x="490" y="1"/>
                  </a:lnTo>
                  <a:lnTo>
                    <a:pt x="502" y="0"/>
                  </a:lnTo>
                  <a:lnTo>
                    <a:pt x="508" y="4"/>
                  </a:lnTo>
                  <a:lnTo>
                    <a:pt x="516" y="6"/>
                  </a:lnTo>
                  <a:lnTo>
                    <a:pt x="524" y="10"/>
                  </a:lnTo>
                  <a:lnTo>
                    <a:pt x="531" y="12"/>
                  </a:lnTo>
                  <a:lnTo>
                    <a:pt x="540" y="14"/>
                  </a:lnTo>
                  <a:lnTo>
                    <a:pt x="548" y="17"/>
                  </a:lnTo>
                  <a:lnTo>
                    <a:pt x="555" y="20"/>
                  </a:lnTo>
                  <a:lnTo>
                    <a:pt x="562" y="24"/>
                  </a:lnTo>
                  <a:lnTo>
                    <a:pt x="575" y="37"/>
                  </a:lnTo>
                  <a:lnTo>
                    <a:pt x="588" y="50"/>
                  </a:lnTo>
                  <a:lnTo>
                    <a:pt x="588" y="62"/>
                  </a:lnTo>
                  <a:lnTo>
                    <a:pt x="588" y="74"/>
                  </a:lnTo>
                  <a:lnTo>
                    <a:pt x="577" y="80"/>
                  </a:lnTo>
                  <a:lnTo>
                    <a:pt x="567" y="85"/>
                  </a:lnTo>
                  <a:lnTo>
                    <a:pt x="555" y="90"/>
                  </a:lnTo>
                  <a:lnTo>
                    <a:pt x="544" y="94"/>
                  </a:lnTo>
                  <a:lnTo>
                    <a:pt x="519" y="102"/>
                  </a:lnTo>
                  <a:lnTo>
                    <a:pt x="493" y="107"/>
                  </a:lnTo>
                  <a:lnTo>
                    <a:pt x="464" y="111"/>
                  </a:lnTo>
                  <a:lnTo>
                    <a:pt x="437" y="114"/>
                  </a:lnTo>
                  <a:lnTo>
                    <a:pt x="409" y="114"/>
                  </a:lnTo>
                  <a:lnTo>
                    <a:pt x="380" y="11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356B388C-9DBC-029D-CF88-3CA854647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96526" y="5624513"/>
              <a:ext cx="458788" cy="493713"/>
            </a:xfrm>
            <a:custGeom>
              <a:avLst/>
              <a:gdLst>
                <a:gd name="T0" fmla="*/ 581 w 867"/>
                <a:gd name="T1" fmla="*/ 34 h 934"/>
                <a:gd name="T2" fmla="*/ 608 w 867"/>
                <a:gd name="T3" fmla="*/ 123 h 934"/>
                <a:gd name="T4" fmla="*/ 444 w 867"/>
                <a:gd name="T5" fmla="*/ 243 h 934"/>
                <a:gd name="T6" fmla="*/ 445 w 867"/>
                <a:gd name="T7" fmla="*/ 268 h 934"/>
                <a:gd name="T8" fmla="*/ 568 w 867"/>
                <a:gd name="T9" fmla="*/ 210 h 934"/>
                <a:gd name="T10" fmla="*/ 778 w 867"/>
                <a:gd name="T11" fmla="*/ 139 h 934"/>
                <a:gd name="T12" fmla="*/ 867 w 867"/>
                <a:gd name="T13" fmla="*/ 160 h 934"/>
                <a:gd name="T14" fmla="*/ 802 w 867"/>
                <a:gd name="T15" fmla="*/ 258 h 934"/>
                <a:gd name="T16" fmla="*/ 652 w 867"/>
                <a:gd name="T17" fmla="*/ 456 h 934"/>
                <a:gd name="T18" fmla="*/ 604 w 867"/>
                <a:gd name="T19" fmla="*/ 555 h 934"/>
                <a:gd name="T20" fmla="*/ 737 w 867"/>
                <a:gd name="T21" fmla="*/ 521 h 934"/>
                <a:gd name="T22" fmla="*/ 848 w 867"/>
                <a:gd name="T23" fmla="*/ 521 h 934"/>
                <a:gd name="T24" fmla="*/ 844 w 867"/>
                <a:gd name="T25" fmla="*/ 585 h 934"/>
                <a:gd name="T26" fmla="*/ 692 w 867"/>
                <a:gd name="T27" fmla="*/ 668 h 934"/>
                <a:gd name="T28" fmla="*/ 487 w 867"/>
                <a:gd name="T29" fmla="*/ 715 h 934"/>
                <a:gd name="T30" fmla="*/ 416 w 867"/>
                <a:gd name="T31" fmla="*/ 710 h 934"/>
                <a:gd name="T32" fmla="*/ 620 w 867"/>
                <a:gd name="T33" fmla="*/ 623 h 934"/>
                <a:gd name="T34" fmla="*/ 767 w 867"/>
                <a:gd name="T35" fmla="*/ 557 h 934"/>
                <a:gd name="T36" fmla="*/ 658 w 867"/>
                <a:gd name="T37" fmla="*/ 576 h 934"/>
                <a:gd name="T38" fmla="*/ 520 w 867"/>
                <a:gd name="T39" fmla="*/ 632 h 934"/>
                <a:gd name="T40" fmla="*/ 456 w 867"/>
                <a:gd name="T41" fmla="*/ 635 h 934"/>
                <a:gd name="T42" fmla="*/ 325 w 867"/>
                <a:gd name="T43" fmla="*/ 681 h 934"/>
                <a:gd name="T44" fmla="*/ 181 w 867"/>
                <a:gd name="T45" fmla="*/ 778 h 934"/>
                <a:gd name="T46" fmla="*/ 57 w 867"/>
                <a:gd name="T47" fmla="*/ 923 h 934"/>
                <a:gd name="T48" fmla="*/ 4 w 867"/>
                <a:gd name="T49" fmla="*/ 924 h 934"/>
                <a:gd name="T50" fmla="*/ 36 w 867"/>
                <a:gd name="T51" fmla="*/ 817 h 934"/>
                <a:gd name="T52" fmla="*/ 144 w 867"/>
                <a:gd name="T53" fmla="*/ 679 h 934"/>
                <a:gd name="T54" fmla="*/ 59 w 867"/>
                <a:gd name="T55" fmla="*/ 829 h 934"/>
                <a:gd name="T56" fmla="*/ 148 w 867"/>
                <a:gd name="T57" fmla="*/ 771 h 934"/>
                <a:gd name="T58" fmla="*/ 324 w 867"/>
                <a:gd name="T59" fmla="*/ 649 h 934"/>
                <a:gd name="T60" fmla="*/ 431 w 867"/>
                <a:gd name="T61" fmla="*/ 580 h 934"/>
                <a:gd name="T62" fmla="*/ 350 w 867"/>
                <a:gd name="T63" fmla="*/ 514 h 934"/>
                <a:gd name="T64" fmla="*/ 288 w 867"/>
                <a:gd name="T65" fmla="*/ 583 h 934"/>
                <a:gd name="T66" fmla="*/ 242 w 867"/>
                <a:gd name="T67" fmla="*/ 584 h 934"/>
                <a:gd name="T68" fmla="*/ 303 w 867"/>
                <a:gd name="T69" fmla="*/ 475 h 934"/>
                <a:gd name="T70" fmla="*/ 240 w 867"/>
                <a:gd name="T71" fmla="*/ 471 h 934"/>
                <a:gd name="T72" fmla="*/ 235 w 867"/>
                <a:gd name="T73" fmla="*/ 438 h 934"/>
                <a:gd name="T74" fmla="*/ 190 w 867"/>
                <a:gd name="T75" fmla="*/ 264 h 934"/>
                <a:gd name="T76" fmla="*/ 214 w 867"/>
                <a:gd name="T77" fmla="*/ 240 h 934"/>
                <a:gd name="T78" fmla="*/ 319 w 867"/>
                <a:gd name="T79" fmla="*/ 422 h 934"/>
                <a:gd name="T80" fmla="*/ 380 w 867"/>
                <a:gd name="T81" fmla="*/ 317 h 934"/>
                <a:gd name="T82" fmla="*/ 356 w 867"/>
                <a:gd name="T83" fmla="*/ 249 h 934"/>
                <a:gd name="T84" fmla="*/ 487 w 867"/>
                <a:gd name="T85" fmla="*/ 126 h 934"/>
                <a:gd name="T86" fmla="*/ 505 w 867"/>
                <a:gd name="T87" fmla="*/ 12 h 934"/>
                <a:gd name="T88" fmla="*/ 674 w 867"/>
                <a:gd name="T89" fmla="*/ 199 h 934"/>
                <a:gd name="T90" fmla="*/ 534 w 867"/>
                <a:gd name="T91" fmla="*/ 260 h 934"/>
                <a:gd name="T92" fmla="*/ 610 w 867"/>
                <a:gd name="T93" fmla="*/ 377 h 934"/>
                <a:gd name="T94" fmla="*/ 629 w 867"/>
                <a:gd name="T95" fmla="*/ 395 h 934"/>
                <a:gd name="T96" fmla="*/ 770 w 867"/>
                <a:gd name="T97" fmla="*/ 203 h 934"/>
                <a:gd name="T98" fmla="*/ 485 w 867"/>
                <a:gd name="T99" fmla="*/ 482 h 934"/>
                <a:gd name="T100" fmla="*/ 460 w 867"/>
                <a:gd name="T101" fmla="*/ 536 h 934"/>
                <a:gd name="T102" fmla="*/ 498 w 867"/>
                <a:gd name="T103" fmla="*/ 551 h 934"/>
                <a:gd name="T104" fmla="*/ 594 w 867"/>
                <a:gd name="T105" fmla="*/ 435 h 934"/>
                <a:gd name="T106" fmla="*/ 444 w 867"/>
                <a:gd name="T107" fmla="*/ 450 h 934"/>
                <a:gd name="T108" fmla="*/ 525 w 867"/>
                <a:gd name="T109" fmla="*/ 413 h 934"/>
                <a:gd name="T110" fmla="*/ 549 w 867"/>
                <a:gd name="T111" fmla="*/ 347 h 934"/>
                <a:gd name="T112" fmla="*/ 489 w 867"/>
                <a:gd name="T113" fmla="*/ 277 h 934"/>
                <a:gd name="T114" fmla="*/ 505 w 867"/>
                <a:gd name="T115" fmla="*/ 341 h 934"/>
                <a:gd name="T116" fmla="*/ 443 w 867"/>
                <a:gd name="T117" fmla="*/ 390 h 934"/>
                <a:gd name="T118" fmla="*/ 425 w 867"/>
                <a:gd name="T119" fmla="*/ 46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7" h="934">
                  <a:moveTo>
                    <a:pt x="501" y="0"/>
                  </a:moveTo>
                  <a:lnTo>
                    <a:pt x="512" y="1"/>
                  </a:lnTo>
                  <a:lnTo>
                    <a:pt x="523" y="2"/>
                  </a:lnTo>
                  <a:lnTo>
                    <a:pt x="534" y="6"/>
                  </a:lnTo>
                  <a:lnTo>
                    <a:pt x="544" y="10"/>
                  </a:lnTo>
                  <a:lnTo>
                    <a:pt x="555" y="14"/>
                  </a:lnTo>
                  <a:lnTo>
                    <a:pt x="564" y="21"/>
                  </a:lnTo>
                  <a:lnTo>
                    <a:pt x="573" y="27"/>
                  </a:lnTo>
                  <a:lnTo>
                    <a:pt x="581" y="34"/>
                  </a:lnTo>
                  <a:lnTo>
                    <a:pt x="589" y="43"/>
                  </a:lnTo>
                  <a:lnTo>
                    <a:pt x="596" y="51"/>
                  </a:lnTo>
                  <a:lnTo>
                    <a:pt x="602" y="60"/>
                  </a:lnTo>
                  <a:lnTo>
                    <a:pt x="607" y="70"/>
                  </a:lnTo>
                  <a:lnTo>
                    <a:pt x="612" y="81"/>
                  </a:lnTo>
                  <a:lnTo>
                    <a:pt x="615" y="91"/>
                  </a:lnTo>
                  <a:lnTo>
                    <a:pt x="616" y="102"/>
                  </a:lnTo>
                  <a:lnTo>
                    <a:pt x="617" y="113"/>
                  </a:lnTo>
                  <a:lnTo>
                    <a:pt x="608" y="123"/>
                  </a:lnTo>
                  <a:lnTo>
                    <a:pt x="600" y="132"/>
                  </a:lnTo>
                  <a:lnTo>
                    <a:pt x="591" y="142"/>
                  </a:lnTo>
                  <a:lnTo>
                    <a:pt x="581" y="151"/>
                  </a:lnTo>
                  <a:lnTo>
                    <a:pt x="555" y="170"/>
                  </a:lnTo>
                  <a:lnTo>
                    <a:pt x="528" y="188"/>
                  </a:lnTo>
                  <a:lnTo>
                    <a:pt x="500" y="207"/>
                  </a:lnTo>
                  <a:lnTo>
                    <a:pt x="473" y="225"/>
                  </a:lnTo>
                  <a:lnTo>
                    <a:pt x="460" y="233"/>
                  </a:lnTo>
                  <a:lnTo>
                    <a:pt x="444" y="243"/>
                  </a:lnTo>
                  <a:lnTo>
                    <a:pt x="438" y="247"/>
                  </a:lnTo>
                  <a:lnTo>
                    <a:pt x="431" y="253"/>
                  </a:lnTo>
                  <a:lnTo>
                    <a:pt x="427" y="257"/>
                  </a:lnTo>
                  <a:lnTo>
                    <a:pt x="425" y="260"/>
                  </a:lnTo>
                  <a:lnTo>
                    <a:pt x="430" y="264"/>
                  </a:lnTo>
                  <a:lnTo>
                    <a:pt x="437" y="267"/>
                  </a:lnTo>
                  <a:lnTo>
                    <a:pt x="440" y="268"/>
                  </a:lnTo>
                  <a:lnTo>
                    <a:pt x="443" y="268"/>
                  </a:lnTo>
                  <a:lnTo>
                    <a:pt x="445" y="268"/>
                  </a:lnTo>
                  <a:lnTo>
                    <a:pt x="448" y="267"/>
                  </a:lnTo>
                  <a:lnTo>
                    <a:pt x="456" y="264"/>
                  </a:lnTo>
                  <a:lnTo>
                    <a:pt x="465" y="259"/>
                  </a:lnTo>
                  <a:lnTo>
                    <a:pt x="473" y="255"/>
                  </a:lnTo>
                  <a:lnTo>
                    <a:pt x="482" y="249"/>
                  </a:lnTo>
                  <a:lnTo>
                    <a:pt x="498" y="240"/>
                  </a:lnTo>
                  <a:lnTo>
                    <a:pt x="514" y="231"/>
                  </a:lnTo>
                  <a:lnTo>
                    <a:pt x="542" y="220"/>
                  </a:lnTo>
                  <a:lnTo>
                    <a:pt x="568" y="210"/>
                  </a:lnTo>
                  <a:lnTo>
                    <a:pt x="594" y="199"/>
                  </a:lnTo>
                  <a:lnTo>
                    <a:pt x="620" y="189"/>
                  </a:lnTo>
                  <a:lnTo>
                    <a:pt x="647" y="179"/>
                  </a:lnTo>
                  <a:lnTo>
                    <a:pt x="674" y="170"/>
                  </a:lnTo>
                  <a:lnTo>
                    <a:pt x="702" y="161"/>
                  </a:lnTo>
                  <a:lnTo>
                    <a:pt x="732" y="151"/>
                  </a:lnTo>
                  <a:lnTo>
                    <a:pt x="747" y="147"/>
                  </a:lnTo>
                  <a:lnTo>
                    <a:pt x="763" y="142"/>
                  </a:lnTo>
                  <a:lnTo>
                    <a:pt x="778" y="139"/>
                  </a:lnTo>
                  <a:lnTo>
                    <a:pt x="793" y="136"/>
                  </a:lnTo>
                  <a:lnTo>
                    <a:pt x="809" y="135"/>
                  </a:lnTo>
                  <a:lnTo>
                    <a:pt x="824" y="136"/>
                  </a:lnTo>
                  <a:lnTo>
                    <a:pt x="840" y="138"/>
                  </a:lnTo>
                  <a:lnTo>
                    <a:pt x="857" y="142"/>
                  </a:lnTo>
                  <a:lnTo>
                    <a:pt x="861" y="143"/>
                  </a:lnTo>
                  <a:lnTo>
                    <a:pt x="864" y="147"/>
                  </a:lnTo>
                  <a:lnTo>
                    <a:pt x="865" y="152"/>
                  </a:lnTo>
                  <a:lnTo>
                    <a:pt x="867" y="160"/>
                  </a:lnTo>
                  <a:lnTo>
                    <a:pt x="865" y="170"/>
                  </a:lnTo>
                  <a:lnTo>
                    <a:pt x="862" y="179"/>
                  </a:lnTo>
                  <a:lnTo>
                    <a:pt x="859" y="188"/>
                  </a:lnTo>
                  <a:lnTo>
                    <a:pt x="855" y="197"/>
                  </a:lnTo>
                  <a:lnTo>
                    <a:pt x="850" y="206"/>
                  </a:lnTo>
                  <a:lnTo>
                    <a:pt x="844" y="213"/>
                  </a:lnTo>
                  <a:lnTo>
                    <a:pt x="838" y="222"/>
                  </a:lnTo>
                  <a:lnTo>
                    <a:pt x="830" y="230"/>
                  </a:lnTo>
                  <a:lnTo>
                    <a:pt x="802" y="258"/>
                  </a:lnTo>
                  <a:lnTo>
                    <a:pt x="777" y="284"/>
                  </a:lnTo>
                  <a:lnTo>
                    <a:pt x="760" y="305"/>
                  </a:lnTo>
                  <a:lnTo>
                    <a:pt x="744" y="326"/>
                  </a:lnTo>
                  <a:lnTo>
                    <a:pt x="728" y="348"/>
                  </a:lnTo>
                  <a:lnTo>
                    <a:pt x="712" y="369"/>
                  </a:lnTo>
                  <a:lnTo>
                    <a:pt x="697" y="390"/>
                  </a:lnTo>
                  <a:lnTo>
                    <a:pt x="682" y="412"/>
                  </a:lnTo>
                  <a:lnTo>
                    <a:pt x="666" y="434"/>
                  </a:lnTo>
                  <a:lnTo>
                    <a:pt x="652" y="456"/>
                  </a:lnTo>
                  <a:lnTo>
                    <a:pt x="646" y="471"/>
                  </a:lnTo>
                  <a:lnTo>
                    <a:pt x="639" y="486"/>
                  </a:lnTo>
                  <a:lnTo>
                    <a:pt x="628" y="502"/>
                  </a:lnTo>
                  <a:lnTo>
                    <a:pt x="616" y="518"/>
                  </a:lnTo>
                  <a:lnTo>
                    <a:pt x="611" y="527"/>
                  </a:lnTo>
                  <a:lnTo>
                    <a:pt x="605" y="536"/>
                  </a:lnTo>
                  <a:lnTo>
                    <a:pt x="601" y="545"/>
                  </a:lnTo>
                  <a:lnTo>
                    <a:pt x="598" y="555"/>
                  </a:lnTo>
                  <a:lnTo>
                    <a:pt x="604" y="555"/>
                  </a:lnTo>
                  <a:lnTo>
                    <a:pt x="611" y="555"/>
                  </a:lnTo>
                  <a:lnTo>
                    <a:pt x="616" y="551"/>
                  </a:lnTo>
                  <a:lnTo>
                    <a:pt x="624" y="548"/>
                  </a:lnTo>
                  <a:lnTo>
                    <a:pt x="633" y="545"/>
                  </a:lnTo>
                  <a:lnTo>
                    <a:pt x="642" y="541"/>
                  </a:lnTo>
                  <a:lnTo>
                    <a:pt x="664" y="536"/>
                  </a:lnTo>
                  <a:lnTo>
                    <a:pt x="688" y="530"/>
                  </a:lnTo>
                  <a:lnTo>
                    <a:pt x="713" y="525"/>
                  </a:lnTo>
                  <a:lnTo>
                    <a:pt x="737" y="521"/>
                  </a:lnTo>
                  <a:lnTo>
                    <a:pt x="759" y="516"/>
                  </a:lnTo>
                  <a:lnTo>
                    <a:pt x="777" y="513"/>
                  </a:lnTo>
                  <a:lnTo>
                    <a:pt x="787" y="511"/>
                  </a:lnTo>
                  <a:lnTo>
                    <a:pt x="799" y="511"/>
                  </a:lnTo>
                  <a:lnTo>
                    <a:pt x="810" y="511"/>
                  </a:lnTo>
                  <a:lnTo>
                    <a:pt x="821" y="512"/>
                  </a:lnTo>
                  <a:lnTo>
                    <a:pt x="832" y="514"/>
                  </a:lnTo>
                  <a:lnTo>
                    <a:pt x="840" y="517"/>
                  </a:lnTo>
                  <a:lnTo>
                    <a:pt x="848" y="521"/>
                  </a:lnTo>
                  <a:lnTo>
                    <a:pt x="853" y="525"/>
                  </a:lnTo>
                  <a:lnTo>
                    <a:pt x="858" y="533"/>
                  </a:lnTo>
                  <a:lnTo>
                    <a:pt x="861" y="540"/>
                  </a:lnTo>
                  <a:lnTo>
                    <a:pt x="861" y="548"/>
                  </a:lnTo>
                  <a:lnTo>
                    <a:pt x="860" y="556"/>
                  </a:lnTo>
                  <a:lnTo>
                    <a:pt x="858" y="563"/>
                  </a:lnTo>
                  <a:lnTo>
                    <a:pt x="853" y="571"/>
                  </a:lnTo>
                  <a:lnTo>
                    <a:pt x="849" y="579"/>
                  </a:lnTo>
                  <a:lnTo>
                    <a:pt x="844" y="585"/>
                  </a:lnTo>
                  <a:lnTo>
                    <a:pt x="829" y="598"/>
                  </a:lnTo>
                  <a:lnTo>
                    <a:pt x="816" y="609"/>
                  </a:lnTo>
                  <a:lnTo>
                    <a:pt x="803" y="619"/>
                  </a:lnTo>
                  <a:lnTo>
                    <a:pt x="792" y="626"/>
                  </a:lnTo>
                  <a:lnTo>
                    <a:pt x="778" y="634"/>
                  </a:lnTo>
                  <a:lnTo>
                    <a:pt x="762" y="642"/>
                  </a:lnTo>
                  <a:lnTo>
                    <a:pt x="745" y="649"/>
                  </a:lnTo>
                  <a:lnTo>
                    <a:pt x="728" y="656"/>
                  </a:lnTo>
                  <a:lnTo>
                    <a:pt x="692" y="668"/>
                  </a:lnTo>
                  <a:lnTo>
                    <a:pt x="655" y="679"/>
                  </a:lnTo>
                  <a:lnTo>
                    <a:pt x="634" y="681"/>
                  </a:lnTo>
                  <a:lnTo>
                    <a:pt x="612" y="685"/>
                  </a:lnTo>
                  <a:lnTo>
                    <a:pt x="590" y="688"/>
                  </a:lnTo>
                  <a:lnTo>
                    <a:pt x="569" y="690"/>
                  </a:lnTo>
                  <a:lnTo>
                    <a:pt x="548" y="697"/>
                  </a:lnTo>
                  <a:lnTo>
                    <a:pt x="528" y="703"/>
                  </a:lnTo>
                  <a:lnTo>
                    <a:pt x="508" y="710"/>
                  </a:lnTo>
                  <a:lnTo>
                    <a:pt x="487" y="715"/>
                  </a:lnTo>
                  <a:lnTo>
                    <a:pt x="465" y="721"/>
                  </a:lnTo>
                  <a:lnTo>
                    <a:pt x="443" y="725"/>
                  </a:lnTo>
                  <a:lnTo>
                    <a:pt x="419" y="728"/>
                  </a:lnTo>
                  <a:lnTo>
                    <a:pt x="393" y="730"/>
                  </a:lnTo>
                  <a:lnTo>
                    <a:pt x="394" y="724"/>
                  </a:lnTo>
                  <a:lnTo>
                    <a:pt x="396" y="721"/>
                  </a:lnTo>
                  <a:lnTo>
                    <a:pt x="403" y="716"/>
                  </a:lnTo>
                  <a:lnTo>
                    <a:pt x="409" y="713"/>
                  </a:lnTo>
                  <a:lnTo>
                    <a:pt x="416" y="710"/>
                  </a:lnTo>
                  <a:lnTo>
                    <a:pt x="424" y="708"/>
                  </a:lnTo>
                  <a:lnTo>
                    <a:pt x="439" y="703"/>
                  </a:lnTo>
                  <a:lnTo>
                    <a:pt x="454" y="697"/>
                  </a:lnTo>
                  <a:lnTo>
                    <a:pt x="479" y="684"/>
                  </a:lnTo>
                  <a:lnTo>
                    <a:pt x="507" y="670"/>
                  </a:lnTo>
                  <a:lnTo>
                    <a:pt x="534" y="658"/>
                  </a:lnTo>
                  <a:lnTo>
                    <a:pt x="563" y="646"/>
                  </a:lnTo>
                  <a:lnTo>
                    <a:pt x="592" y="635"/>
                  </a:lnTo>
                  <a:lnTo>
                    <a:pt x="620" y="623"/>
                  </a:lnTo>
                  <a:lnTo>
                    <a:pt x="650" y="613"/>
                  </a:lnTo>
                  <a:lnTo>
                    <a:pt x="677" y="602"/>
                  </a:lnTo>
                  <a:lnTo>
                    <a:pt x="702" y="593"/>
                  </a:lnTo>
                  <a:lnTo>
                    <a:pt x="731" y="582"/>
                  </a:lnTo>
                  <a:lnTo>
                    <a:pt x="744" y="576"/>
                  </a:lnTo>
                  <a:lnTo>
                    <a:pt x="755" y="569"/>
                  </a:lnTo>
                  <a:lnTo>
                    <a:pt x="760" y="565"/>
                  </a:lnTo>
                  <a:lnTo>
                    <a:pt x="764" y="561"/>
                  </a:lnTo>
                  <a:lnTo>
                    <a:pt x="767" y="557"/>
                  </a:lnTo>
                  <a:lnTo>
                    <a:pt x="770" y="551"/>
                  </a:lnTo>
                  <a:lnTo>
                    <a:pt x="765" y="551"/>
                  </a:lnTo>
                  <a:lnTo>
                    <a:pt x="760" y="551"/>
                  </a:lnTo>
                  <a:lnTo>
                    <a:pt x="751" y="555"/>
                  </a:lnTo>
                  <a:lnTo>
                    <a:pt x="741" y="557"/>
                  </a:lnTo>
                  <a:lnTo>
                    <a:pt x="730" y="558"/>
                  </a:lnTo>
                  <a:lnTo>
                    <a:pt x="719" y="560"/>
                  </a:lnTo>
                  <a:lnTo>
                    <a:pt x="688" y="569"/>
                  </a:lnTo>
                  <a:lnTo>
                    <a:pt x="658" y="576"/>
                  </a:lnTo>
                  <a:lnTo>
                    <a:pt x="626" y="584"/>
                  </a:lnTo>
                  <a:lnTo>
                    <a:pt x="594" y="593"/>
                  </a:lnTo>
                  <a:lnTo>
                    <a:pt x="584" y="596"/>
                  </a:lnTo>
                  <a:lnTo>
                    <a:pt x="572" y="599"/>
                  </a:lnTo>
                  <a:lnTo>
                    <a:pt x="559" y="603"/>
                  </a:lnTo>
                  <a:lnTo>
                    <a:pt x="549" y="608"/>
                  </a:lnTo>
                  <a:lnTo>
                    <a:pt x="537" y="617"/>
                  </a:lnTo>
                  <a:lnTo>
                    <a:pt x="526" y="627"/>
                  </a:lnTo>
                  <a:lnTo>
                    <a:pt x="520" y="632"/>
                  </a:lnTo>
                  <a:lnTo>
                    <a:pt x="513" y="637"/>
                  </a:lnTo>
                  <a:lnTo>
                    <a:pt x="507" y="640"/>
                  </a:lnTo>
                  <a:lnTo>
                    <a:pt x="498" y="643"/>
                  </a:lnTo>
                  <a:lnTo>
                    <a:pt x="489" y="644"/>
                  </a:lnTo>
                  <a:lnTo>
                    <a:pt x="482" y="644"/>
                  </a:lnTo>
                  <a:lnTo>
                    <a:pt x="475" y="643"/>
                  </a:lnTo>
                  <a:lnTo>
                    <a:pt x="468" y="640"/>
                  </a:lnTo>
                  <a:lnTo>
                    <a:pt x="462" y="638"/>
                  </a:lnTo>
                  <a:lnTo>
                    <a:pt x="456" y="635"/>
                  </a:lnTo>
                  <a:lnTo>
                    <a:pt x="450" y="634"/>
                  </a:lnTo>
                  <a:lnTo>
                    <a:pt x="444" y="634"/>
                  </a:lnTo>
                  <a:lnTo>
                    <a:pt x="431" y="638"/>
                  </a:lnTo>
                  <a:lnTo>
                    <a:pt x="418" y="643"/>
                  </a:lnTo>
                  <a:lnTo>
                    <a:pt x="405" y="650"/>
                  </a:lnTo>
                  <a:lnTo>
                    <a:pt x="393" y="655"/>
                  </a:lnTo>
                  <a:lnTo>
                    <a:pt x="370" y="664"/>
                  </a:lnTo>
                  <a:lnTo>
                    <a:pt x="347" y="673"/>
                  </a:lnTo>
                  <a:lnTo>
                    <a:pt x="325" y="681"/>
                  </a:lnTo>
                  <a:lnTo>
                    <a:pt x="303" y="690"/>
                  </a:lnTo>
                  <a:lnTo>
                    <a:pt x="283" y="699"/>
                  </a:lnTo>
                  <a:lnTo>
                    <a:pt x="263" y="709"/>
                  </a:lnTo>
                  <a:lnTo>
                    <a:pt x="243" y="720"/>
                  </a:lnTo>
                  <a:lnTo>
                    <a:pt x="223" y="732"/>
                  </a:lnTo>
                  <a:lnTo>
                    <a:pt x="213" y="740"/>
                  </a:lnTo>
                  <a:lnTo>
                    <a:pt x="202" y="751"/>
                  </a:lnTo>
                  <a:lnTo>
                    <a:pt x="192" y="765"/>
                  </a:lnTo>
                  <a:lnTo>
                    <a:pt x="181" y="778"/>
                  </a:lnTo>
                  <a:lnTo>
                    <a:pt x="160" y="808"/>
                  </a:lnTo>
                  <a:lnTo>
                    <a:pt x="138" y="840"/>
                  </a:lnTo>
                  <a:lnTo>
                    <a:pt x="127" y="855"/>
                  </a:lnTo>
                  <a:lnTo>
                    <a:pt x="115" y="871"/>
                  </a:lnTo>
                  <a:lnTo>
                    <a:pt x="103" y="885"/>
                  </a:lnTo>
                  <a:lnTo>
                    <a:pt x="91" y="898"/>
                  </a:lnTo>
                  <a:lnTo>
                    <a:pt x="78" y="909"/>
                  </a:lnTo>
                  <a:lnTo>
                    <a:pt x="64" y="919"/>
                  </a:lnTo>
                  <a:lnTo>
                    <a:pt x="57" y="923"/>
                  </a:lnTo>
                  <a:lnTo>
                    <a:pt x="50" y="926"/>
                  </a:lnTo>
                  <a:lnTo>
                    <a:pt x="42" y="930"/>
                  </a:lnTo>
                  <a:lnTo>
                    <a:pt x="34" y="932"/>
                  </a:lnTo>
                  <a:lnTo>
                    <a:pt x="26" y="933"/>
                  </a:lnTo>
                  <a:lnTo>
                    <a:pt x="17" y="934"/>
                  </a:lnTo>
                  <a:lnTo>
                    <a:pt x="12" y="933"/>
                  </a:lnTo>
                  <a:lnTo>
                    <a:pt x="9" y="931"/>
                  </a:lnTo>
                  <a:lnTo>
                    <a:pt x="6" y="927"/>
                  </a:lnTo>
                  <a:lnTo>
                    <a:pt x="4" y="924"/>
                  </a:lnTo>
                  <a:lnTo>
                    <a:pt x="1" y="917"/>
                  </a:lnTo>
                  <a:lnTo>
                    <a:pt x="0" y="908"/>
                  </a:lnTo>
                  <a:lnTo>
                    <a:pt x="1" y="898"/>
                  </a:lnTo>
                  <a:lnTo>
                    <a:pt x="3" y="887"/>
                  </a:lnTo>
                  <a:lnTo>
                    <a:pt x="6" y="877"/>
                  </a:lnTo>
                  <a:lnTo>
                    <a:pt x="8" y="867"/>
                  </a:lnTo>
                  <a:lnTo>
                    <a:pt x="12" y="859"/>
                  </a:lnTo>
                  <a:lnTo>
                    <a:pt x="16" y="851"/>
                  </a:lnTo>
                  <a:lnTo>
                    <a:pt x="36" y="817"/>
                  </a:lnTo>
                  <a:lnTo>
                    <a:pt x="59" y="783"/>
                  </a:lnTo>
                  <a:lnTo>
                    <a:pt x="82" y="749"/>
                  </a:lnTo>
                  <a:lnTo>
                    <a:pt x="105" y="717"/>
                  </a:lnTo>
                  <a:lnTo>
                    <a:pt x="113" y="705"/>
                  </a:lnTo>
                  <a:lnTo>
                    <a:pt x="121" y="693"/>
                  </a:lnTo>
                  <a:lnTo>
                    <a:pt x="125" y="689"/>
                  </a:lnTo>
                  <a:lnTo>
                    <a:pt x="129" y="685"/>
                  </a:lnTo>
                  <a:lnTo>
                    <a:pt x="136" y="681"/>
                  </a:lnTo>
                  <a:lnTo>
                    <a:pt x="144" y="679"/>
                  </a:lnTo>
                  <a:lnTo>
                    <a:pt x="143" y="686"/>
                  </a:lnTo>
                  <a:lnTo>
                    <a:pt x="139" y="693"/>
                  </a:lnTo>
                  <a:lnTo>
                    <a:pt x="136" y="699"/>
                  </a:lnTo>
                  <a:lnTo>
                    <a:pt x="133" y="704"/>
                  </a:lnTo>
                  <a:lnTo>
                    <a:pt x="125" y="715"/>
                  </a:lnTo>
                  <a:lnTo>
                    <a:pt x="118" y="726"/>
                  </a:lnTo>
                  <a:lnTo>
                    <a:pt x="99" y="761"/>
                  </a:lnTo>
                  <a:lnTo>
                    <a:pt x="79" y="795"/>
                  </a:lnTo>
                  <a:lnTo>
                    <a:pt x="59" y="829"/>
                  </a:lnTo>
                  <a:lnTo>
                    <a:pt x="42" y="865"/>
                  </a:lnTo>
                  <a:lnTo>
                    <a:pt x="45" y="865"/>
                  </a:lnTo>
                  <a:lnTo>
                    <a:pt x="48" y="865"/>
                  </a:lnTo>
                  <a:lnTo>
                    <a:pt x="64" y="851"/>
                  </a:lnTo>
                  <a:lnTo>
                    <a:pt x="80" y="838"/>
                  </a:lnTo>
                  <a:lnTo>
                    <a:pt x="96" y="824"/>
                  </a:lnTo>
                  <a:lnTo>
                    <a:pt x="112" y="809"/>
                  </a:lnTo>
                  <a:lnTo>
                    <a:pt x="131" y="791"/>
                  </a:lnTo>
                  <a:lnTo>
                    <a:pt x="148" y="771"/>
                  </a:lnTo>
                  <a:lnTo>
                    <a:pt x="157" y="761"/>
                  </a:lnTo>
                  <a:lnTo>
                    <a:pt x="165" y="751"/>
                  </a:lnTo>
                  <a:lnTo>
                    <a:pt x="175" y="743"/>
                  </a:lnTo>
                  <a:lnTo>
                    <a:pt x="185" y="735"/>
                  </a:lnTo>
                  <a:lnTo>
                    <a:pt x="214" y="715"/>
                  </a:lnTo>
                  <a:lnTo>
                    <a:pt x="242" y="697"/>
                  </a:lnTo>
                  <a:lnTo>
                    <a:pt x="270" y="678"/>
                  </a:lnTo>
                  <a:lnTo>
                    <a:pt x="300" y="661"/>
                  </a:lnTo>
                  <a:lnTo>
                    <a:pt x="324" y="649"/>
                  </a:lnTo>
                  <a:lnTo>
                    <a:pt x="349" y="638"/>
                  </a:lnTo>
                  <a:lnTo>
                    <a:pt x="374" y="628"/>
                  </a:lnTo>
                  <a:lnTo>
                    <a:pt x="400" y="617"/>
                  </a:lnTo>
                  <a:lnTo>
                    <a:pt x="407" y="614"/>
                  </a:lnTo>
                  <a:lnTo>
                    <a:pt x="417" y="611"/>
                  </a:lnTo>
                  <a:lnTo>
                    <a:pt x="426" y="608"/>
                  </a:lnTo>
                  <a:lnTo>
                    <a:pt x="431" y="605"/>
                  </a:lnTo>
                  <a:lnTo>
                    <a:pt x="431" y="592"/>
                  </a:lnTo>
                  <a:lnTo>
                    <a:pt x="431" y="580"/>
                  </a:lnTo>
                  <a:lnTo>
                    <a:pt x="431" y="567"/>
                  </a:lnTo>
                  <a:lnTo>
                    <a:pt x="431" y="555"/>
                  </a:lnTo>
                  <a:lnTo>
                    <a:pt x="408" y="546"/>
                  </a:lnTo>
                  <a:lnTo>
                    <a:pt x="389" y="537"/>
                  </a:lnTo>
                  <a:lnTo>
                    <a:pt x="380" y="533"/>
                  </a:lnTo>
                  <a:lnTo>
                    <a:pt x="371" y="527"/>
                  </a:lnTo>
                  <a:lnTo>
                    <a:pt x="362" y="521"/>
                  </a:lnTo>
                  <a:lnTo>
                    <a:pt x="355" y="513"/>
                  </a:lnTo>
                  <a:lnTo>
                    <a:pt x="350" y="514"/>
                  </a:lnTo>
                  <a:lnTo>
                    <a:pt x="348" y="516"/>
                  </a:lnTo>
                  <a:lnTo>
                    <a:pt x="342" y="522"/>
                  </a:lnTo>
                  <a:lnTo>
                    <a:pt x="335" y="527"/>
                  </a:lnTo>
                  <a:lnTo>
                    <a:pt x="330" y="534"/>
                  </a:lnTo>
                  <a:lnTo>
                    <a:pt x="324" y="541"/>
                  </a:lnTo>
                  <a:lnTo>
                    <a:pt x="313" y="556"/>
                  </a:lnTo>
                  <a:lnTo>
                    <a:pt x="301" y="570"/>
                  </a:lnTo>
                  <a:lnTo>
                    <a:pt x="295" y="576"/>
                  </a:lnTo>
                  <a:lnTo>
                    <a:pt x="288" y="583"/>
                  </a:lnTo>
                  <a:lnTo>
                    <a:pt x="280" y="590"/>
                  </a:lnTo>
                  <a:lnTo>
                    <a:pt x="273" y="594"/>
                  </a:lnTo>
                  <a:lnTo>
                    <a:pt x="264" y="598"/>
                  </a:lnTo>
                  <a:lnTo>
                    <a:pt x="255" y="602"/>
                  </a:lnTo>
                  <a:lnTo>
                    <a:pt x="244" y="604"/>
                  </a:lnTo>
                  <a:lnTo>
                    <a:pt x="233" y="605"/>
                  </a:lnTo>
                  <a:lnTo>
                    <a:pt x="231" y="599"/>
                  </a:lnTo>
                  <a:lnTo>
                    <a:pt x="230" y="593"/>
                  </a:lnTo>
                  <a:lnTo>
                    <a:pt x="242" y="584"/>
                  </a:lnTo>
                  <a:lnTo>
                    <a:pt x="254" y="572"/>
                  </a:lnTo>
                  <a:lnTo>
                    <a:pt x="266" y="558"/>
                  </a:lnTo>
                  <a:lnTo>
                    <a:pt x="277" y="543"/>
                  </a:lnTo>
                  <a:lnTo>
                    <a:pt x="287" y="526"/>
                  </a:lnTo>
                  <a:lnTo>
                    <a:pt x="295" y="509"/>
                  </a:lnTo>
                  <a:lnTo>
                    <a:pt x="298" y="500"/>
                  </a:lnTo>
                  <a:lnTo>
                    <a:pt x="301" y="491"/>
                  </a:lnTo>
                  <a:lnTo>
                    <a:pt x="302" y="482"/>
                  </a:lnTo>
                  <a:lnTo>
                    <a:pt x="303" y="475"/>
                  </a:lnTo>
                  <a:lnTo>
                    <a:pt x="295" y="469"/>
                  </a:lnTo>
                  <a:lnTo>
                    <a:pt x="288" y="463"/>
                  </a:lnTo>
                  <a:lnTo>
                    <a:pt x="280" y="466"/>
                  </a:lnTo>
                  <a:lnTo>
                    <a:pt x="272" y="470"/>
                  </a:lnTo>
                  <a:lnTo>
                    <a:pt x="262" y="473"/>
                  </a:lnTo>
                  <a:lnTo>
                    <a:pt x="253" y="474"/>
                  </a:lnTo>
                  <a:lnTo>
                    <a:pt x="249" y="474"/>
                  </a:lnTo>
                  <a:lnTo>
                    <a:pt x="244" y="473"/>
                  </a:lnTo>
                  <a:lnTo>
                    <a:pt x="240" y="471"/>
                  </a:lnTo>
                  <a:lnTo>
                    <a:pt x="237" y="469"/>
                  </a:lnTo>
                  <a:lnTo>
                    <a:pt x="234" y="466"/>
                  </a:lnTo>
                  <a:lnTo>
                    <a:pt x="232" y="462"/>
                  </a:lnTo>
                  <a:lnTo>
                    <a:pt x="231" y="457"/>
                  </a:lnTo>
                  <a:lnTo>
                    <a:pt x="230" y="451"/>
                  </a:lnTo>
                  <a:lnTo>
                    <a:pt x="232" y="448"/>
                  </a:lnTo>
                  <a:lnTo>
                    <a:pt x="234" y="445"/>
                  </a:lnTo>
                  <a:lnTo>
                    <a:pt x="235" y="442"/>
                  </a:lnTo>
                  <a:lnTo>
                    <a:pt x="235" y="438"/>
                  </a:lnTo>
                  <a:lnTo>
                    <a:pt x="235" y="430"/>
                  </a:lnTo>
                  <a:lnTo>
                    <a:pt x="234" y="421"/>
                  </a:lnTo>
                  <a:lnTo>
                    <a:pt x="229" y="403"/>
                  </a:lnTo>
                  <a:lnTo>
                    <a:pt x="223" y="388"/>
                  </a:lnTo>
                  <a:lnTo>
                    <a:pt x="216" y="361"/>
                  </a:lnTo>
                  <a:lnTo>
                    <a:pt x="209" y="335"/>
                  </a:lnTo>
                  <a:lnTo>
                    <a:pt x="203" y="306"/>
                  </a:lnTo>
                  <a:lnTo>
                    <a:pt x="195" y="279"/>
                  </a:lnTo>
                  <a:lnTo>
                    <a:pt x="190" y="264"/>
                  </a:lnTo>
                  <a:lnTo>
                    <a:pt x="184" y="249"/>
                  </a:lnTo>
                  <a:lnTo>
                    <a:pt x="181" y="242"/>
                  </a:lnTo>
                  <a:lnTo>
                    <a:pt x="179" y="234"/>
                  </a:lnTo>
                  <a:lnTo>
                    <a:pt x="178" y="225"/>
                  </a:lnTo>
                  <a:lnTo>
                    <a:pt x="175" y="217"/>
                  </a:lnTo>
                  <a:lnTo>
                    <a:pt x="182" y="217"/>
                  </a:lnTo>
                  <a:lnTo>
                    <a:pt x="188" y="217"/>
                  </a:lnTo>
                  <a:lnTo>
                    <a:pt x="202" y="229"/>
                  </a:lnTo>
                  <a:lnTo>
                    <a:pt x="214" y="240"/>
                  </a:lnTo>
                  <a:lnTo>
                    <a:pt x="231" y="264"/>
                  </a:lnTo>
                  <a:lnTo>
                    <a:pt x="248" y="288"/>
                  </a:lnTo>
                  <a:lnTo>
                    <a:pt x="263" y="312"/>
                  </a:lnTo>
                  <a:lnTo>
                    <a:pt x="278" y="335"/>
                  </a:lnTo>
                  <a:lnTo>
                    <a:pt x="289" y="352"/>
                  </a:lnTo>
                  <a:lnTo>
                    <a:pt x="299" y="372"/>
                  </a:lnTo>
                  <a:lnTo>
                    <a:pt x="309" y="390"/>
                  </a:lnTo>
                  <a:lnTo>
                    <a:pt x="316" y="409"/>
                  </a:lnTo>
                  <a:lnTo>
                    <a:pt x="319" y="422"/>
                  </a:lnTo>
                  <a:lnTo>
                    <a:pt x="323" y="433"/>
                  </a:lnTo>
                  <a:lnTo>
                    <a:pt x="333" y="422"/>
                  </a:lnTo>
                  <a:lnTo>
                    <a:pt x="342" y="410"/>
                  </a:lnTo>
                  <a:lnTo>
                    <a:pt x="351" y="396"/>
                  </a:lnTo>
                  <a:lnTo>
                    <a:pt x="360" y="382"/>
                  </a:lnTo>
                  <a:lnTo>
                    <a:pt x="367" y="366"/>
                  </a:lnTo>
                  <a:lnTo>
                    <a:pt x="373" y="350"/>
                  </a:lnTo>
                  <a:lnTo>
                    <a:pt x="378" y="334"/>
                  </a:lnTo>
                  <a:lnTo>
                    <a:pt x="380" y="317"/>
                  </a:lnTo>
                  <a:lnTo>
                    <a:pt x="374" y="311"/>
                  </a:lnTo>
                  <a:lnTo>
                    <a:pt x="369" y="304"/>
                  </a:lnTo>
                  <a:lnTo>
                    <a:pt x="363" y="295"/>
                  </a:lnTo>
                  <a:lnTo>
                    <a:pt x="358" y="287"/>
                  </a:lnTo>
                  <a:lnTo>
                    <a:pt x="354" y="278"/>
                  </a:lnTo>
                  <a:lnTo>
                    <a:pt x="349" y="268"/>
                  </a:lnTo>
                  <a:lnTo>
                    <a:pt x="347" y="258"/>
                  </a:lnTo>
                  <a:lnTo>
                    <a:pt x="345" y="249"/>
                  </a:lnTo>
                  <a:lnTo>
                    <a:pt x="356" y="249"/>
                  </a:lnTo>
                  <a:lnTo>
                    <a:pt x="368" y="250"/>
                  </a:lnTo>
                  <a:lnTo>
                    <a:pt x="379" y="252"/>
                  </a:lnTo>
                  <a:lnTo>
                    <a:pt x="390" y="252"/>
                  </a:lnTo>
                  <a:lnTo>
                    <a:pt x="405" y="231"/>
                  </a:lnTo>
                  <a:lnTo>
                    <a:pt x="425" y="208"/>
                  </a:lnTo>
                  <a:lnTo>
                    <a:pt x="445" y="182"/>
                  </a:lnTo>
                  <a:lnTo>
                    <a:pt x="467" y="154"/>
                  </a:lnTo>
                  <a:lnTo>
                    <a:pt x="477" y="140"/>
                  </a:lnTo>
                  <a:lnTo>
                    <a:pt x="487" y="126"/>
                  </a:lnTo>
                  <a:lnTo>
                    <a:pt x="497" y="112"/>
                  </a:lnTo>
                  <a:lnTo>
                    <a:pt x="505" y="97"/>
                  </a:lnTo>
                  <a:lnTo>
                    <a:pt x="512" y="83"/>
                  </a:lnTo>
                  <a:lnTo>
                    <a:pt x="518" y="70"/>
                  </a:lnTo>
                  <a:lnTo>
                    <a:pt x="522" y="57"/>
                  </a:lnTo>
                  <a:lnTo>
                    <a:pt x="524" y="45"/>
                  </a:lnTo>
                  <a:lnTo>
                    <a:pt x="517" y="36"/>
                  </a:lnTo>
                  <a:lnTo>
                    <a:pt x="510" y="24"/>
                  </a:lnTo>
                  <a:lnTo>
                    <a:pt x="505" y="12"/>
                  </a:lnTo>
                  <a:lnTo>
                    <a:pt x="501" y="0"/>
                  </a:lnTo>
                  <a:close/>
                  <a:moveTo>
                    <a:pt x="782" y="168"/>
                  </a:moveTo>
                  <a:lnTo>
                    <a:pt x="770" y="170"/>
                  </a:lnTo>
                  <a:lnTo>
                    <a:pt x="759" y="171"/>
                  </a:lnTo>
                  <a:lnTo>
                    <a:pt x="747" y="173"/>
                  </a:lnTo>
                  <a:lnTo>
                    <a:pt x="736" y="175"/>
                  </a:lnTo>
                  <a:lnTo>
                    <a:pt x="715" y="182"/>
                  </a:lnTo>
                  <a:lnTo>
                    <a:pt x="694" y="190"/>
                  </a:lnTo>
                  <a:lnTo>
                    <a:pt x="674" y="199"/>
                  </a:lnTo>
                  <a:lnTo>
                    <a:pt x="654" y="209"/>
                  </a:lnTo>
                  <a:lnTo>
                    <a:pt x="635" y="218"/>
                  </a:lnTo>
                  <a:lnTo>
                    <a:pt x="617" y="225"/>
                  </a:lnTo>
                  <a:lnTo>
                    <a:pt x="594" y="233"/>
                  </a:lnTo>
                  <a:lnTo>
                    <a:pt x="572" y="241"/>
                  </a:lnTo>
                  <a:lnTo>
                    <a:pt x="561" y="244"/>
                  </a:lnTo>
                  <a:lnTo>
                    <a:pt x="552" y="249"/>
                  </a:lnTo>
                  <a:lnTo>
                    <a:pt x="542" y="255"/>
                  </a:lnTo>
                  <a:lnTo>
                    <a:pt x="534" y="260"/>
                  </a:lnTo>
                  <a:lnTo>
                    <a:pt x="535" y="260"/>
                  </a:lnTo>
                  <a:lnTo>
                    <a:pt x="536" y="260"/>
                  </a:lnTo>
                  <a:lnTo>
                    <a:pt x="564" y="293"/>
                  </a:lnTo>
                  <a:lnTo>
                    <a:pt x="591" y="325"/>
                  </a:lnTo>
                  <a:lnTo>
                    <a:pt x="596" y="335"/>
                  </a:lnTo>
                  <a:lnTo>
                    <a:pt x="601" y="345"/>
                  </a:lnTo>
                  <a:lnTo>
                    <a:pt x="605" y="354"/>
                  </a:lnTo>
                  <a:lnTo>
                    <a:pt x="608" y="365"/>
                  </a:lnTo>
                  <a:lnTo>
                    <a:pt x="610" y="377"/>
                  </a:lnTo>
                  <a:lnTo>
                    <a:pt x="611" y="390"/>
                  </a:lnTo>
                  <a:lnTo>
                    <a:pt x="610" y="406"/>
                  </a:lnTo>
                  <a:lnTo>
                    <a:pt x="607" y="421"/>
                  </a:lnTo>
                  <a:lnTo>
                    <a:pt x="608" y="421"/>
                  </a:lnTo>
                  <a:lnTo>
                    <a:pt x="611" y="421"/>
                  </a:lnTo>
                  <a:lnTo>
                    <a:pt x="611" y="419"/>
                  </a:lnTo>
                  <a:lnTo>
                    <a:pt x="611" y="418"/>
                  </a:lnTo>
                  <a:lnTo>
                    <a:pt x="620" y="407"/>
                  </a:lnTo>
                  <a:lnTo>
                    <a:pt x="629" y="395"/>
                  </a:lnTo>
                  <a:lnTo>
                    <a:pt x="637" y="383"/>
                  </a:lnTo>
                  <a:lnTo>
                    <a:pt x="646" y="371"/>
                  </a:lnTo>
                  <a:lnTo>
                    <a:pt x="668" y="341"/>
                  </a:lnTo>
                  <a:lnTo>
                    <a:pt x="690" y="313"/>
                  </a:lnTo>
                  <a:lnTo>
                    <a:pt x="713" y="283"/>
                  </a:lnTo>
                  <a:lnTo>
                    <a:pt x="735" y="252"/>
                  </a:lnTo>
                  <a:lnTo>
                    <a:pt x="748" y="234"/>
                  </a:lnTo>
                  <a:lnTo>
                    <a:pt x="764" y="214"/>
                  </a:lnTo>
                  <a:lnTo>
                    <a:pt x="770" y="203"/>
                  </a:lnTo>
                  <a:lnTo>
                    <a:pt x="776" y="193"/>
                  </a:lnTo>
                  <a:lnTo>
                    <a:pt x="780" y="182"/>
                  </a:lnTo>
                  <a:lnTo>
                    <a:pt x="782" y="168"/>
                  </a:lnTo>
                  <a:close/>
                  <a:moveTo>
                    <a:pt x="594" y="435"/>
                  </a:moveTo>
                  <a:lnTo>
                    <a:pt x="579" y="444"/>
                  </a:lnTo>
                  <a:lnTo>
                    <a:pt x="547" y="458"/>
                  </a:lnTo>
                  <a:lnTo>
                    <a:pt x="515" y="473"/>
                  </a:lnTo>
                  <a:lnTo>
                    <a:pt x="496" y="480"/>
                  </a:lnTo>
                  <a:lnTo>
                    <a:pt x="485" y="482"/>
                  </a:lnTo>
                  <a:lnTo>
                    <a:pt x="473" y="485"/>
                  </a:lnTo>
                  <a:lnTo>
                    <a:pt x="466" y="486"/>
                  </a:lnTo>
                  <a:lnTo>
                    <a:pt x="461" y="488"/>
                  </a:lnTo>
                  <a:lnTo>
                    <a:pt x="456" y="490"/>
                  </a:lnTo>
                  <a:lnTo>
                    <a:pt x="454" y="492"/>
                  </a:lnTo>
                  <a:lnTo>
                    <a:pt x="454" y="506"/>
                  </a:lnTo>
                  <a:lnTo>
                    <a:pt x="454" y="522"/>
                  </a:lnTo>
                  <a:lnTo>
                    <a:pt x="458" y="529"/>
                  </a:lnTo>
                  <a:lnTo>
                    <a:pt x="460" y="536"/>
                  </a:lnTo>
                  <a:lnTo>
                    <a:pt x="462" y="544"/>
                  </a:lnTo>
                  <a:lnTo>
                    <a:pt x="463" y="551"/>
                  </a:lnTo>
                  <a:lnTo>
                    <a:pt x="466" y="558"/>
                  </a:lnTo>
                  <a:lnTo>
                    <a:pt x="470" y="563"/>
                  </a:lnTo>
                  <a:lnTo>
                    <a:pt x="473" y="565"/>
                  </a:lnTo>
                  <a:lnTo>
                    <a:pt x="476" y="567"/>
                  </a:lnTo>
                  <a:lnTo>
                    <a:pt x="480" y="569"/>
                  </a:lnTo>
                  <a:lnTo>
                    <a:pt x="486" y="569"/>
                  </a:lnTo>
                  <a:lnTo>
                    <a:pt x="498" y="551"/>
                  </a:lnTo>
                  <a:lnTo>
                    <a:pt x="512" y="535"/>
                  </a:lnTo>
                  <a:lnTo>
                    <a:pt x="526" y="518"/>
                  </a:lnTo>
                  <a:lnTo>
                    <a:pt x="541" y="503"/>
                  </a:lnTo>
                  <a:lnTo>
                    <a:pt x="556" y="487"/>
                  </a:lnTo>
                  <a:lnTo>
                    <a:pt x="570" y="470"/>
                  </a:lnTo>
                  <a:lnTo>
                    <a:pt x="584" y="453"/>
                  </a:lnTo>
                  <a:lnTo>
                    <a:pt x="598" y="435"/>
                  </a:lnTo>
                  <a:lnTo>
                    <a:pt x="596" y="435"/>
                  </a:lnTo>
                  <a:lnTo>
                    <a:pt x="594" y="435"/>
                  </a:lnTo>
                  <a:close/>
                  <a:moveTo>
                    <a:pt x="428" y="421"/>
                  </a:moveTo>
                  <a:lnTo>
                    <a:pt x="433" y="421"/>
                  </a:lnTo>
                  <a:lnTo>
                    <a:pt x="438" y="421"/>
                  </a:lnTo>
                  <a:lnTo>
                    <a:pt x="438" y="424"/>
                  </a:lnTo>
                  <a:lnTo>
                    <a:pt x="438" y="427"/>
                  </a:lnTo>
                  <a:lnTo>
                    <a:pt x="441" y="435"/>
                  </a:lnTo>
                  <a:lnTo>
                    <a:pt x="442" y="443"/>
                  </a:lnTo>
                  <a:lnTo>
                    <a:pt x="443" y="446"/>
                  </a:lnTo>
                  <a:lnTo>
                    <a:pt x="444" y="450"/>
                  </a:lnTo>
                  <a:lnTo>
                    <a:pt x="449" y="452"/>
                  </a:lnTo>
                  <a:lnTo>
                    <a:pt x="454" y="454"/>
                  </a:lnTo>
                  <a:lnTo>
                    <a:pt x="461" y="448"/>
                  </a:lnTo>
                  <a:lnTo>
                    <a:pt x="468" y="443"/>
                  </a:lnTo>
                  <a:lnTo>
                    <a:pt x="477" y="439"/>
                  </a:lnTo>
                  <a:lnTo>
                    <a:pt x="485" y="434"/>
                  </a:lnTo>
                  <a:lnTo>
                    <a:pt x="502" y="427"/>
                  </a:lnTo>
                  <a:lnTo>
                    <a:pt x="518" y="419"/>
                  </a:lnTo>
                  <a:lnTo>
                    <a:pt x="525" y="413"/>
                  </a:lnTo>
                  <a:lnTo>
                    <a:pt x="533" y="409"/>
                  </a:lnTo>
                  <a:lnTo>
                    <a:pt x="538" y="403"/>
                  </a:lnTo>
                  <a:lnTo>
                    <a:pt x="544" y="396"/>
                  </a:lnTo>
                  <a:lnTo>
                    <a:pt x="549" y="388"/>
                  </a:lnTo>
                  <a:lnTo>
                    <a:pt x="553" y="380"/>
                  </a:lnTo>
                  <a:lnTo>
                    <a:pt x="555" y="370"/>
                  </a:lnTo>
                  <a:lnTo>
                    <a:pt x="556" y="359"/>
                  </a:lnTo>
                  <a:lnTo>
                    <a:pt x="553" y="353"/>
                  </a:lnTo>
                  <a:lnTo>
                    <a:pt x="549" y="347"/>
                  </a:lnTo>
                  <a:lnTo>
                    <a:pt x="547" y="340"/>
                  </a:lnTo>
                  <a:lnTo>
                    <a:pt x="546" y="334"/>
                  </a:lnTo>
                  <a:lnTo>
                    <a:pt x="542" y="320"/>
                  </a:lnTo>
                  <a:lnTo>
                    <a:pt x="536" y="308"/>
                  </a:lnTo>
                  <a:lnTo>
                    <a:pt x="530" y="299"/>
                  </a:lnTo>
                  <a:lnTo>
                    <a:pt x="521" y="290"/>
                  </a:lnTo>
                  <a:lnTo>
                    <a:pt x="511" y="281"/>
                  </a:lnTo>
                  <a:lnTo>
                    <a:pt x="501" y="272"/>
                  </a:lnTo>
                  <a:lnTo>
                    <a:pt x="489" y="277"/>
                  </a:lnTo>
                  <a:lnTo>
                    <a:pt x="476" y="281"/>
                  </a:lnTo>
                  <a:lnTo>
                    <a:pt x="487" y="291"/>
                  </a:lnTo>
                  <a:lnTo>
                    <a:pt x="499" y="304"/>
                  </a:lnTo>
                  <a:lnTo>
                    <a:pt x="503" y="313"/>
                  </a:lnTo>
                  <a:lnTo>
                    <a:pt x="507" y="322"/>
                  </a:lnTo>
                  <a:lnTo>
                    <a:pt x="507" y="326"/>
                  </a:lnTo>
                  <a:lnTo>
                    <a:pt x="507" y="330"/>
                  </a:lnTo>
                  <a:lnTo>
                    <a:pt x="507" y="336"/>
                  </a:lnTo>
                  <a:lnTo>
                    <a:pt x="505" y="341"/>
                  </a:lnTo>
                  <a:lnTo>
                    <a:pt x="502" y="345"/>
                  </a:lnTo>
                  <a:lnTo>
                    <a:pt x="499" y="348"/>
                  </a:lnTo>
                  <a:lnTo>
                    <a:pt x="496" y="351"/>
                  </a:lnTo>
                  <a:lnTo>
                    <a:pt x="491" y="353"/>
                  </a:lnTo>
                  <a:lnTo>
                    <a:pt x="482" y="357"/>
                  </a:lnTo>
                  <a:lnTo>
                    <a:pt x="473" y="362"/>
                  </a:lnTo>
                  <a:lnTo>
                    <a:pt x="464" y="369"/>
                  </a:lnTo>
                  <a:lnTo>
                    <a:pt x="454" y="378"/>
                  </a:lnTo>
                  <a:lnTo>
                    <a:pt x="443" y="390"/>
                  </a:lnTo>
                  <a:lnTo>
                    <a:pt x="432" y="405"/>
                  </a:lnTo>
                  <a:lnTo>
                    <a:pt x="423" y="419"/>
                  </a:lnTo>
                  <a:lnTo>
                    <a:pt x="413" y="433"/>
                  </a:lnTo>
                  <a:lnTo>
                    <a:pt x="406" y="445"/>
                  </a:lnTo>
                  <a:lnTo>
                    <a:pt x="403" y="456"/>
                  </a:lnTo>
                  <a:lnTo>
                    <a:pt x="408" y="459"/>
                  </a:lnTo>
                  <a:lnTo>
                    <a:pt x="413" y="462"/>
                  </a:lnTo>
                  <a:lnTo>
                    <a:pt x="417" y="464"/>
                  </a:lnTo>
                  <a:lnTo>
                    <a:pt x="425" y="465"/>
                  </a:lnTo>
                  <a:lnTo>
                    <a:pt x="425" y="464"/>
                  </a:lnTo>
                  <a:lnTo>
                    <a:pt x="425" y="463"/>
                  </a:lnTo>
                  <a:lnTo>
                    <a:pt x="427" y="463"/>
                  </a:lnTo>
                  <a:lnTo>
                    <a:pt x="428" y="463"/>
                  </a:lnTo>
                  <a:lnTo>
                    <a:pt x="428" y="452"/>
                  </a:lnTo>
                  <a:lnTo>
                    <a:pt x="428" y="442"/>
                  </a:lnTo>
                  <a:lnTo>
                    <a:pt x="428" y="431"/>
                  </a:lnTo>
                  <a:lnTo>
                    <a:pt x="428" y="42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704CBB18-78D5-4237-3D24-AE92EC203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6" y="5764213"/>
              <a:ext cx="333375" cy="509588"/>
            </a:xfrm>
            <a:custGeom>
              <a:avLst/>
              <a:gdLst>
                <a:gd name="T0" fmla="*/ 479 w 630"/>
                <a:gd name="T1" fmla="*/ 591 h 962"/>
                <a:gd name="T2" fmla="*/ 501 w 630"/>
                <a:gd name="T3" fmla="*/ 459 h 962"/>
                <a:gd name="T4" fmla="*/ 478 w 630"/>
                <a:gd name="T5" fmla="*/ 425 h 962"/>
                <a:gd name="T6" fmla="*/ 393 w 630"/>
                <a:gd name="T7" fmla="*/ 453 h 962"/>
                <a:gd name="T8" fmla="*/ 346 w 630"/>
                <a:gd name="T9" fmla="*/ 516 h 962"/>
                <a:gd name="T10" fmla="*/ 345 w 630"/>
                <a:gd name="T11" fmla="*/ 588 h 962"/>
                <a:gd name="T12" fmla="*/ 259 w 630"/>
                <a:gd name="T13" fmla="*/ 613 h 962"/>
                <a:gd name="T14" fmla="*/ 155 w 630"/>
                <a:gd name="T15" fmla="*/ 679 h 962"/>
                <a:gd name="T16" fmla="*/ 37 w 630"/>
                <a:gd name="T17" fmla="*/ 674 h 962"/>
                <a:gd name="T18" fmla="*/ 0 w 630"/>
                <a:gd name="T19" fmla="*/ 613 h 962"/>
                <a:gd name="T20" fmla="*/ 54 w 630"/>
                <a:gd name="T21" fmla="*/ 591 h 962"/>
                <a:gd name="T22" fmla="*/ 170 w 630"/>
                <a:gd name="T23" fmla="*/ 541 h 962"/>
                <a:gd name="T24" fmla="*/ 195 w 630"/>
                <a:gd name="T25" fmla="*/ 499 h 962"/>
                <a:gd name="T26" fmla="*/ 147 w 630"/>
                <a:gd name="T27" fmla="*/ 462 h 962"/>
                <a:gd name="T28" fmla="*/ 70 w 630"/>
                <a:gd name="T29" fmla="*/ 482 h 962"/>
                <a:gd name="T30" fmla="*/ 12 w 630"/>
                <a:gd name="T31" fmla="*/ 435 h 962"/>
                <a:gd name="T32" fmla="*/ 8 w 630"/>
                <a:gd name="T33" fmla="*/ 397 h 962"/>
                <a:gd name="T34" fmla="*/ 80 w 630"/>
                <a:gd name="T35" fmla="*/ 387 h 962"/>
                <a:gd name="T36" fmla="*/ 156 w 630"/>
                <a:gd name="T37" fmla="*/ 365 h 962"/>
                <a:gd name="T38" fmla="*/ 244 w 630"/>
                <a:gd name="T39" fmla="*/ 316 h 962"/>
                <a:gd name="T40" fmla="*/ 291 w 630"/>
                <a:gd name="T41" fmla="*/ 223 h 962"/>
                <a:gd name="T42" fmla="*/ 320 w 630"/>
                <a:gd name="T43" fmla="*/ 121 h 962"/>
                <a:gd name="T44" fmla="*/ 355 w 630"/>
                <a:gd name="T45" fmla="*/ 16 h 962"/>
                <a:gd name="T46" fmla="*/ 394 w 630"/>
                <a:gd name="T47" fmla="*/ 1 h 962"/>
                <a:gd name="T48" fmla="*/ 442 w 630"/>
                <a:gd name="T49" fmla="*/ 59 h 962"/>
                <a:gd name="T50" fmla="*/ 441 w 630"/>
                <a:gd name="T51" fmla="*/ 163 h 962"/>
                <a:gd name="T52" fmla="*/ 460 w 630"/>
                <a:gd name="T53" fmla="*/ 198 h 962"/>
                <a:gd name="T54" fmla="*/ 485 w 630"/>
                <a:gd name="T55" fmla="*/ 184 h 962"/>
                <a:gd name="T56" fmla="*/ 577 w 630"/>
                <a:gd name="T57" fmla="*/ 123 h 962"/>
                <a:gd name="T58" fmla="*/ 621 w 630"/>
                <a:gd name="T59" fmla="*/ 158 h 962"/>
                <a:gd name="T60" fmla="*/ 566 w 630"/>
                <a:gd name="T61" fmla="*/ 222 h 962"/>
                <a:gd name="T62" fmla="*/ 395 w 630"/>
                <a:gd name="T63" fmla="*/ 300 h 962"/>
                <a:gd name="T64" fmla="*/ 283 w 630"/>
                <a:gd name="T65" fmla="*/ 411 h 962"/>
                <a:gd name="T66" fmla="*/ 263 w 630"/>
                <a:gd name="T67" fmla="*/ 464 h 962"/>
                <a:gd name="T68" fmla="*/ 310 w 630"/>
                <a:gd name="T69" fmla="*/ 462 h 962"/>
                <a:gd name="T70" fmla="*/ 463 w 630"/>
                <a:gd name="T71" fmla="*/ 373 h 962"/>
                <a:gd name="T72" fmla="*/ 539 w 630"/>
                <a:gd name="T73" fmla="*/ 318 h 962"/>
                <a:gd name="T74" fmla="*/ 605 w 630"/>
                <a:gd name="T75" fmla="*/ 318 h 962"/>
                <a:gd name="T76" fmla="*/ 629 w 630"/>
                <a:gd name="T77" fmla="*/ 367 h 962"/>
                <a:gd name="T78" fmla="*/ 593 w 630"/>
                <a:gd name="T79" fmla="*/ 511 h 962"/>
                <a:gd name="T80" fmla="*/ 529 w 630"/>
                <a:gd name="T81" fmla="*/ 714 h 962"/>
                <a:gd name="T82" fmla="*/ 483 w 630"/>
                <a:gd name="T83" fmla="*/ 939 h 962"/>
                <a:gd name="T84" fmla="*/ 424 w 630"/>
                <a:gd name="T85" fmla="*/ 925 h 962"/>
                <a:gd name="T86" fmla="*/ 362 w 630"/>
                <a:gd name="T87" fmla="*/ 850 h 962"/>
                <a:gd name="T88" fmla="*/ 319 w 630"/>
                <a:gd name="T89" fmla="*/ 819 h 962"/>
                <a:gd name="T90" fmla="*/ 274 w 630"/>
                <a:gd name="T91" fmla="*/ 843 h 962"/>
                <a:gd name="T92" fmla="*/ 237 w 630"/>
                <a:gd name="T93" fmla="*/ 950 h 962"/>
                <a:gd name="T94" fmla="*/ 190 w 630"/>
                <a:gd name="T95" fmla="*/ 960 h 962"/>
                <a:gd name="T96" fmla="*/ 181 w 630"/>
                <a:gd name="T97" fmla="*/ 927 h 962"/>
                <a:gd name="T98" fmla="*/ 170 w 630"/>
                <a:gd name="T99" fmla="*/ 873 h 962"/>
                <a:gd name="T100" fmla="*/ 122 w 630"/>
                <a:gd name="T101" fmla="*/ 853 h 962"/>
                <a:gd name="T102" fmla="*/ 142 w 630"/>
                <a:gd name="T103" fmla="*/ 817 h 962"/>
                <a:gd name="T104" fmla="*/ 167 w 630"/>
                <a:gd name="T105" fmla="*/ 803 h 962"/>
                <a:gd name="T106" fmla="*/ 147 w 630"/>
                <a:gd name="T107" fmla="*/ 773 h 962"/>
                <a:gd name="T108" fmla="*/ 154 w 630"/>
                <a:gd name="T109" fmla="*/ 727 h 962"/>
                <a:gd name="T110" fmla="*/ 306 w 630"/>
                <a:gd name="T111" fmla="*/ 688 h 962"/>
                <a:gd name="T112" fmla="*/ 326 w 630"/>
                <a:gd name="T113" fmla="*/ 712 h 962"/>
                <a:gd name="T114" fmla="*/ 308 w 630"/>
                <a:gd name="T115" fmla="*/ 749 h 962"/>
                <a:gd name="T116" fmla="*/ 365 w 630"/>
                <a:gd name="T117" fmla="*/ 805 h 962"/>
                <a:gd name="T118" fmla="*/ 424 w 630"/>
                <a:gd name="T119" fmla="*/ 788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0" h="962">
                  <a:moveTo>
                    <a:pt x="455" y="741"/>
                  </a:moveTo>
                  <a:lnTo>
                    <a:pt x="462" y="708"/>
                  </a:lnTo>
                  <a:lnTo>
                    <a:pt x="465" y="686"/>
                  </a:lnTo>
                  <a:lnTo>
                    <a:pt x="467" y="665"/>
                  </a:lnTo>
                  <a:lnTo>
                    <a:pt x="469" y="637"/>
                  </a:lnTo>
                  <a:lnTo>
                    <a:pt x="471" y="624"/>
                  </a:lnTo>
                  <a:lnTo>
                    <a:pt x="475" y="609"/>
                  </a:lnTo>
                  <a:lnTo>
                    <a:pt x="479" y="591"/>
                  </a:lnTo>
                  <a:lnTo>
                    <a:pt x="485" y="574"/>
                  </a:lnTo>
                  <a:lnTo>
                    <a:pt x="488" y="555"/>
                  </a:lnTo>
                  <a:lnTo>
                    <a:pt x="492" y="537"/>
                  </a:lnTo>
                  <a:lnTo>
                    <a:pt x="495" y="519"/>
                  </a:lnTo>
                  <a:lnTo>
                    <a:pt x="497" y="501"/>
                  </a:lnTo>
                  <a:lnTo>
                    <a:pt x="498" y="487"/>
                  </a:lnTo>
                  <a:lnTo>
                    <a:pt x="500" y="469"/>
                  </a:lnTo>
                  <a:lnTo>
                    <a:pt x="501" y="459"/>
                  </a:lnTo>
                  <a:lnTo>
                    <a:pt x="501" y="450"/>
                  </a:lnTo>
                  <a:lnTo>
                    <a:pt x="501" y="444"/>
                  </a:lnTo>
                  <a:lnTo>
                    <a:pt x="500" y="440"/>
                  </a:lnTo>
                  <a:lnTo>
                    <a:pt x="497" y="436"/>
                  </a:lnTo>
                  <a:lnTo>
                    <a:pt x="493" y="432"/>
                  </a:lnTo>
                  <a:lnTo>
                    <a:pt x="489" y="429"/>
                  </a:lnTo>
                  <a:lnTo>
                    <a:pt x="485" y="427"/>
                  </a:lnTo>
                  <a:lnTo>
                    <a:pt x="478" y="425"/>
                  </a:lnTo>
                  <a:lnTo>
                    <a:pt x="476" y="424"/>
                  </a:lnTo>
                  <a:lnTo>
                    <a:pt x="465" y="422"/>
                  </a:lnTo>
                  <a:lnTo>
                    <a:pt x="454" y="422"/>
                  </a:lnTo>
                  <a:lnTo>
                    <a:pt x="440" y="426"/>
                  </a:lnTo>
                  <a:lnTo>
                    <a:pt x="432" y="431"/>
                  </a:lnTo>
                  <a:lnTo>
                    <a:pt x="416" y="438"/>
                  </a:lnTo>
                  <a:lnTo>
                    <a:pt x="401" y="448"/>
                  </a:lnTo>
                  <a:lnTo>
                    <a:pt x="393" y="453"/>
                  </a:lnTo>
                  <a:lnTo>
                    <a:pt x="385" y="459"/>
                  </a:lnTo>
                  <a:lnTo>
                    <a:pt x="379" y="466"/>
                  </a:lnTo>
                  <a:lnTo>
                    <a:pt x="371" y="472"/>
                  </a:lnTo>
                  <a:lnTo>
                    <a:pt x="365" y="480"/>
                  </a:lnTo>
                  <a:lnTo>
                    <a:pt x="359" y="488"/>
                  </a:lnTo>
                  <a:lnTo>
                    <a:pt x="354" y="497"/>
                  </a:lnTo>
                  <a:lnTo>
                    <a:pt x="348" y="508"/>
                  </a:lnTo>
                  <a:lnTo>
                    <a:pt x="346" y="516"/>
                  </a:lnTo>
                  <a:lnTo>
                    <a:pt x="345" y="525"/>
                  </a:lnTo>
                  <a:lnTo>
                    <a:pt x="346" y="536"/>
                  </a:lnTo>
                  <a:lnTo>
                    <a:pt x="346" y="546"/>
                  </a:lnTo>
                  <a:lnTo>
                    <a:pt x="347" y="557"/>
                  </a:lnTo>
                  <a:lnTo>
                    <a:pt x="348" y="567"/>
                  </a:lnTo>
                  <a:lnTo>
                    <a:pt x="348" y="577"/>
                  </a:lnTo>
                  <a:lnTo>
                    <a:pt x="346" y="585"/>
                  </a:lnTo>
                  <a:lnTo>
                    <a:pt x="345" y="588"/>
                  </a:lnTo>
                  <a:lnTo>
                    <a:pt x="343" y="590"/>
                  </a:lnTo>
                  <a:lnTo>
                    <a:pt x="339" y="592"/>
                  </a:lnTo>
                  <a:lnTo>
                    <a:pt x="336" y="593"/>
                  </a:lnTo>
                  <a:lnTo>
                    <a:pt x="314" y="598"/>
                  </a:lnTo>
                  <a:lnTo>
                    <a:pt x="291" y="602"/>
                  </a:lnTo>
                  <a:lnTo>
                    <a:pt x="279" y="604"/>
                  </a:lnTo>
                  <a:lnTo>
                    <a:pt x="268" y="609"/>
                  </a:lnTo>
                  <a:lnTo>
                    <a:pt x="259" y="613"/>
                  </a:lnTo>
                  <a:lnTo>
                    <a:pt x="249" y="620"/>
                  </a:lnTo>
                  <a:lnTo>
                    <a:pt x="227" y="636"/>
                  </a:lnTo>
                  <a:lnTo>
                    <a:pt x="204" y="655"/>
                  </a:lnTo>
                  <a:lnTo>
                    <a:pt x="192" y="662"/>
                  </a:lnTo>
                  <a:lnTo>
                    <a:pt x="182" y="669"/>
                  </a:lnTo>
                  <a:lnTo>
                    <a:pt x="172" y="674"/>
                  </a:lnTo>
                  <a:lnTo>
                    <a:pt x="166" y="678"/>
                  </a:lnTo>
                  <a:lnTo>
                    <a:pt x="155" y="679"/>
                  </a:lnTo>
                  <a:lnTo>
                    <a:pt x="140" y="681"/>
                  </a:lnTo>
                  <a:lnTo>
                    <a:pt x="124" y="682"/>
                  </a:lnTo>
                  <a:lnTo>
                    <a:pt x="107" y="683"/>
                  </a:lnTo>
                  <a:lnTo>
                    <a:pt x="88" y="683"/>
                  </a:lnTo>
                  <a:lnTo>
                    <a:pt x="72" y="682"/>
                  </a:lnTo>
                  <a:lnTo>
                    <a:pt x="57" y="681"/>
                  </a:lnTo>
                  <a:lnTo>
                    <a:pt x="46" y="679"/>
                  </a:lnTo>
                  <a:lnTo>
                    <a:pt x="37" y="674"/>
                  </a:lnTo>
                  <a:lnTo>
                    <a:pt x="28" y="668"/>
                  </a:lnTo>
                  <a:lnTo>
                    <a:pt x="19" y="660"/>
                  </a:lnTo>
                  <a:lnTo>
                    <a:pt x="14" y="655"/>
                  </a:lnTo>
                  <a:lnTo>
                    <a:pt x="9" y="646"/>
                  </a:lnTo>
                  <a:lnTo>
                    <a:pt x="4" y="633"/>
                  </a:lnTo>
                  <a:lnTo>
                    <a:pt x="3" y="625"/>
                  </a:lnTo>
                  <a:lnTo>
                    <a:pt x="2" y="619"/>
                  </a:lnTo>
                  <a:lnTo>
                    <a:pt x="0" y="613"/>
                  </a:lnTo>
                  <a:lnTo>
                    <a:pt x="2" y="610"/>
                  </a:lnTo>
                  <a:lnTo>
                    <a:pt x="3" y="607"/>
                  </a:lnTo>
                  <a:lnTo>
                    <a:pt x="4" y="604"/>
                  </a:lnTo>
                  <a:lnTo>
                    <a:pt x="6" y="602"/>
                  </a:lnTo>
                  <a:lnTo>
                    <a:pt x="10" y="601"/>
                  </a:lnTo>
                  <a:lnTo>
                    <a:pt x="27" y="598"/>
                  </a:lnTo>
                  <a:lnTo>
                    <a:pt x="43" y="595"/>
                  </a:lnTo>
                  <a:lnTo>
                    <a:pt x="54" y="591"/>
                  </a:lnTo>
                  <a:lnTo>
                    <a:pt x="65" y="588"/>
                  </a:lnTo>
                  <a:lnTo>
                    <a:pt x="76" y="584"/>
                  </a:lnTo>
                  <a:lnTo>
                    <a:pt x="87" y="580"/>
                  </a:lnTo>
                  <a:lnTo>
                    <a:pt x="108" y="573"/>
                  </a:lnTo>
                  <a:lnTo>
                    <a:pt x="126" y="564"/>
                  </a:lnTo>
                  <a:lnTo>
                    <a:pt x="144" y="555"/>
                  </a:lnTo>
                  <a:lnTo>
                    <a:pt x="160" y="548"/>
                  </a:lnTo>
                  <a:lnTo>
                    <a:pt x="170" y="541"/>
                  </a:lnTo>
                  <a:lnTo>
                    <a:pt x="182" y="533"/>
                  </a:lnTo>
                  <a:lnTo>
                    <a:pt x="187" y="529"/>
                  </a:lnTo>
                  <a:lnTo>
                    <a:pt x="192" y="523"/>
                  </a:lnTo>
                  <a:lnTo>
                    <a:pt x="195" y="518"/>
                  </a:lnTo>
                  <a:lnTo>
                    <a:pt x="196" y="511"/>
                  </a:lnTo>
                  <a:lnTo>
                    <a:pt x="196" y="508"/>
                  </a:lnTo>
                  <a:lnTo>
                    <a:pt x="196" y="504"/>
                  </a:lnTo>
                  <a:lnTo>
                    <a:pt x="195" y="499"/>
                  </a:lnTo>
                  <a:lnTo>
                    <a:pt x="193" y="495"/>
                  </a:lnTo>
                  <a:lnTo>
                    <a:pt x="186" y="486"/>
                  </a:lnTo>
                  <a:lnTo>
                    <a:pt x="179" y="478"/>
                  </a:lnTo>
                  <a:lnTo>
                    <a:pt x="171" y="470"/>
                  </a:lnTo>
                  <a:lnTo>
                    <a:pt x="162" y="463"/>
                  </a:lnTo>
                  <a:lnTo>
                    <a:pt x="157" y="461"/>
                  </a:lnTo>
                  <a:lnTo>
                    <a:pt x="152" y="461"/>
                  </a:lnTo>
                  <a:lnTo>
                    <a:pt x="147" y="462"/>
                  </a:lnTo>
                  <a:lnTo>
                    <a:pt x="142" y="464"/>
                  </a:lnTo>
                  <a:lnTo>
                    <a:pt x="130" y="470"/>
                  </a:lnTo>
                  <a:lnTo>
                    <a:pt x="120" y="474"/>
                  </a:lnTo>
                  <a:lnTo>
                    <a:pt x="112" y="478"/>
                  </a:lnTo>
                  <a:lnTo>
                    <a:pt x="102" y="483"/>
                  </a:lnTo>
                  <a:lnTo>
                    <a:pt x="93" y="487"/>
                  </a:lnTo>
                  <a:lnTo>
                    <a:pt x="86" y="490"/>
                  </a:lnTo>
                  <a:lnTo>
                    <a:pt x="70" y="482"/>
                  </a:lnTo>
                  <a:lnTo>
                    <a:pt x="53" y="474"/>
                  </a:lnTo>
                  <a:lnTo>
                    <a:pt x="44" y="469"/>
                  </a:lnTo>
                  <a:lnTo>
                    <a:pt x="35" y="463"/>
                  </a:lnTo>
                  <a:lnTo>
                    <a:pt x="27" y="457"/>
                  </a:lnTo>
                  <a:lnTo>
                    <a:pt x="19" y="449"/>
                  </a:lnTo>
                  <a:lnTo>
                    <a:pt x="16" y="443"/>
                  </a:lnTo>
                  <a:lnTo>
                    <a:pt x="12" y="437"/>
                  </a:lnTo>
                  <a:lnTo>
                    <a:pt x="12" y="435"/>
                  </a:lnTo>
                  <a:lnTo>
                    <a:pt x="11" y="433"/>
                  </a:lnTo>
                  <a:lnTo>
                    <a:pt x="9" y="424"/>
                  </a:lnTo>
                  <a:lnTo>
                    <a:pt x="7" y="415"/>
                  </a:lnTo>
                  <a:lnTo>
                    <a:pt x="6" y="411"/>
                  </a:lnTo>
                  <a:lnTo>
                    <a:pt x="6" y="405"/>
                  </a:lnTo>
                  <a:lnTo>
                    <a:pt x="6" y="402"/>
                  </a:lnTo>
                  <a:lnTo>
                    <a:pt x="7" y="399"/>
                  </a:lnTo>
                  <a:lnTo>
                    <a:pt x="8" y="397"/>
                  </a:lnTo>
                  <a:lnTo>
                    <a:pt x="10" y="393"/>
                  </a:lnTo>
                  <a:lnTo>
                    <a:pt x="12" y="390"/>
                  </a:lnTo>
                  <a:lnTo>
                    <a:pt x="14" y="388"/>
                  </a:lnTo>
                  <a:lnTo>
                    <a:pt x="15" y="387"/>
                  </a:lnTo>
                  <a:lnTo>
                    <a:pt x="18" y="386"/>
                  </a:lnTo>
                  <a:lnTo>
                    <a:pt x="34" y="386"/>
                  </a:lnTo>
                  <a:lnTo>
                    <a:pt x="74" y="387"/>
                  </a:lnTo>
                  <a:lnTo>
                    <a:pt x="80" y="387"/>
                  </a:lnTo>
                  <a:lnTo>
                    <a:pt x="87" y="387"/>
                  </a:lnTo>
                  <a:lnTo>
                    <a:pt x="92" y="385"/>
                  </a:lnTo>
                  <a:lnTo>
                    <a:pt x="97" y="382"/>
                  </a:lnTo>
                  <a:lnTo>
                    <a:pt x="104" y="378"/>
                  </a:lnTo>
                  <a:lnTo>
                    <a:pt x="113" y="375"/>
                  </a:lnTo>
                  <a:lnTo>
                    <a:pt x="127" y="370"/>
                  </a:lnTo>
                  <a:lnTo>
                    <a:pt x="142" y="368"/>
                  </a:lnTo>
                  <a:lnTo>
                    <a:pt x="156" y="365"/>
                  </a:lnTo>
                  <a:lnTo>
                    <a:pt x="171" y="361"/>
                  </a:lnTo>
                  <a:lnTo>
                    <a:pt x="183" y="356"/>
                  </a:lnTo>
                  <a:lnTo>
                    <a:pt x="194" y="351"/>
                  </a:lnTo>
                  <a:lnTo>
                    <a:pt x="205" y="345"/>
                  </a:lnTo>
                  <a:lnTo>
                    <a:pt x="215" y="339"/>
                  </a:lnTo>
                  <a:lnTo>
                    <a:pt x="225" y="332"/>
                  </a:lnTo>
                  <a:lnTo>
                    <a:pt x="236" y="324"/>
                  </a:lnTo>
                  <a:lnTo>
                    <a:pt x="244" y="316"/>
                  </a:lnTo>
                  <a:lnTo>
                    <a:pt x="254" y="306"/>
                  </a:lnTo>
                  <a:lnTo>
                    <a:pt x="259" y="299"/>
                  </a:lnTo>
                  <a:lnTo>
                    <a:pt x="263" y="293"/>
                  </a:lnTo>
                  <a:lnTo>
                    <a:pt x="267" y="285"/>
                  </a:lnTo>
                  <a:lnTo>
                    <a:pt x="271" y="277"/>
                  </a:lnTo>
                  <a:lnTo>
                    <a:pt x="278" y="259"/>
                  </a:lnTo>
                  <a:lnTo>
                    <a:pt x="287" y="238"/>
                  </a:lnTo>
                  <a:lnTo>
                    <a:pt x="291" y="223"/>
                  </a:lnTo>
                  <a:lnTo>
                    <a:pt x="297" y="209"/>
                  </a:lnTo>
                  <a:lnTo>
                    <a:pt x="301" y="193"/>
                  </a:lnTo>
                  <a:lnTo>
                    <a:pt x="306" y="177"/>
                  </a:lnTo>
                  <a:lnTo>
                    <a:pt x="309" y="165"/>
                  </a:lnTo>
                  <a:lnTo>
                    <a:pt x="311" y="154"/>
                  </a:lnTo>
                  <a:lnTo>
                    <a:pt x="314" y="143"/>
                  </a:lnTo>
                  <a:lnTo>
                    <a:pt x="318" y="131"/>
                  </a:lnTo>
                  <a:lnTo>
                    <a:pt x="320" y="121"/>
                  </a:lnTo>
                  <a:lnTo>
                    <a:pt x="322" y="111"/>
                  </a:lnTo>
                  <a:lnTo>
                    <a:pt x="325" y="100"/>
                  </a:lnTo>
                  <a:lnTo>
                    <a:pt x="329" y="90"/>
                  </a:lnTo>
                  <a:lnTo>
                    <a:pt x="333" y="79"/>
                  </a:lnTo>
                  <a:lnTo>
                    <a:pt x="336" y="70"/>
                  </a:lnTo>
                  <a:lnTo>
                    <a:pt x="343" y="46"/>
                  </a:lnTo>
                  <a:lnTo>
                    <a:pt x="350" y="25"/>
                  </a:lnTo>
                  <a:lnTo>
                    <a:pt x="355" y="16"/>
                  </a:lnTo>
                  <a:lnTo>
                    <a:pt x="359" y="9"/>
                  </a:lnTo>
                  <a:lnTo>
                    <a:pt x="361" y="7"/>
                  </a:lnTo>
                  <a:lnTo>
                    <a:pt x="365" y="5"/>
                  </a:lnTo>
                  <a:lnTo>
                    <a:pt x="367" y="3"/>
                  </a:lnTo>
                  <a:lnTo>
                    <a:pt x="370" y="2"/>
                  </a:lnTo>
                  <a:lnTo>
                    <a:pt x="379" y="1"/>
                  </a:lnTo>
                  <a:lnTo>
                    <a:pt x="387" y="0"/>
                  </a:lnTo>
                  <a:lnTo>
                    <a:pt x="394" y="1"/>
                  </a:lnTo>
                  <a:lnTo>
                    <a:pt x="402" y="2"/>
                  </a:lnTo>
                  <a:lnTo>
                    <a:pt x="408" y="4"/>
                  </a:lnTo>
                  <a:lnTo>
                    <a:pt x="413" y="7"/>
                  </a:lnTo>
                  <a:lnTo>
                    <a:pt x="416" y="11"/>
                  </a:lnTo>
                  <a:lnTo>
                    <a:pt x="418" y="14"/>
                  </a:lnTo>
                  <a:lnTo>
                    <a:pt x="428" y="31"/>
                  </a:lnTo>
                  <a:lnTo>
                    <a:pt x="436" y="47"/>
                  </a:lnTo>
                  <a:lnTo>
                    <a:pt x="442" y="59"/>
                  </a:lnTo>
                  <a:lnTo>
                    <a:pt x="446" y="67"/>
                  </a:lnTo>
                  <a:lnTo>
                    <a:pt x="450" y="83"/>
                  </a:lnTo>
                  <a:lnTo>
                    <a:pt x="452" y="94"/>
                  </a:lnTo>
                  <a:lnTo>
                    <a:pt x="453" y="101"/>
                  </a:lnTo>
                  <a:lnTo>
                    <a:pt x="452" y="111"/>
                  </a:lnTo>
                  <a:lnTo>
                    <a:pt x="450" y="122"/>
                  </a:lnTo>
                  <a:lnTo>
                    <a:pt x="448" y="134"/>
                  </a:lnTo>
                  <a:lnTo>
                    <a:pt x="441" y="163"/>
                  </a:lnTo>
                  <a:lnTo>
                    <a:pt x="431" y="195"/>
                  </a:lnTo>
                  <a:lnTo>
                    <a:pt x="431" y="199"/>
                  </a:lnTo>
                  <a:lnTo>
                    <a:pt x="432" y="200"/>
                  </a:lnTo>
                  <a:lnTo>
                    <a:pt x="436" y="201"/>
                  </a:lnTo>
                  <a:lnTo>
                    <a:pt x="440" y="202"/>
                  </a:lnTo>
                  <a:lnTo>
                    <a:pt x="446" y="201"/>
                  </a:lnTo>
                  <a:lnTo>
                    <a:pt x="452" y="200"/>
                  </a:lnTo>
                  <a:lnTo>
                    <a:pt x="460" y="198"/>
                  </a:lnTo>
                  <a:lnTo>
                    <a:pt x="467" y="194"/>
                  </a:lnTo>
                  <a:lnTo>
                    <a:pt x="476" y="190"/>
                  </a:lnTo>
                  <a:lnTo>
                    <a:pt x="485" y="186"/>
                  </a:lnTo>
                  <a:lnTo>
                    <a:pt x="487" y="184"/>
                  </a:lnTo>
                  <a:lnTo>
                    <a:pt x="489" y="183"/>
                  </a:lnTo>
                  <a:lnTo>
                    <a:pt x="488" y="183"/>
                  </a:lnTo>
                  <a:lnTo>
                    <a:pt x="486" y="186"/>
                  </a:lnTo>
                  <a:lnTo>
                    <a:pt x="485" y="184"/>
                  </a:lnTo>
                  <a:lnTo>
                    <a:pt x="494" y="177"/>
                  </a:lnTo>
                  <a:lnTo>
                    <a:pt x="506" y="167"/>
                  </a:lnTo>
                  <a:lnTo>
                    <a:pt x="514" y="158"/>
                  </a:lnTo>
                  <a:lnTo>
                    <a:pt x="532" y="142"/>
                  </a:lnTo>
                  <a:lnTo>
                    <a:pt x="544" y="131"/>
                  </a:lnTo>
                  <a:lnTo>
                    <a:pt x="552" y="128"/>
                  </a:lnTo>
                  <a:lnTo>
                    <a:pt x="568" y="124"/>
                  </a:lnTo>
                  <a:lnTo>
                    <a:pt x="577" y="123"/>
                  </a:lnTo>
                  <a:lnTo>
                    <a:pt x="586" y="122"/>
                  </a:lnTo>
                  <a:lnTo>
                    <a:pt x="592" y="123"/>
                  </a:lnTo>
                  <a:lnTo>
                    <a:pt x="597" y="125"/>
                  </a:lnTo>
                  <a:lnTo>
                    <a:pt x="604" y="133"/>
                  </a:lnTo>
                  <a:lnTo>
                    <a:pt x="612" y="140"/>
                  </a:lnTo>
                  <a:lnTo>
                    <a:pt x="616" y="146"/>
                  </a:lnTo>
                  <a:lnTo>
                    <a:pt x="619" y="152"/>
                  </a:lnTo>
                  <a:lnTo>
                    <a:pt x="621" y="158"/>
                  </a:lnTo>
                  <a:lnTo>
                    <a:pt x="619" y="165"/>
                  </a:lnTo>
                  <a:lnTo>
                    <a:pt x="616" y="172"/>
                  </a:lnTo>
                  <a:lnTo>
                    <a:pt x="611" y="182"/>
                  </a:lnTo>
                  <a:lnTo>
                    <a:pt x="603" y="193"/>
                  </a:lnTo>
                  <a:lnTo>
                    <a:pt x="594" y="202"/>
                  </a:lnTo>
                  <a:lnTo>
                    <a:pt x="587" y="210"/>
                  </a:lnTo>
                  <a:lnTo>
                    <a:pt x="580" y="214"/>
                  </a:lnTo>
                  <a:lnTo>
                    <a:pt x="566" y="222"/>
                  </a:lnTo>
                  <a:lnTo>
                    <a:pt x="553" y="227"/>
                  </a:lnTo>
                  <a:lnTo>
                    <a:pt x="519" y="242"/>
                  </a:lnTo>
                  <a:lnTo>
                    <a:pt x="489" y="256"/>
                  </a:lnTo>
                  <a:lnTo>
                    <a:pt x="465" y="266"/>
                  </a:lnTo>
                  <a:lnTo>
                    <a:pt x="443" y="276"/>
                  </a:lnTo>
                  <a:lnTo>
                    <a:pt x="426" y="285"/>
                  </a:lnTo>
                  <a:lnTo>
                    <a:pt x="409" y="293"/>
                  </a:lnTo>
                  <a:lnTo>
                    <a:pt x="395" y="300"/>
                  </a:lnTo>
                  <a:lnTo>
                    <a:pt x="381" y="309"/>
                  </a:lnTo>
                  <a:lnTo>
                    <a:pt x="370" y="317"/>
                  </a:lnTo>
                  <a:lnTo>
                    <a:pt x="360" y="324"/>
                  </a:lnTo>
                  <a:lnTo>
                    <a:pt x="350" y="333"/>
                  </a:lnTo>
                  <a:lnTo>
                    <a:pt x="342" y="344"/>
                  </a:lnTo>
                  <a:lnTo>
                    <a:pt x="321" y="368"/>
                  </a:lnTo>
                  <a:lnTo>
                    <a:pt x="296" y="398"/>
                  </a:lnTo>
                  <a:lnTo>
                    <a:pt x="283" y="411"/>
                  </a:lnTo>
                  <a:lnTo>
                    <a:pt x="271" y="421"/>
                  </a:lnTo>
                  <a:lnTo>
                    <a:pt x="261" y="429"/>
                  </a:lnTo>
                  <a:lnTo>
                    <a:pt x="255" y="437"/>
                  </a:lnTo>
                  <a:lnTo>
                    <a:pt x="253" y="443"/>
                  </a:lnTo>
                  <a:lnTo>
                    <a:pt x="254" y="448"/>
                  </a:lnTo>
                  <a:lnTo>
                    <a:pt x="255" y="453"/>
                  </a:lnTo>
                  <a:lnTo>
                    <a:pt x="259" y="459"/>
                  </a:lnTo>
                  <a:lnTo>
                    <a:pt x="263" y="464"/>
                  </a:lnTo>
                  <a:lnTo>
                    <a:pt x="267" y="468"/>
                  </a:lnTo>
                  <a:lnTo>
                    <a:pt x="273" y="471"/>
                  </a:lnTo>
                  <a:lnTo>
                    <a:pt x="279" y="473"/>
                  </a:lnTo>
                  <a:lnTo>
                    <a:pt x="284" y="473"/>
                  </a:lnTo>
                  <a:lnTo>
                    <a:pt x="288" y="472"/>
                  </a:lnTo>
                  <a:lnTo>
                    <a:pt x="292" y="471"/>
                  </a:lnTo>
                  <a:lnTo>
                    <a:pt x="298" y="469"/>
                  </a:lnTo>
                  <a:lnTo>
                    <a:pt x="310" y="462"/>
                  </a:lnTo>
                  <a:lnTo>
                    <a:pt x="323" y="455"/>
                  </a:lnTo>
                  <a:lnTo>
                    <a:pt x="349" y="436"/>
                  </a:lnTo>
                  <a:lnTo>
                    <a:pt x="372" y="418"/>
                  </a:lnTo>
                  <a:lnTo>
                    <a:pt x="387" y="411"/>
                  </a:lnTo>
                  <a:lnTo>
                    <a:pt x="406" y="400"/>
                  </a:lnTo>
                  <a:lnTo>
                    <a:pt x="429" y="389"/>
                  </a:lnTo>
                  <a:lnTo>
                    <a:pt x="453" y="377"/>
                  </a:lnTo>
                  <a:lnTo>
                    <a:pt x="463" y="373"/>
                  </a:lnTo>
                  <a:lnTo>
                    <a:pt x="472" y="368"/>
                  </a:lnTo>
                  <a:lnTo>
                    <a:pt x="482" y="364"/>
                  </a:lnTo>
                  <a:lnTo>
                    <a:pt x="490" y="358"/>
                  </a:lnTo>
                  <a:lnTo>
                    <a:pt x="501" y="350"/>
                  </a:lnTo>
                  <a:lnTo>
                    <a:pt x="512" y="340"/>
                  </a:lnTo>
                  <a:lnTo>
                    <a:pt x="523" y="330"/>
                  </a:lnTo>
                  <a:lnTo>
                    <a:pt x="534" y="321"/>
                  </a:lnTo>
                  <a:lnTo>
                    <a:pt x="539" y="318"/>
                  </a:lnTo>
                  <a:lnTo>
                    <a:pt x="543" y="315"/>
                  </a:lnTo>
                  <a:lnTo>
                    <a:pt x="548" y="314"/>
                  </a:lnTo>
                  <a:lnTo>
                    <a:pt x="554" y="312"/>
                  </a:lnTo>
                  <a:lnTo>
                    <a:pt x="560" y="312"/>
                  </a:lnTo>
                  <a:lnTo>
                    <a:pt x="570" y="312"/>
                  </a:lnTo>
                  <a:lnTo>
                    <a:pt x="581" y="314"/>
                  </a:lnTo>
                  <a:lnTo>
                    <a:pt x="594" y="315"/>
                  </a:lnTo>
                  <a:lnTo>
                    <a:pt x="605" y="318"/>
                  </a:lnTo>
                  <a:lnTo>
                    <a:pt x="616" y="321"/>
                  </a:lnTo>
                  <a:lnTo>
                    <a:pt x="621" y="323"/>
                  </a:lnTo>
                  <a:lnTo>
                    <a:pt x="624" y="327"/>
                  </a:lnTo>
                  <a:lnTo>
                    <a:pt x="626" y="329"/>
                  </a:lnTo>
                  <a:lnTo>
                    <a:pt x="627" y="332"/>
                  </a:lnTo>
                  <a:lnTo>
                    <a:pt x="629" y="341"/>
                  </a:lnTo>
                  <a:lnTo>
                    <a:pt x="630" y="353"/>
                  </a:lnTo>
                  <a:lnTo>
                    <a:pt x="629" y="367"/>
                  </a:lnTo>
                  <a:lnTo>
                    <a:pt x="628" y="387"/>
                  </a:lnTo>
                  <a:lnTo>
                    <a:pt x="626" y="405"/>
                  </a:lnTo>
                  <a:lnTo>
                    <a:pt x="622" y="433"/>
                  </a:lnTo>
                  <a:lnTo>
                    <a:pt x="618" y="448"/>
                  </a:lnTo>
                  <a:lnTo>
                    <a:pt x="615" y="464"/>
                  </a:lnTo>
                  <a:lnTo>
                    <a:pt x="610" y="479"/>
                  </a:lnTo>
                  <a:lnTo>
                    <a:pt x="603" y="493"/>
                  </a:lnTo>
                  <a:lnTo>
                    <a:pt x="593" y="511"/>
                  </a:lnTo>
                  <a:lnTo>
                    <a:pt x="583" y="530"/>
                  </a:lnTo>
                  <a:lnTo>
                    <a:pt x="575" y="550"/>
                  </a:lnTo>
                  <a:lnTo>
                    <a:pt x="566" y="571"/>
                  </a:lnTo>
                  <a:lnTo>
                    <a:pt x="557" y="595"/>
                  </a:lnTo>
                  <a:lnTo>
                    <a:pt x="551" y="619"/>
                  </a:lnTo>
                  <a:lnTo>
                    <a:pt x="544" y="642"/>
                  </a:lnTo>
                  <a:lnTo>
                    <a:pt x="539" y="666"/>
                  </a:lnTo>
                  <a:lnTo>
                    <a:pt x="529" y="714"/>
                  </a:lnTo>
                  <a:lnTo>
                    <a:pt x="521" y="760"/>
                  </a:lnTo>
                  <a:lnTo>
                    <a:pt x="514" y="805"/>
                  </a:lnTo>
                  <a:lnTo>
                    <a:pt x="509" y="848"/>
                  </a:lnTo>
                  <a:lnTo>
                    <a:pt x="502" y="888"/>
                  </a:lnTo>
                  <a:lnTo>
                    <a:pt x="494" y="925"/>
                  </a:lnTo>
                  <a:lnTo>
                    <a:pt x="492" y="930"/>
                  </a:lnTo>
                  <a:lnTo>
                    <a:pt x="486" y="937"/>
                  </a:lnTo>
                  <a:lnTo>
                    <a:pt x="483" y="939"/>
                  </a:lnTo>
                  <a:lnTo>
                    <a:pt x="479" y="941"/>
                  </a:lnTo>
                  <a:lnTo>
                    <a:pt x="477" y="942"/>
                  </a:lnTo>
                  <a:lnTo>
                    <a:pt x="474" y="943"/>
                  </a:lnTo>
                  <a:lnTo>
                    <a:pt x="463" y="942"/>
                  </a:lnTo>
                  <a:lnTo>
                    <a:pt x="452" y="940"/>
                  </a:lnTo>
                  <a:lnTo>
                    <a:pt x="442" y="937"/>
                  </a:lnTo>
                  <a:lnTo>
                    <a:pt x="432" y="931"/>
                  </a:lnTo>
                  <a:lnTo>
                    <a:pt x="424" y="925"/>
                  </a:lnTo>
                  <a:lnTo>
                    <a:pt x="415" y="918"/>
                  </a:lnTo>
                  <a:lnTo>
                    <a:pt x="407" y="910"/>
                  </a:lnTo>
                  <a:lnTo>
                    <a:pt x="401" y="901"/>
                  </a:lnTo>
                  <a:lnTo>
                    <a:pt x="394" y="892"/>
                  </a:lnTo>
                  <a:lnTo>
                    <a:pt x="387" y="881"/>
                  </a:lnTo>
                  <a:lnTo>
                    <a:pt x="378" y="868"/>
                  </a:lnTo>
                  <a:lnTo>
                    <a:pt x="368" y="855"/>
                  </a:lnTo>
                  <a:lnTo>
                    <a:pt x="362" y="850"/>
                  </a:lnTo>
                  <a:lnTo>
                    <a:pt x="357" y="845"/>
                  </a:lnTo>
                  <a:lnTo>
                    <a:pt x="352" y="841"/>
                  </a:lnTo>
                  <a:lnTo>
                    <a:pt x="346" y="837"/>
                  </a:lnTo>
                  <a:lnTo>
                    <a:pt x="339" y="834"/>
                  </a:lnTo>
                  <a:lnTo>
                    <a:pt x="333" y="830"/>
                  </a:lnTo>
                  <a:lnTo>
                    <a:pt x="326" y="825"/>
                  </a:lnTo>
                  <a:lnTo>
                    <a:pt x="321" y="820"/>
                  </a:lnTo>
                  <a:lnTo>
                    <a:pt x="319" y="819"/>
                  </a:lnTo>
                  <a:lnTo>
                    <a:pt x="315" y="818"/>
                  </a:lnTo>
                  <a:lnTo>
                    <a:pt x="311" y="818"/>
                  </a:lnTo>
                  <a:lnTo>
                    <a:pt x="306" y="819"/>
                  </a:lnTo>
                  <a:lnTo>
                    <a:pt x="296" y="822"/>
                  </a:lnTo>
                  <a:lnTo>
                    <a:pt x="288" y="826"/>
                  </a:lnTo>
                  <a:lnTo>
                    <a:pt x="280" y="834"/>
                  </a:lnTo>
                  <a:lnTo>
                    <a:pt x="276" y="838"/>
                  </a:lnTo>
                  <a:lnTo>
                    <a:pt x="274" y="843"/>
                  </a:lnTo>
                  <a:lnTo>
                    <a:pt x="273" y="847"/>
                  </a:lnTo>
                  <a:lnTo>
                    <a:pt x="271" y="856"/>
                  </a:lnTo>
                  <a:lnTo>
                    <a:pt x="268" y="870"/>
                  </a:lnTo>
                  <a:lnTo>
                    <a:pt x="263" y="893"/>
                  </a:lnTo>
                  <a:lnTo>
                    <a:pt x="254" y="925"/>
                  </a:lnTo>
                  <a:lnTo>
                    <a:pt x="249" y="935"/>
                  </a:lnTo>
                  <a:lnTo>
                    <a:pt x="241" y="942"/>
                  </a:lnTo>
                  <a:lnTo>
                    <a:pt x="237" y="950"/>
                  </a:lnTo>
                  <a:lnTo>
                    <a:pt x="233" y="955"/>
                  </a:lnTo>
                  <a:lnTo>
                    <a:pt x="230" y="958"/>
                  </a:lnTo>
                  <a:lnTo>
                    <a:pt x="226" y="960"/>
                  </a:lnTo>
                  <a:lnTo>
                    <a:pt x="217" y="961"/>
                  </a:lnTo>
                  <a:lnTo>
                    <a:pt x="209" y="962"/>
                  </a:lnTo>
                  <a:lnTo>
                    <a:pt x="202" y="962"/>
                  </a:lnTo>
                  <a:lnTo>
                    <a:pt x="195" y="961"/>
                  </a:lnTo>
                  <a:lnTo>
                    <a:pt x="190" y="960"/>
                  </a:lnTo>
                  <a:lnTo>
                    <a:pt x="185" y="959"/>
                  </a:lnTo>
                  <a:lnTo>
                    <a:pt x="183" y="959"/>
                  </a:lnTo>
                  <a:lnTo>
                    <a:pt x="181" y="958"/>
                  </a:lnTo>
                  <a:lnTo>
                    <a:pt x="180" y="957"/>
                  </a:lnTo>
                  <a:lnTo>
                    <a:pt x="179" y="954"/>
                  </a:lnTo>
                  <a:lnTo>
                    <a:pt x="178" y="947"/>
                  </a:lnTo>
                  <a:lnTo>
                    <a:pt x="179" y="938"/>
                  </a:lnTo>
                  <a:lnTo>
                    <a:pt x="181" y="927"/>
                  </a:lnTo>
                  <a:lnTo>
                    <a:pt x="182" y="917"/>
                  </a:lnTo>
                  <a:lnTo>
                    <a:pt x="183" y="906"/>
                  </a:lnTo>
                  <a:lnTo>
                    <a:pt x="183" y="895"/>
                  </a:lnTo>
                  <a:lnTo>
                    <a:pt x="183" y="891"/>
                  </a:lnTo>
                  <a:lnTo>
                    <a:pt x="182" y="887"/>
                  </a:lnTo>
                  <a:lnTo>
                    <a:pt x="180" y="883"/>
                  </a:lnTo>
                  <a:lnTo>
                    <a:pt x="178" y="879"/>
                  </a:lnTo>
                  <a:lnTo>
                    <a:pt x="170" y="873"/>
                  </a:lnTo>
                  <a:lnTo>
                    <a:pt x="162" y="870"/>
                  </a:lnTo>
                  <a:lnTo>
                    <a:pt x="155" y="868"/>
                  </a:lnTo>
                  <a:lnTo>
                    <a:pt x="147" y="867"/>
                  </a:lnTo>
                  <a:lnTo>
                    <a:pt x="135" y="867"/>
                  </a:lnTo>
                  <a:lnTo>
                    <a:pt x="128" y="865"/>
                  </a:lnTo>
                  <a:lnTo>
                    <a:pt x="126" y="861"/>
                  </a:lnTo>
                  <a:lnTo>
                    <a:pt x="124" y="858"/>
                  </a:lnTo>
                  <a:lnTo>
                    <a:pt x="122" y="853"/>
                  </a:lnTo>
                  <a:lnTo>
                    <a:pt x="121" y="848"/>
                  </a:lnTo>
                  <a:lnTo>
                    <a:pt x="121" y="842"/>
                  </a:lnTo>
                  <a:lnTo>
                    <a:pt x="122" y="836"/>
                  </a:lnTo>
                  <a:lnTo>
                    <a:pt x="125" y="830"/>
                  </a:lnTo>
                  <a:lnTo>
                    <a:pt x="130" y="823"/>
                  </a:lnTo>
                  <a:lnTo>
                    <a:pt x="134" y="820"/>
                  </a:lnTo>
                  <a:lnTo>
                    <a:pt x="137" y="818"/>
                  </a:lnTo>
                  <a:lnTo>
                    <a:pt x="142" y="817"/>
                  </a:lnTo>
                  <a:lnTo>
                    <a:pt x="145" y="817"/>
                  </a:lnTo>
                  <a:lnTo>
                    <a:pt x="148" y="818"/>
                  </a:lnTo>
                  <a:lnTo>
                    <a:pt x="151" y="818"/>
                  </a:lnTo>
                  <a:lnTo>
                    <a:pt x="154" y="818"/>
                  </a:lnTo>
                  <a:lnTo>
                    <a:pt x="157" y="815"/>
                  </a:lnTo>
                  <a:lnTo>
                    <a:pt x="161" y="812"/>
                  </a:lnTo>
                  <a:lnTo>
                    <a:pt x="164" y="808"/>
                  </a:lnTo>
                  <a:lnTo>
                    <a:pt x="167" y="803"/>
                  </a:lnTo>
                  <a:lnTo>
                    <a:pt x="169" y="799"/>
                  </a:lnTo>
                  <a:lnTo>
                    <a:pt x="169" y="796"/>
                  </a:lnTo>
                  <a:lnTo>
                    <a:pt x="168" y="791"/>
                  </a:lnTo>
                  <a:lnTo>
                    <a:pt x="167" y="789"/>
                  </a:lnTo>
                  <a:lnTo>
                    <a:pt x="164" y="786"/>
                  </a:lnTo>
                  <a:lnTo>
                    <a:pt x="158" y="784"/>
                  </a:lnTo>
                  <a:lnTo>
                    <a:pt x="151" y="779"/>
                  </a:lnTo>
                  <a:lnTo>
                    <a:pt x="147" y="773"/>
                  </a:lnTo>
                  <a:lnTo>
                    <a:pt x="144" y="765"/>
                  </a:lnTo>
                  <a:lnTo>
                    <a:pt x="143" y="758"/>
                  </a:lnTo>
                  <a:lnTo>
                    <a:pt x="142" y="751"/>
                  </a:lnTo>
                  <a:lnTo>
                    <a:pt x="142" y="746"/>
                  </a:lnTo>
                  <a:lnTo>
                    <a:pt x="143" y="739"/>
                  </a:lnTo>
                  <a:lnTo>
                    <a:pt x="146" y="735"/>
                  </a:lnTo>
                  <a:lnTo>
                    <a:pt x="149" y="730"/>
                  </a:lnTo>
                  <a:lnTo>
                    <a:pt x="154" y="727"/>
                  </a:lnTo>
                  <a:lnTo>
                    <a:pt x="161" y="724"/>
                  </a:lnTo>
                  <a:lnTo>
                    <a:pt x="169" y="719"/>
                  </a:lnTo>
                  <a:lnTo>
                    <a:pt x="179" y="716"/>
                  </a:lnTo>
                  <a:lnTo>
                    <a:pt x="198" y="711"/>
                  </a:lnTo>
                  <a:lnTo>
                    <a:pt x="217" y="705"/>
                  </a:lnTo>
                  <a:lnTo>
                    <a:pt x="252" y="696"/>
                  </a:lnTo>
                  <a:lnTo>
                    <a:pt x="284" y="691"/>
                  </a:lnTo>
                  <a:lnTo>
                    <a:pt x="306" y="688"/>
                  </a:lnTo>
                  <a:lnTo>
                    <a:pt x="315" y="688"/>
                  </a:lnTo>
                  <a:lnTo>
                    <a:pt x="319" y="689"/>
                  </a:lnTo>
                  <a:lnTo>
                    <a:pt x="322" y="692"/>
                  </a:lnTo>
                  <a:lnTo>
                    <a:pt x="324" y="695"/>
                  </a:lnTo>
                  <a:lnTo>
                    <a:pt x="327" y="698"/>
                  </a:lnTo>
                  <a:lnTo>
                    <a:pt x="329" y="703"/>
                  </a:lnTo>
                  <a:lnTo>
                    <a:pt x="329" y="707"/>
                  </a:lnTo>
                  <a:lnTo>
                    <a:pt x="326" y="712"/>
                  </a:lnTo>
                  <a:lnTo>
                    <a:pt x="323" y="716"/>
                  </a:lnTo>
                  <a:lnTo>
                    <a:pt x="317" y="721"/>
                  </a:lnTo>
                  <a:lnTo>
                    <a:pt x="311" y="727"/>
                  </a:lnTo>
                  <a:lnTo>
                    <a:pt x="309" y="730"/>
                  </a:lnTo>
                  <a:lnTo>
                    <a:pt x="308" y="735"/>
                  </a:lnTo>
                  <a:lnTo>
                    <a:pt x="307" y="739"/>
                  </a:lnTo>
                  <a:lnTo>
                    <a:pt x="307" y="744"/>
                  </a:lnTo>
                  <a:lnTo>
                    <a:pt x="308" y="749"/>
                  </a:lnTo>
                  <a:lnTo>
                    <a:pt x="309" y="754"/>
                  </a:lnTo>
                  <a:lnTo>
                    <a:pt x="311" y="759"/>
                  </a:lnTo>
                  <a:lnTo>
                    <a:pt x="313" y="763"/>
                  </a:lnTo>
                  <a:lnTo>
                    <a:pt x="320" y="772"/>
                  </a:lnTo>
                  <a:lnTo>
                    <a:pt x="327" y="778"/>
                  </a:lnTo>
                  <a:lnTo>
                    <a:pt x="344" y="790"/>
                  </a:lnTo>
                  <a:lnTo>
                    <a:pt x="360" y="801"/>
                  </a:lnTo>
                  <a:lnTo>
                    <a:pt x="365" y="805"/>
                  </a:lnTo>
                  <a:lnTo>
                    <a:pt x="369" y="806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8" y="807"/>
                  </a:lnTo>
                  <a:lnTo>
                    <a:pt x="397" y="805"/>
                  </a:lnTo>
                  <a:lnTo>
                    <a:pt x="406" y="800"/>
                  </a:lnTo>
                  <a:lnTo>
                    <a:pt x="415" y="795"/>
                  </a:lnTo>
                  <a:lnTo>
                    <a:pt x="424" y="788"/>
                  </a:lnTo>
                  <a:lnTo>
                    <a:pt x="431" y="782"/>
                  </a:lnTo>
                  <a:lnTo>
                    <a:pt x="437" y="775"/>
                  </a:lnTo>
                  <a:lnTo>
                    <a:pt x="444" y="762"/>
                  </a:lnTo>
                  <a:lnTo>
                    <a:pt x="452" y="750"/>
                  </a:lnTo>
                  <a:lnTo>
                    <a:pt x="455" y="741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57995803-A3F4-8F68-9174-55D87E8E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3251" y="6124576"/>
              <a:ext cx="77788" cy="169863"/>
            </a:xfrm>
            <a:custGeom>
              <a:avLst/>
              <a:gdLst>
                <a:gd name="T0" fmla="*/ 4 w 147"/>
                <a:gd name="T1" fmla="*/ 252 h 319"/>
                <a:gd name="T2" fmla="*/ 1 w 147"/>
                <a:gd name="T3" fmla="*/ 232 h 319"/>
                <a:gd name="T4" fmla="*/ 0 w 147"/>
                <a:gd name="T5" fmla="*/ 213 h 319"/>
                <a:gd name="T6" fmla="*/ 0 w 147"/>
                <a:gd name="T7" fmla="*/ 196 h 319"/>
                <a:gd name="T8" fmla="*/ 2 w 147"/>
                <a:gd name="T9" fmla="*/ 179 h 319"/>
                <a:gd name="T10" fmla="*/ 6 w 147"/>
                <a:gd name="T11" fmla="*/ 148 h 319"/>
                <a:gd name="T12" fmla="*/ 11 w 147"/>
                <a:gd name="T13" fmla="*/ 118 h 319"/>
                <a:gd name="T14" fmla="*/ 14 w 147"/>
                <a:gd name="T15" fmla="*/ 94 h 319"/>
                <a:gd name="T16" fmla="*/ 17 w 147"/>
                <a:gd name="T17" fmla="*/ 69 h 319"/>
                <a:gd name="T18" fmla="*/ 21 w 147"/>
                <a:gd name="T19" fmla="*/ 44 h 319"/>
                <a:gd name="T20" fmla="*/ 24 w 147"/>
                <a:gd name="T21" fmla="*/ 19 h 319"/>
                <a:gd name="T22" fmla="*/ 26 w 147"/>
                <a:gd name="T23" fmla="*/ 12 h 319"/>
                <a:gd name="T24" fmla="*/ 29 w 147"/>
                <a:gd name="T25" fmla="*/ 7 h 319"/>
                <a:gd name="T26" fmla="*/ 30 w 147"/>
                <a:gd name="T27" fmla="*/ 1 h 319"/>
                <a:gd name="T28" fmla="*/ 33 w 147"/>
                <a:gd name="T29" fmla="*/ 0 h 319"/>
                <a:gd name="T30" fmla="*/ 36 w 147"/>
                <a:gd name="T31" fmla="*/ 0 h 319"/>
                <a:gd name="T32" fmla="*/ 41 w 147"/>
                <a:gd name="T33" fmla="*/ 1 h 319"/>
                <a:gd name="T34" fmla="*/ 48 w 147"/>
                <a:gd name="T35" fmla="*/ 3 h 319"/>
                <a:gd name="T36" fmla="*/ 53 w 147"/>
                <a:gd name="T37" fmla="*/ 8 h 319"/>
                <a:gd name="T38" fmla="*/ 57 w 147"/>
                <a:gd name="T39" fmla="*/ 11 h 319"/>
                <a:gd name="T40" fmla="*/ 59 w 147"/>
                <a:gd name="T41" fmla="*/ 14 h 319"/>
                <a:gd name="T42" fmla="*/ 61 w 147"/>
                <a:gd name="T43" fmla="*/ 20 h 319"/>
                <a:gd name="T44" fmla="*/ 63 w 147"/>
                <a:gd name="T45" fmla="*/ 26 h 319"/>
                <a:gd name="T46" fmla="*/ 66 w 147"/>
                <a:gd name="T47" fmla="*/ 37 h 319"/>
                <a:gd name="T48" fmla="*/ 71 w 147"/>
                <a:gd name="T49" fmla="*/ 46 h 319"/>
                <a:gd name="T50" fmla="*/ 74 w 147"/>
                <a:gd name="T51" fmla="*/ 53 h 319"/>
                <a:gd name="T52" fmla="*/ 77 w 147"/>
                <a:gd name="T53" fmla="*/ 57 h 319"/>
                <a:gd name="T54" fmla="*/ 85 w 147"/>
                <a:gd name="T55" fmla="*/ 65 h 319"/>
                <a:gd name="T56" fmla="*/ 93 w 147"/>
                <a:gd name="T57" fmla="*/ 72 h 319"/>
                <a:gd name="T58" fmla="*/ 101 w 147"/>
                <a:gd name="T59" fmla="*/ 83 h 319"/>
                <a:gd name="T60" fmla="*/ 109 w 147"/>
                <a:gd name="T61" fmla="*/ 94 h 319"/>
                <a:gd name="T62" fmla="*/ 117 w 147"/>
                <a:gd name="T63" fmla="*/ 105 h 319"/>
                <a:gd name="T64" fmla="*/ 123 w 147"/>
                <a:gd name="T65" fmla="*/ 116 h 319"/>
                <a:gd name="T66" fmla="*/ 129 w 147"/>
                <a:gd name="T67" fmla="*/ 125 h 319"/>
                <a:gd name="T68" fmla="*/ 134 w 147"/>
                <a:gd name="T69" fmla="*/ 139 h 319"/>
                <a:gd name="T70" fmla="*/ 139 w 147"/>
                <a:gd name="T71" fmla="*/ 155 h 319"/>
                <a:gd name="T72" fmla="*/ 143 w 147"/>
                <a:gd name="T73" fmla="*/ 173 h 319"/>
                <a:gd name="T74" fmla="*/ 145 w 147"/>
                <a:gd name="T75" fmla="*/ 197 h 319"/>
                <a:gd name="T76" fmla="*/ 147 w 147"/>
                <a:gd name="T77" fmla="*/ 220 h 319"/>
                <a:gd name="T78" fmla="*/ 146 w 147"/>
                <a:gd name="T79" fmla="*/ 237 h 319"/>
                <a:gd name="T80" fmla="*/ 146 w 147"/>
                <a:gd name="T81" fmla="*/ 248 h 319"/>
                <a:gd name="T82" fmla="*/ 141 w 147"/>
                <a:gd name="T83" fmla="*/ 271 h 319"/>
                <a:gd name="T84" fmla="*/ 134 w 147"/>
                <a:gd name="T85" fmla="*/ 289 h 319"/>
                <a:gd name="T86" fmla="*/ 130 w 147"/>
                <a:gd name="T87" fmla="*/ 301 h 319"/>
                <a:gd name="T88" fmla="*/ 128 w 147"/>
                <a:gd name="T89" fmla="*/ 305 h 319"/>
                <a:gd name="T90" fmla="*/ 119 w 147"/>
                <a:gd name="T91" fmla="*/ 313 h 319"/>
                <a:gd name="T92" fmla="*/ 111 w 147"/>
                <a:gd name="T93" fmla="*/ 317 h 319"/>
                <a:gd name="T94" fmla="*/ 104 w 147"/>
                <a:gd name="T95" fmla="*/ 319 h 319"/>
                <a:gd name="T96" fmla="*/ 97 w 147"/>
                <a:gd name="T97" fmla="*/ 319 h 319"/>
                <a:gd name="T98" fmla="*/ 92 w 147"/>
                <a:gd name="T99" fmla="*/ 318 h 319"/>
                <a:gd name="T100" fmla="*/ 86 w 147"/>
                <a:gd name="T101" fmla="*/ 317 h 319"/>
                <a:gd name="T102" fmla="*/ 82 w 147"/>
                <a:gd name="T103" fmla="*/ 315 h 319"/>
                <a:gd name="T104" fmla="*/ 77 w 147"/>
                <a:gd name="T105" fmla="*/ 313 h 319"/>
                <a:gd name="T106" fmla="*/ 69 w 147"/>
                <a:gd name="T107" fmla="*/ 307 h 319"/>
                <a:gd name="T108" fmla="*/ 60 w 147"/>
                <a:gd name="T109" fmla="*/ 301 h 319"/>
                <a:gd name="T110" fmla="*/ 42 w 147"/>
                <a:gd name="T111" fmla="*/ 288 h 319"/>
                <a:gd name="T112" fmla="*/ 25 w 147"/>
                <a:gd name="T113" fmla="*/ 275 h 319"/>
                <a:gd name="T114" fmla="*/ 17 w 147"/>
                <a:gd name="T115" fmla="*/ 269 h 319"/>
                <a:gd name="T116" fmla="*/ 11 w 147"/>
                <a:gd name="T117" fmla="*/ 263 h 319"/>
                <a:gd name="T118" fmla="*/ 6 w 147"/>
                <a:gd name="T119" fmla="*/ 257 h 319"/>
                <a:gd name="T120" fmla="*/ 4 w 147"/>
                <a:gd name="T121" fmla="*/ 25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" h="319">
                  <a:moveTo>
                    <a:pt x="4" y="252"/>
                  </a:moveTo>
                  <a:lnTo>
                    <a:pt x="1" y="232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2" y="179"/>
                  </a:lnTo>
                  <a:lnTo>
                    <a:pt x="6" y="148"/>
                  </a:lnTo>
                  <a:lnTo>
                    <a:pt x="11" y="118"/>
                  </a:lnTo>
                  <a:lnTo>
                    <a:pt x="14" y="94"/>
                  </a:lnTo>
                  <a:lnTo>
                    <a:pt x="17" y="69"/>
                  </a:lnTo>
                  <a:lnTo>
                    <a:pt x="21" y="44"/>
                  </a:lnTo>
                  <a:lnTo>
                    <a:pt x="24" y="19"/>
                  </a:lnTo>
                  <a:lnTo>
                    <a:pt x="26" y="12"/>
                  </a:lnTo>
                  <a:lnTo>
                    <a:pt x="29" y="7"/>
                  </a:lnTo>
                  <a:lnTo>
                    <a:pt x="30" y="1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1" y="1"/>
                  </a:lnTo>
                  <a:lnTo>
                    <a:pt x="48" y="3"/>
                  </a:lnTo>
                  <a:lnTo>
                    <a:pt x="53" y="8"/>
                  </a:lnTo>
                  <a:lnTo>
                    <a:pt x="57" y="11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6" y="37"/>
                  </a:lnTo>
                  <a:lnTo>
                    <a:pt x="71" y="46"/>
                  </a:lnTo>
                  <a:lnTo>
                    <a:pt x="74" y="53"/>
                  </a:lnTo>
                  <a:lnTo>
                    <a:pt x="77" y="57"/>
                  </a:lnTo>
                  <a:lnTo>
                    <a:pt x="85" y="65"/>
                  </a:lnTo>
                  <a:lnTo>
                    <a:pt x="93" y="72"/>
                  </a:lnTo>
                  <a:lnTo>
                    <a:pt x="101" y="83"/>
                  </a:lnTo>
                  <a:lnTo>
                    <a:pt x="109" y="94"/>
                  </a:lnTo>
                  <a:lnTo>
                    <a:pt x="117" y="105"/>
                  </a:lnTo>
                  <a:lnTo>
                    <a:pt x="123" y="116"/>
                  </a:lnTo>
                  <a:lnTo>
                    <a:pt x="129" y="125"/>
                  </a:lnTo>
                  <a:lnTo>
                    <a:pt x="134" y="139"/>
                  </a:lnTo>
                  <a:lnTo>
                    <a:pt x="139" y="155"/>
                  </a:lnTo>
                  <a:lnTo>
                    <a:pt x="143" y="173"/>
                  </a:lnTo>
                  <a:lnTo>
                    <a:pt x="145" y="197"/>
                  </a:lnTo>
                  <a:lnTo>
                    <a:pt x="147" y="220"/>
                  </a:lnTo>
                  <a:lnTo>
                    <a:pt x="146" y="237"/>
                  </a:lnTo>
                  <a:lnTo>
                    <a:pt x="146" y="248"/>
                  </a:lnTo>
                  <a:lnTo>
                    <a:pt x="141" y="271"/>
                  </a:lnTo>
                  <a:lnTo>
                    <a:pt x="134" y="289"/>
                  </a:lnTo>
                  <a:lnTo>
                    <a:pt x="130" y="301"/>
                  </a:lnTo>
                  <a:lnTo>
                    <a:pt x="128" y="305"/>
                  </a:lnTo>
                  <a:lnTo>
                    <a:pt x="119" y="313"/>
                  </a:lnTo>
                  <a:lnTo>
                    <a:pt x="111" y="317"/>
                  </a:lnTo>
                  <a:lnTo>
                    <a:pt x="104" y="319"/>
                  </a:lnTo>
                  <a:lnTo>
                    <a:pt x="97" y="319"/>
                  </a:lnTo>
                  <a:lnTo>
                    <a:pt x="92" y="318"/>
                  </a:lnTo>
                  <a:lnTo>
                    <a:pt x="86" y="317"/>
                  </a:lnTo>
                  <a:lnTo>
                    <a:pt x="82" y="315"/>
                  </a:lnTo>
                  <a:lnTo>
                    <a:pt x="77" y="313"/>
                  </a:lnTo>
                  <a:lnTo>
                    <a:pt x="69" y="307"/>
                  </a:lnTo>
                  <a:lnTo>
                    <a:pt x="60" y="301"/>
                  </a:lnTo>
                  <a:lnTo>
                    <a:pt x="42" y="288"/>
                  </a:lnTo>
                  <a:lnTo>
                    <a:pt x="25" y="275"/>
                  </a:lnTo>
                  <a:lnTo>
                    <a:pt x="17" y="269"/>
                  </a:lnTo>
                  <a:lnTo>
                    <a:pt x="11" y="263"/>
                  </a:lnTo>
                  <a:lnTo>
                    <a:pt x="6" y="257"/>
                  </a:lnTo>
                  <a:lnTo>
                    <a:pt x="4" y="252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1A9826FF-F846-CC23-2E80-AA85A719BB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9988" y="5741988"/>
              <a:ext cx="601663" cy="566738"/>
            </a:xfrm>
            <a:custGeom>
              <a:avLst/>
              <a:gdLst>
                <a:gd name="T0" fmla="*/ 469 w 1135"/>
                <a:gd name="T1" fmla="*/ 1062 h 1070"/>
                <a:gd name="T2" fmla="*/ 382 w 1135"/>
                <a:gd name="T3" fmla="*/ 1039 h 1070"/>
                <a:gd name="T4" fmla="*/ 394 w 1135"/>
                <a:gd name="T5" fmla="*/ 990 h 1070"/>
                <a:gd name="T6" fmla="*/ 553 w 1135"/>
                <a:gd name="T7" fmla="*/ 922 h 1070"/>
                <a:gd name="T8" fmla="*/ 647 w 1135"/>
                <a:gd name="T9" fmla="*/ 907 h 1070"/>
                <a:gd name="T10" fmla="*/ 735 w 1135"/>
                <a:gd name="T11" fmla="*/ 932 h 1070"/>
                <a:gd name="T12" fmla="*/ 774 w 1135"/>
                <a:gd name="T13" fmla="*/ 848 h 1070"/>
                <a:gd name="T14" fmla="*/ 817 w 1135"/>
                <a:gd name="T15" fmla="*/ 705 h 1070"/>
                <a:gd name="T16" fmla="*/ 903 w 1135"/>
                <a:gd name="T17" fmla="*/ 552 h 1070"/>
                <a:gd name="T18" fmla="*/ 937 w 1135"/>
                <a:gd name="T19" fmla="*/ 468 h 1070"/>
                <a:gd name="T20" fmla="*/ 865 w 1135"/>
                <a:gd name="T21" fmla="*/ 482 h 1070"/>
                <a:gd name="T22" fmla="*/ 804 w 1135"/>
                <a:gd name="T23" fmla="*/ 521 h 1070"/>
                <a:gd name="T24" fmla="*/ 711 w 1135"/>
                <a:gd name="T25" fmla="*/ 613 h 1070"/>
                <a:gd name="T26" fmla="*/ 695 w 1135"/>
                <a:gd name="T27" fmla="*/ 692 h 1070"/>
                <a:gd name="T28" fmla="*/ 640 w 1135"/>
                <a:gd name="T29" fmla="*/ 728 h 1070"/>
                <a:gd name="T30" fmla="*/ 604 w 1135"/>
                <a:gd name="T31" fmla="*/ 634 h 1070"/>
                <a:gd name="T32" fmla="*/ 546 w 1135"/>
                <a:gd name="T33" fmla="*/ 661 h 1070"/>
                <a:gd name="T34" fmla="*/ 471 w 1135"/>
                <a:gd name="T35" fmla="*/ 742 h 1070"/>
                <a:gd name="T36" fmla="*/ 424 w 1135"/>
                <a:gd name="T37" fmla="*/ 826 h 1070"/>
                <a:gd name="T38" fmla="*/ 365 w 1135"/>
                <a:gd name="T39" fmla="*/ 898 h 1070"/>
                <a:gd name="T40" fmla="*/ 361 w 1135"/>
                <a:gd name="T41" fmla="*/ 796 h 1070"/>
                <a:gd name="T42" fmla="*/ 339 w 1135"/>
                <a:gd name="T43" fmla="*/ 773 h 1070"/>
                <a:gd name="T44" fmla="*/ 247 w 1135"/>
                <a:gd name="T45" fmla="*/ 853 h 1070"/>
                <a:gd name="T46" fmla="*/ 168 w 1135"/>
                <a:gd name="T47" fmla="*/ 1011 h 1070"/>
                <a:gd name="T48" fmla="*/ 124 w 1135"/>
                <a:gd name="T49" fmla="*/ 1069 h 1070"/>
                <a:gd name="T50" fmla="*/ 28 w 1135"/>
                <a:gd name="T51" fmla="*/ 1041 h 1070"/>
                <a:gd name="T52" fmla="*/ 2 w 1135"/>
                <a:gd name="T53" fmla="*/ 966 h 1070"/>
                <a:gd name="T54" fmla="*/ 32 w 1135"/>
                <a:gd name="T55" fmla="*/ 849 h 1070"/>
                <a:gd name="T56" fmla="*/ 94 w 1135"/>
                <a:gd name="T57" fmla="*/ 884 h 1070"/>
                <a:gd name="T58" fmla="*/ 186 w 1135"/>
                <a:gd name="T59" fmla="*/ 823 h 1070"/>
                <a:gd name="T60" fmla="*/ 316 w 1135"/>
                <a:gd name="T61" fmla="*/ 700 h 1070"/>
                <a:gd name="T62" fmla="*/ 418 w 1135"/>
                <a:gd name="T63" fmla="*/ 599 h 1070"/>
                <a:gd name="T64" fmla="*/ 418 w 1135"/>
                <a:gd name="T65" fmla="*/ 486 h 1070"/>
                <a:gd name="T66" fmla="*/ 424 w 1135"/>
                <a:gd name="T67" fmla="*/ 409 h 1070"/>
                <a:gd name="T68" fmla="*/ 511 w 1135"/>
                <a:gd name="T69" fmla="*/ 319 h 1070"/>
                <a:gd name="T70" fmla="*/ 441 w 1135"/>
                <a:gd name="T71" fmla="*/ 276 h 1070"/>
                <a:gd name="T72" fmla="*/ 384 w 1135"/>
                <a:gd name="T73" fmla="*/ 210 h 1070"/>
                <a:gd name="T74" fmla="*/ 544 w 1135"/>
                <a:gd name="T75" fmla="*/ 208 h 1070"/>
                <a:gd name="T76" fmla="*/ 725 w 1135"/>
                <a:gd name="T77" fmla="*/ 140 h 1070"/>
                <a:gd name="T78" fmla="*/ 871 w 1135"/>
                <a:gd name="T79" fmla="*/ 56 h 1070"/>
                <a:gd name="T80" fmla="*/ 966 w 1135"/>
                <a:gd name="T81" fmla="*/ 1 h 1070"/>
                <a:gd name="T82" fmla="*/ 1025 w 1135"/>
                <a:gd name="T83" fmla="*/ 49 h 1070"/>
                <a:gd name="T84" fmla="*/ 1007 w 1135"/>
                <a:gd name="T85" fmla="*/ 131 h 1070"/>
                <a:gd name="T86" fmla="*/ 809 w 1135"/>
                <a:gd name="T87" fmla="*/ 230 h 1070"/>
                <a:gd name="T88" fmla="*/ 767 w 1135"/>
                <a:gd name="T89" fmla="*/ 299 h 1070"/>
                <a:gd name="T90" fmla="*/ 794 w 1135"/>
                <a:gd name="T91" fmla="*/ 380 h 1070"/>
                <a:gd name="T92" fmla="*/ 842 w 1135"/>
                <a:gd name="T93" fmla="*/ 423 h 1070"/>
                <a:gd name="T94" fmla="*/ 1007 w 1135"/>
                <a:gd name="T95" fmla="*/ 334 h 1070"/>
                <a:gd name="T96" fmla="*/ 1110 w 1135"/>
                <a:gd name="T97" fmla="*/ 358 h 1070"/>
                <a:gd name="T98" fmla="*/ 1124 w 1135"/>
                <a:gd name="T99" fmla="*/ 443 h 1070"/>
                <a:gd name="T100" fmla="*/ 1076 w 1135"/>
                <a:gd name="T101" fmla="*/ 520 h 1070"/>
                <a:gd name="T102" fmla="*/ 1005 w 1135"/>
                <a:gd name="T103" fmla="*/ 646 h 1070"/>
                <a:gd name="T104" fmla="*/ 926 w 1135"/>
                <a:gd name="T105" fmla="*/ 849 h 1070"/>
                <a:gd name="T106" fmla="*/ 860 w 1135"/>
                <a:gd name="T107" fmla="*/ 1028 h 1070"/>
                <a:gd name="T108" fmla="*/ 752 w 1135"/>
                <a:gd name="T109" fmla="*/ 1069 h 1070"/>
                <a:gd name="T110" fmla="*/ 692 w 1135"/>
                <a:gd name="T111" fmla="*/ 1004 h 1070"/>
                <a:gd name="T112" fmla="*/ 640 w 1135"/>
                <a:gd name="T113" fmla="*/ 972 h 1070"/>
                <a:gd name="T114" fmla="*/ 604 w 1135"/>
                <a:gd name="T115" fmla="*/ 1047 h 1070"/>
                <a:gd name="T116" fmla="*/ 517 w 1135"/>
                <a:gd name="T117" fmla="*/ 541 h 1070"/>
                <a:gd name="T118" fmla="*/ 658 w 1135"/>
                <a:gd name="T119" fmla="*/ 494 h 1070"/>
                <a:gd name="T120" fmla="*/ 705 w 1135"/>
                <a:gd name="T121" fmla="*/ 392 h 1070"/>
                <a:gd name="T122" fmla="*/ 674 w 1135"/>
                <a:gd name="T123" fmla="*/ 323 h 1070"/>
                <a:gd name="T124" fmla="*/ 544 w 1135"/>
                <a:gd name="T125" fmla="*/ 365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" h="1070">
                  <a:moveTo>
                    <a:pt x="604" y="1047"/>
                  </a:moveTo>
                  <a:lnTo>
                    <a:pt x="595" y="1054"/>
                  </a:lnTo>
                  <a:lnTo>
                    <a:pt x="586" y="1059"/>
                  </a:lnTo>
                  <a:lnTo>
                    <a:pt x="577" y="1062"/>
                  </a:lnTo>
                  <a:lnTo>
                    <a:pt x="568" y="1064"/>
                  </a:lnTo>
                  <a:lnTo>
                    <a:pt x="551" y="1066"/>
                  </a:lnTo>
                  <a:lnTo>
                    <a:pt x="528" y="1066"/>
                  </a:lnTo>
                  <a:lnTo>
                    <a:pt x="505" y="1065"/>
                  </a:lnTo>
                  <a:lnTo>
                    <a:pt x="488" y="1064"/>
                  </a:lnTo>
                  <a:lnTo>
                    <a:pt x="469" y="1062"/>
                  </a:lnTo>
                  <a:lnTo>
                    <a:pt x="452" y="1059"/>
                  </a:lnTo>
                  <a:lnTo>
                    <a:pt x="435" y="1057"/>
                  </a:lnTo>
                  <a:lnTo>
                    <a:pt x="420" y="1053"/>
                  </a:lnTo>
                  <a:lnTo>
                    <a:pt x="408" y="1052"/>
                  </a:lnTo>
                  <a:lnTo>
                    <a:pt x="397" y="1052"/>
                  </a:lnTo>
                  <a:lnTo>
                    <a:pt x="393" y="1051"/>
                  </a:lnTo>
                  <a:lnTo>
                    <a:pt x="388" y="1051"/>
                  </a:lnTo>
                  <a:lnTo>
                    <a:pt x="386" y="1050"/>
                  </a:lnTo>
                  <a:lnTo>
                    <a:pt x="385" y="1048"/>
                  </a:lnTo>
                  <a:lnTo>
                    <a:pt x="382" y="1039"/>
                  </a:lnTo>
                  <a:lnTo>
                    <a:pt x="382" y="1031"/>
                  </a:lnTo>
                  <a:lnTo>
                    <a:pt x="382" y="1025"/>
                  </a:lnTo>
                  <a:lnTo>
                    <a:pt x="383" y="1019"/>
                  </a:lnTo>
                  <a:lnTo>
                    <a:pt x="382" y="1016"/>
                  </a:lnTo>
                  <a:lnTo>
                    <a:pt x="382" y="1011"/>
                  </a:lnTo>
                  <a:lnTo>
                    <a:pt x="382" y="1006"/>
                  </a:lnTo>
                  <a:lnTo>
                    <a:pt x="384" y="1002"/>
                  </a:lnTo>
                  <a:lnTo>
                    <a:pt x="387" y="997"/>
                  </a:lnTo>
                  <a:lnTo>
                    <a:pt x="390" y="993"/>
                  </a:lnTo>
                  <a:lnTo>
                    <a:pt x="394" y="990"/>
                  </a:lnTo>
                  <a:lnTo>
                    <a:pt x="399" y="988"/>
                  </a:lnTo>
                  <a:lnTo>
                    <a:pt x="411" y="981"/>
                  </a:lnTo>
                  <a:lnTo>
                    <a:pt x="424" y="975"/>
                  </a:lnTo>
                  <a:lnTo>
                    <a:pt x="456" y="960"/>
                  </a:lnTo>
                  <a:lnTo>
                    <a:pt x="494" y="945"/>
                  </a:lnTo>
                  <a:lnTo>
                    <a:pt x="523" y="934"/>
                  </a:lnTo>
                  <a:lnTo>
                    <a:pt x="528" y="932"/>
                  </a:lnTo>
                  <a:lnTo>
                    <a:pt x="530" y="931"/>
                  </a:lnTo>
                  <a:lnTo>
                    <a:pt x="541" y="926"/>
                  </a:lnTo>
                  <a:lnTo>
                    <a:pt x="553" y="922"/>
                  </a:lnTo>
                  <a:lnTo>
                    <a:pt x="561" y="920"/>
                  </a:lnTo>
                  <a:lnTo>
                    <a:pt x="572" y="917"/>
                  </a:lnTo>
                  <a:lnTo>
                    <a:pt x="585" y="913"/>
                  </a:lnTo>
                  <a:lnTo>
                    <a:pt x="597" y="910"/>
                  </a:lnTo>
                  <a:lnTo>
                    <a:pt x="604" y="908"/>
                  </a:lnTo>
                  <a:lnTo>
                    <a:pt x="614" y="905"/>
                  </a:lnTo>
                  <a:lnTo>
                    <a:pt x="625" y="903"/>
                  </a:lnTo>
                  <a:lnTo>
                    <a:pt x="634" y="903"/>
                  </a:lnTo>
                  <a:lnTo>
                    <a:pt x="644" y="906"/>
                  </a:lnTo>
                  <a:lnTo>
                    <a:pt x="647" y="907"/>
                  </a:lnTo>
                  <a:lnTo>
                    <a:pt x="650" y="907"/>
                  </a:lnTo>
                  <a:lnTo>
                    <a:pt x="665" y="914"/>
                  </a:lnTo>
                  <a:lnTo>
                    <a:pt x="680" y="921"/>
                  </a:lnTo>
                  <a:lnTo>
                    <a:pt x="691" y="927"/>
                  </a:lnTo>
                  <a:lnTo>
                    <a:pt x="704" y="934"/>
                  </a:lnTo>
                  <a:lnTo>
                    <a:pt x="710" y="936"/>
                  </a:lnTo>
                  <a:lnTo>
                    <a:pt x="714" y="937"/>
                  </a:lnTo>
                  <a:lnTo>
                    <a:pt x="721" y="936"/>
                  </a:lnTo>
                  <a:lnTo>
                    <a:pt x="727" y="935"/>
                  </a:lnTo>
                  <a:lnTo>
                    <a:pt x="735" y="932"/>
                  </a:lnTo>
                  <a:lnTo>
                    <a:pt x="742" y="929"/>
                  </a:lnTo>
                  <a:lnTo>
                    <a:pt x="748" y="924"/>
                  </a:lnTo>
                  <a:lnTo>
                    <a:pt x="755" y="919"/>
                  </a:lnTo>
                  <a:lnTo>
                    <a:pt x="759" y="914"/>
                  </a:lnTo>
                  <a:lnTo>
                    <a:pt x="762" y="909"/>
                  </a:lnTo>
                  <a:lnTo>
                    <a:pt x="765" y="901"/>
                  </a:lnTo>
                  <a:lnTo>
                    <a:pt x="768" y="894"/>
                  </a:lnTo>
                  <a:lnTo>
                    <a:pt x="770" y="882"/>
                  </a:lnTo>
                  <a:lnTo>
                    <a:pt x="773" y="864"/>
                  </a:lnTo>
                  <a:lnTo>
                    <a:pt x="774" y="848"/>
                  </a:lnTo>
                  <a:lnTo>
                    <a:pt x="775" y="830"/>
                  </a:lnTo>
                  <a:lnTo>
                    <a:pt x="777" y="814"/>
                  </a:lnTo>
                  <a:lnTo>
                    <a:pt x="779" y="796"/>
                  </a:lnTo>
                  <a:lnTo>
                    <a:pt x="781" y="785"/>
                  </a:lnTo>
                  <a:lnTo>
                    <a:pt x="786" y="772"/>
                  </a:lnTo>
                  <a:lnTo>
                    <a:pt x="791" y="759"/>
                  </a:lnTo>
                  <a:lnTo>
                    <a:pt x="797" y="746"/>
                  </a:lnTo>
                  <a:lnTo>
                    <a:pt x="807" y="724"/>
                  </a:lnTo>
                  <a:lnTo>
                    <a:pt x="814" y="712"/>
                  </a:lnTo>
                  <a:lnTo>
                    <a:pt x="817" y="705"/>
                  </a:lnTo>
                  <a:lnTo>
                    <a:pt x="822" y="696"/>
                  </a:lnTo>
                  <a:lnTo>
                    <a:pt x="828" y="684"/>
                  </a:lnTo>
                  <a:lnTo>
                    <a:pt x="832" y="674"/>
                  </a:lnTo>
                  <a:lnTo>
                    <a:pt x="843" y="653"/>
                  </a:lnTo>
                  <a:lnTo>
                    <a:pt x="855" y="631"/>
                  </a:lnTo>
                  <a:lnTo>
                    <a:pt x="867" y="610"/>
                  </a:lnTo>
                  <a:lnTo>
                    <a:pt x="880" y="591"/>
                  </a:lnTo>
                  <a:lnTo>
                    <a:pt x="887" y="578"/>
                  </a:lnTo>
                  <a:lnTo>
                    <a:pt x="895" y="565"/>
                  </a:lnTo>
                  <a:lnTo>
                    <a:pt x="903" y="552"/>
                  </a:lnTo>
                  <a:lnTo>
                    <a:pt x="912" y="540"/>
                  </a:lnTo>
                  <a:lnTo>
                    <a:pt x="920" y="528"/>
                  </a:lnTo>
                  <a:lnTo>
                    <a:pt x="927" y="516"/>
                  </a:lnTo>
                  <a:lnTo>
                    <a:pt x="938" y="499"/>
                  </a:lnTo>
                  <a:lnTo>
                    <a:pt x="944" y="492"/>
                  </a:lnTo>
                  <a:lnTo>
                    <a:pt x="944" y="487"/>
                  </a:lnTo>
                  <a:lnTo>
                    <a:pt x="944" y="482"/>
                  </a:lnTo>
                  <a:lnTo>
                    <a:pt x="942" y="477"/>
                  </a:lnTo>
                  <a:lnTo>
                    <a:pt x="941" y="473"/>
                  </a:lnTo>
                  <a:lnTo>
                    <a:pt x="937" y="468"/>
                  </a:lnTo>
                  <a:lnTo>
                    <a:pt x="933" y="465"/>
                  </a:lnTo>
                  <a:lnTo>
                    <a:pt x="927" y="462"/>
                  </a:lnTo>
                  <a:lnTo>
                    <a:pt x="923" y="459"/>
                  </a:lnTo>
                  <a:lnTo>
                    <a:pt x="918" y="460"/>
                  </a:lnTo>
                  <a:lnTo>
                    <a:pt x="908" y="463"/>
                  </a:lnTo>
                  <a:lnTo>
                    <a:pt x="897" y="466"/>
                  </a:lnTo>
                  <a:lnTo>
                    <a:pt x="888" y="468"/>
                  </a:lnTo>
                  <a:lnTo>
                    <a:pt x="884" y="471"/>
                  </a:lnTo>
                  <a:lnTo>
                    <a:pt x="878" y="474"/>
                  </a:lnTo>
                  <a:lnTo>
                    <a:pt x="865" y="482"/>
                  </a:lnTo>
                  <a:lnTo>
                    <a:pt x="860" y="485"/>
                  </a:lnTo>
                  <a:lnTo>
                    <a:pt x="874" y="477"/>
                  </a:lnTo>
                  <a:lnTo>
                    <a:pt x="875" y="476"/>
                  </a:lnTo>
                  <a:lnTo>
                    <a:pt x="867" y="481"/>
                  </a:lnTo>
                  <a:lnTo>
                    <a:pt x="853" y="490"/>
                  </a:lnTo>
                  <a:lnTo>
                    <a:pt x="838" y="500"/>
                  </a:lnTo>
                  <a:lnTo>
                    <a:pt x="822" y="509"/>
                  </a:lnTo>
                  <a:lnTo>
                    <a:pt x="817" y="511"/>
                  </a:lnTo>
                  <a:lnTo>
                    <a:pt x="810" y="515"/>
                  </a:lnTo>
                  <a:lnTo>
                    <a:pt x="804" y="521"/>
                  </a:lnTo>
                  <a:lnTo>
                    <a:pt x="796" y="527"/>
                  </a:lnTo>
                  <a:lnTo>
                    <a:pt x="782" y="540"/>
                  </a:lnTo>
                  <a:lnTo>
                    <a:pt x="770" y="550"/>
                  </a:lnTo>
                  <a:lnTo>
                    <a:pt x="759" y="560"/>
                  </a:lnTo>
                  <a:lnTo>
                    <a:pt x="748" y="571"/>
                  </a:lnTo>
                  <a:lnTo>
                    <a:pt x="737" y="582"/>
                  </a:lnTo>
                  <a:lnTo>
                    <a:pt x="728" y="593"/>
                  </a:lnTo>
                  <a:lnTo>
                    <a:pt x="720" y="605"/>
                  </a:lnTo>
                  <a:lnTo>
                    <a:pt x="713" y="610"/>
                  </a:lnTo>
                  <a:lnTo>
                    <a:pt x="711" y="613"/>
                  </a:lnTo>
                  <a:lnTo>
                    <a:pt x="711" y="616"/>
                  </a:lnTo>
                  <a:lnTo>
                    <a:pt x="710" y="620"/>
                  </a:lnTo>
                  <a:lnTo>
                    <a:pt x="710" y="625"/>
                  </a:lnTo>
                  <a:lnTo>
                    <a:pt x="709" y="634"/>
                  </a:lnTo>
                  <a:lnTo>
                    <a:pt x="708" y="645"/>
                  </a:lnTo>
                  <a:lnTo>
                    <a:pt x="707" y="655"/>
                  </a:lnTo>
                  <a:lnTo>
                    <a:pt x="705" y="667"/>
                  </a:lnTo>
                  <a:lnTo>
                    <a:pt x="701" y="674"/>
                  </a:lnTo>
                  <a:lnTo>
                    <a:pt x="696" y="679"/>
                  </a:lnTo>
                  <a:lnTo>
                    <a:pt x="695" y="692"/>
                  </a:lnTo>
                  <a:lnTo>
                    <a:pt x="693" y="702"/>
                  </a:lnTo>
                  <a:lnTo>
                    <a:pt x="691" y="709"/>
                  </a:lnTo>
                  <a:lnTo>
                    <a:pt x="689" y="714"/>
                  </a:lnTo>
                  <a:lnTo>
                    <a:pt x="684" y="722"/>
                  </a:lnTo>
                  <a:lnTo>
                    <a:pt x="677" y="727"/>
                  </a:lnTo>
                  <a:lnTo>
                    <a:pt x="670" y="731"/>
                  </a:lnTo>
                  <a:lnTo>
                    <a:pt x="662" y="733"/>
                  </a:lnTo>
                  <a:lnTo>
                    <a:pt x="653" y="733"/>
                  </a:lnTo>
                  <a:lnTo>
                    <a:pt x="645" y="733"/>
                  </a:lnTo>
                  <a:lnTo>
                    <a:pt x="640" y="728"/>
                  </a:lnTo>
                  <a:lnTo>
                    <a:pt x="633" y="722"/>
                  </a:lnTo>
                  <a:lnTo>
                    <a:pt x="629" y="713"/>
                  </a:lnTo>
                  <a:lnTo>
                    <a:pt x="626" y="707"/>
                  </a:lnTo>
                  <a:lnTo>
                    <a:pt x="622" y="690"/>
                  </a:lnTo>
                  <a:lnTo>
                    <a:pt x="618" y="675"/>
                  </a:lnTo>
                  <a:lnTo>
                    <a:pt x="617" y="663"/>
                  </a:lnTo>
                  <a:lnTo>
                    <a:pt x="616" y="650"/>
                  </a:lnTo>
                  <a:lnTo>
                    <a:pt x="611" y="643"/>
                  </a:lnTo>
                  <a:lnTo>
                    <a:pt x="606" y="637"/>
                  </a:lnTo>
                  <a:lnTo>
                    <a:pt x="604" y="634"/>
                  </a:lnTo>
                  <a:lnTo>
                    <a:pt x="600" y="632"/>
                  </a:lnTo>
                  <a:lnTo>
                    <a:pt x="598" y="631"/>
                  </a:lnTo>
                  <a:lnTo>
                    <a:pt x="596" y="631"/>
                  </a:lnTo>
                  <a:lnTo>
                    <a:pt x="588" y="633"/>
                  </a:lnTo>
                  <a:lnTo>
                    <a:pt x="582" y="635"/>
                  </a:lnTo>
                  <a:lnTo>
                    <a:pt x="576" y="639"/>
                  </a:lnTo>
                  <a:lnTo>
                    <a:pt x="570" y="642"/>
                  </a:lnTo>
                  <a:lnTo>
                    <a:pt x="559" y="650"/>
                  </a:lnTo>
                  <a:lnTo>
                    <a:pt x="549" y="658"/>
                  </a:lnTo>
                  <a:lnTo>
                    <a:pt x="546" y="661"/>
                  </a:lnTo>
                  <a:lnTo>
                    <a:pt x="541" y="663"/>
                  </a:lnTo>
                  <a:lnTo>
                    <a:pt x="529" y="674"/>
                  </a:lnTo>
                  <a:lnTo>
                    <a:pt x="520" y="685"/>
                  </a:lnTo>
                  <a:lnTo>
                    <a:pt x="515" y="688"/>
                  </a:lnTo>
                  <a:lnTo>
                    <a:pt x="511" y="691"/>
                  </a:lnTo>
                  <a:lnTo>
                    <a:pt x="501" y="702"/>
                  </a:lnTo>
                  <a:lnTo>
                    <a:pt x="490" y="715"/>
                  </a:lnTo>
                  <a:lnTo>
                    <a:pt x="482" y="726"/>
                  </a:lnTo>
                  <a:lnTo>
                    <a:pt x="478" y="732"/>
                  </a:lnTo>
                  <a:lnTo>
                    <a:pt x="471" y="742"/>
                  </a:lnTo>
                  <a:lnTo>
                    <a:pt x="465" y="751"/>
                  </a:lnTo>
                  <a:lnTo>
                    <a:pt x="460" y="757"/>
                  </a:lnTo>
                  <a:lnTo>
                    <a:pt x="456" y="762"/>
                  </a:lnTo>
                  <a:lnTo>
                    <a:pt x="451" y="770"/>
                  </a:lnTo>
                  <a:lnTo>
                    <a:pt x="446" y="778"/>
                  </a:lnTo>
                  <a:lnTo>
                    <a:pt x="443" y="785"/>
                  </a:lnTo>
                  <a:lnTo>
                    <a:pt x="438" y="795"/>
                  </a:lnTo>
                  <a:lnTo>
                    <a:pt x="432" y="806"/>
                  </a:lnTo>
                  <a:lnTo>
                    <a:pt x="429" y="813"/>
                  </a:lnTo>
                  <a:lnTo>
                    <a:pt x="424" y="826"/>
                  </a:lnTo>
                  <a:lnTo>
                    <a:pt x="421" y="836"/>
                  </a:lnTo>
                  <a:lnTo>
                    <a:pt x="415" y="855"/>
                  </a:lnTo>
                  <a:lnTo>
                    <a:pt x="410" y="865"/>
                  </a:lnTo>
                  <a:lnTo>
                    <a:pt x="406" y="873"/>
                  </a:lnTo>
                  <a:lnTo>
                    <a:pt x="404" y="882"/>
                  </a:lnTo>
                  <a:lnTo>
                    <a:pt x="400" y="890"/>
                  </a:lnTo>
                  <a:lnTo>
                    <a:pt x="398" y="898"/>
                  </a:lnTo>
                  <a:lnTo>
                    <a:pt x="387" y="900"/>
                  </a:lnTo>
                  <a:lnTo>
                    <a:pt x="376" y="900"/>
                  </a:lnTo>
                  <a:lnTo>
                    <a:pt x="365" y="898"/>
                  </a:lnTo>
                  <a:lnTo>
                    <a:pt x="359" y="896"/>
                  </a:lnTo>
                  <a:lnTo>
                    <a:pt x="360" y="885"/>
                  </a:lnTo>
                  <a:lnTo>
                    <a:pt x="361" y="874"/>
                  </a:lnTo>
                  <a:lnTo>
                    <a:pt x="359" y="860"/>
                  </a:lnTo>
                  <a:lnTo>
                    <a:pt x="357" y="847"/>
                  </a:lnTo>
                  <a:lnTo>
                    <a:pt x="354" y="835"/>
                  </a:lnTo>
                  <a:lnTo>
                    <a:pt x="354" y="825"/>
                  </a:lnTo>
                  <a:lnTo>
                    <a:pt x="355" y="819"/>
                  </a:lnTo>
                  <a:lnTo>
                    <a:pt x="359" y="807"/>
                  </a:lnTo>
                  <a:lnTo>
                    <a:pt x="361" y="796"/>
                  </a:lnTo>
                  <a:lnTo>
                    <a:pt x="361" y="790"/>
                  </a:lnTo>
                  <a:lnTo>
                    <a:pt x="359" y="784"/>
                  </a:lnTo>
                  <a:lnTo>
                    <a:pt x="355" y="780"/>
                  </a:lnTo>
                  <a:lnTo>
                    <a:pt x="352" y="777"/>
                  </a:lnTo>
                  <a:lnTo>
                    <a:pt x="348" y="773"/>
                  </a:lnTo>
                  <a:lnTo>
                    <a:pt x="347" y="773"/>
                  </a:lnTo>
                  <a:lnTo>
                    <a:pt x="346" y="773"/>
                  </a:lnTo>
                  <a:lnTo>
                    <a:pt x="343" y="773"/>
                  </a:lnTo>
                  <a:lnTo>
                    <a:pt x="342" y="773"/>
                  </a:lnTo>
                  <a:lnTo>
                    <a:pt x="339" y="773"/>
                  </a:lnTo>
                  <a:lnTo>
                    <a:pt x="338" y="773"/>
                  </a:lnTo>
                  <a:lnTo>
                    <a:pt x="331" y="777"/>
                  </a:lnTo>
                  <a:lnTo>
                    <a:pt x="324" y="780"/>
                  </a:lnTo>
                  <a:lnTo>
                    <a:pt x="313" y="789"/>
                  </a:lnTo>
                  <a:lnTo>
                    <a:pt x="302" y="796"/>
                  </a:lnTo>
                  <a:lnTo>
                    <a:pt x="291" y="805"/>
                  </a:lnTo>
                  <a:lnTo>
                    <a:pt x="278" y="818"/>
                  </a:lnTo>
                  <a:lnTo>
                    <a:pt x="266" y="830"/>
                  </a:lnTo>
                  <a:lnTo>
                    <a:pt x="256" y="841"/>
                  </a:lnTo>
                  <a:lnTo>
                    <a:pt x="247" y="853"/>
                  </a:lnTo>
                  <a:lnTo>
                    <a:pt x="238" y="866"/>
                  </a:lnTo>
                  <a:lnTo>
                    <a:pt x="229" y="882"/>
                  </a:lnTo>
                  <a:lnTo>
                    <a:pt x="219" y="898"/>
                  </a:lnTo>
                  <a:lnTo>
                    <a:pt x="211" y="913"/>
                  </a:lnTo>
                  <a:lnTo>
                    <a:pt x="202" y="930"/>
                  </a:lnTo>
                  <a:lnTo>
                    <a:pt x="197" y="945"/>
                  </a:lnTo>
                  <a:lnTo>
                    <a:pt x="191" y="958"/>
                  </a:lnTo>
                  <a:lnTo>
                    <a:pt x="185" y="976"/>
                  </a:lnTo>
                  <a:lnTo>
                    <a:pt x="177" y="993"/>
                  </a:lnTo>
                  <a:lnTo>
                    <a:pt x="168" y="1011"/>
                  </a:lnTo>
                  <a:lnTo>
                    <a:pt x="161" y="1028"/>
                  </a:lnTo>
                  <a:lnTo>
                    <a:pt x="158" y="1038"/>
                  </a:lnTo>
                  <a:lnTo>
                    <a:pt x="153" y="1048"/>
                  </a:lnTo>
                  <a:lnTo>
                    <a:pt x="151" y="1053"/>
                  </a:lnTo>
                  <a:lnTo>
                    <a:pt x="148" y="1058"/>
                  </a:lnTo>
                  <a:lnTo>
                    <a:pt x="145" y="1061"/>
                  </a:lnTo>
                  <a:lnTo>
                    <a:pt x="142" y="1063"/>
                  </a:lnTo>
                  <a:lnTo>
                    <a:pt x="136" y="1065"/>
                  </a:lnTo>
                  <a:lnTo>
                    <a:pt x="130" y="1067"/>
                  </a:lnTo>
                  <a:lnTo>
                    <a:pt x="124" y="1069"/>
                  </a:lnTo>
                  <a:lnTo>
                    <a:pt x="118" y="1069"/>
                  </a:lnTo>
                  <a:lnTo>
                    <a:pt x="105" y="1069"/>
                  </a:lnTo>
                  <a:lnTo>
                    <a:pt x="92" y="1069"/>
                  </a:lnTo>
                  <a:lnTo>
                    <a:pt x="75" y="1067"/>
                  </a:lnTo>
                  <a:lnTo>
                    <a:pt x="60" y="1065"/>
                  </a:lnTo>
                  <a:lnTo>
                    <a:pt x="56" y="1062"/>
                  </a:lnTo>
                  <a:lnTo>
                    <a:pt x="51" y="1058"/>
                  </a:lnTo>
                  <a:lnTo>
                    <a:pt x="43" y="1051"/>
                  </a:lnTo>
                  <a:lnTo>
                    <a:pt x="34" y="1045"/>
                  </a:lnTo>
                  <a:lnTo>
                    <a:pt x="28" y="1041"/>
                  </a:lnTo>
                  <a:lnTo>
                    <a:pt x="21" y="1038"/>
                  </a:lnTo>
                  <a:lnTo>
                    <a:pt x="13" y="1034"/>
                  </a:lnTo>
                  <a:lnTo>
                    <a:pt x="10" y="1032"/>
                  </a:lnTo>
                  <a:lnTo>
                    <a:pt x="5" y="1028"/>
                  </a:lnTo>
                  <a:lnTo>
                    <a:pt x="1" y="1023"/>
                  </a:lnTo>
                  <a:lnTo>
                    <a:pt x="0" y="1012"/>
                  </a:lnTo>
                  <a:lnTo>
                    <a:pt x="0" y="1000"/>
                  </a:lnTo>
                  <a:lnTo>
                    <a:pt x="1" y="987"/>
                  </a:lnTo>
                  <a:lnTo>
                    <a:pt x="2" y="972"/>
                  </a:lnTo>
                  <a:lnTo>
                    <a:pt x="2" y="966"/>
                  </a:lnTo>
                  <a:lnTo>
                    <a:pt x="7" y="945"/>
                  </a:lnTo>
                  <a:lnTo>
                    <a:pt x="11" y="921"/>
                  </a:lnTo>
                  <a:lnTo>
                    <a:pt x="14" y="901"/>
                  </a:lnTo>
                  <a:lnTo>
                    <a:pt x="15" y="884"/>
                  </a:lnTo>
                  <a:lnTo>
                    <a:pt x="18" y="868"/>
                  </a:lnTo>
                  <a:lnTo>
                    <a:pt x="18" y="860"/>
                  </a:lnTo>
                  <a:lnTo>
                    <a:pt x="19" y="853"/>
                  </a:lnTo>
                  <a:lnTo>
                    <a:pt x="21" y="851"/>
                  </a:lnTo>
                  <a:lnTo>
                    <a:pt x="25" y="850"/>
                  </a:lnTo>
                  <a:lnTo>
                    <a:pt x="32" y="849"/>
                  </a:lnTo>
                  <a:lnTo>
                    <a:pt x="40" y="848"/>
                  </a:lnTo>
                  <a:lnTo>
                    <a:pt x="44" y="849"/>
                  </a:lnTo>
                  <a:lnTo>
                    <a:pt x="46" y="850"/>
                  </a:lnTo>
                  <a:lnTo>
                    <a:pt x="48" y="852"/>
                  </a:lnTo>
                  <a:lnTo>
                    <a:pt x="50" y="854"/>
                  </a:lnTo>
                  <a:lnTo>
                    <a:pt x="56" y="860"/>
                  </a:lnTo>
                  <a:lnTo>
                    <a:pt x="61" y="865"/>
                  </a:lnTo>
                  <a:lnTo>
                    <a:pt x="77" y="875"/>
                  </a:lnTo>
                  <a:lnTo>
                    <a:pt x="88" y="882"/>
                  </a:lnTo>
                  <a:lnTo>
                    <a:pt x="94" y="884"/>
                  </a:lnTo>
                  <a:lnTo>
                    <a:pt x="101" y="885"/>
                  </a:lnTo>
                  <a:lnTo>
                    <a:pt x="105" y="883"/>
                  </a:lnTo>
                  <a:lnTo>
                    <a:pt x="109" y="879"/>
                  </a:lnTo>
                  <a:lnTo>
                    <a:pt x="120" y="872"/>
                  </a:lnTo>
                  <a:lnTo>
                    <a:pt x="137" y="861"/>
                  </a:lnTo>
                  <a:lnTo>
                    <a:pt x="151" y="850"/>
                  </a:lnTo>
                  <a:lnTo>
                    <a:pt x="160" y="842"/>
                  </a:lnTo>
                  <a:lnTo>
                    <a:pt x="164" y="840"/>
                  </a:lnTo>
                  <a:lnTo>
                    <a:pt x="174" y="832"/>
                  </a:lnTo>
                  <a:lnTo>
                    <a:pt x="186" y="823"/>
                  </a:lnTo>
                  <a:lnTo>
                    <a:pt x="196" y="814"/>
                  </a:lnTo>
                  <a:lnTo>
                    <a:pt x="218" y="791"/>
                  </a:lnTo>
                  <a:lnTo>
                    <a:pt x="237" y="770"/>
                  </a:lnTo>
                  <a:lnTo>
                    <a:pt x="254" y="754"/>
                  </a:lnTo>
                  <a:lnTo>
                    <a:pt x="265" y="743"/>
                  </a:lnTo>
                  <a:lnTo>
                    <a:pt x="275" y="735"/>
                  </a:lnTo>
                  <a:lnTo>
                    <a:pt x="284" y="726"/>
                  </a:lnTo>
                  <a:lnTo>
                    <a:pt x="295" y="718"/>
                  </a:lnTo>
                  <a:lnTo>
                    <a:pt x="306" y="709"/>
                  </a:lnTo>
                  <a:lnTo>
                    <a:pt x="316" y="700"/>
                  </a:lnTo>
                  <a:lnTo>
                    <a:pt x="323" y="696"/>
                  </a:lnTo>
                  <a:lnTo>
                    <a:pt x="328" y="690"/>
                  </a:lnTo>
                  <a:lnTo>
                    <a:pt x="346" y="675"/>
                  </a:lnTo>
                  <a:lnTo>
                    <a:pt x="369" y="655"/>
                  </a:lnTo>
                  <a:lnTo>
                    <a:pt x="388" y="637"/>
                  </a:lnTo>
                  <a:lnTo>
                    <a:pt x="401" y="623"/>
                  </a:lnTo>
                  <a:lnTo>
                    <a:pt x="413" y="610"/>
                  </a:lnTo>
                  <a:lnTo>
                    <a:pt x="416" y="607"/>
                  </a:lnTo>
                  <a:lnTo>
                    <a:pt x="418" y="603"/>
                  </a:lnTo>
                  <a:lnTo>
                    <a:pt x="418" y="599"/>
                  </a:lnTo>
                  <a:lnTo>
                    <a:pt x="419" y="594"/>
                  </a:lnTo>
                  <a:lnTo>
                    <a:pt x="420" y="584"/>
                  </a:lnTo>
                  <a:lnTo>
                    <a:pt x="420" y="573"/>
                  </a:lnTo>
                  <a:lnTo>
                    <a:pt x="420" y="561"/>
                  </a:lnTo>
                  <a:lnTo>
                    <a:pt x="419" y="548"/>
                  </a:lnTo>
                  <a:lnTo>
                    <a:pt x="419" y="535"/>
                  </a:lnTo>
                  <a:lnTo>
                    <a:pt x="419" y="522"/>
                  </a:lnTo>
                  <a:lnTo>
                    <a:pt x="419" y="509"/>
                  </a:lnTo>
                  <a:lnTo>
                    <a:pt x="419" y="497"/>
                  </a:lnTo>
                  <a:lnTo>
                    <a:pt x="418" y="486"/>
                  </a:lnTo>
                  <a:lnTo>
                    <a:pt x="418" y="474"/>
                  </a:lnTo>
                  <a:lnTo>
                    <a:pt x="418" y="463"/>
                  </a:lnTo>
                  <a:lnTo>
                    <a:pt x="418" y="452"/>
                  </a:lnTo>
                  <a:lnTo>
                    <a:pt x="418" y="444"/>
                  </a:lnTo>
                  <a:lnTo>
                    <a:pt x="418" y="438"/>
                  </a:lnTo>
                  <a:lnTo>
                    <a:pt x="418" y="432"/>
                  </a:lnTo>
                  <a:lnTo>
                    <a:pt x="419" y="427"/>
                  </a:lnTo>
                  <a:lnTo>
                    <a:pt x="420" y="421"/>
                  </a:lnTo>
                  <a:lnTo>
                    <a:pt x="421" y="416"/>
                  </a:lnTo>
                  <a:lnTo>
                    <a:pt x="424" y="409"/>
                  </a:lnTo>
                  <a:lnTo>
                    <a:pt x="428" y="403"/>
                  </a:lnTo>
                  <a:lnTo>
                    <a:pt x="436" y="394"/>
                  </a:lnTo>
                  <a:lnTo>
                    <a:pt x="447" y="385"/>
                  </a:lnTo>
                  <a:lnTo>
                    <a:pt x="462" y="372"/>
                  </a:lnTo>
                  <a:lnTo>
                    <a:pt x="477" y="359"/>
                  </a:lnTo>
                  <a:lnTo>
                    <a:pt x="492" y="347"/>
                  </a:lnTo>
                  <a:lnTo>
                    <a:pt x="505" y="334"/>
                  </a:lnTo>
                  <a:lnTo>
                    <a:pt x="507" y="330"/>
                  </a:lnTo>
                  <a:lnTo>
                    <a:pt x="510" y="325"/>
                  </a:lnTo>
                  <a:lnTo>
                    <a:pt x="511" y="319"/>
                  </a:lnTo>
                  <a:lnTo>
                    <a:pt x="511" y="315"/>
                  </a:lnTo>
                  <a:lnTo>
                    <a:pt x="512" y="312"/>
                  </a:lnTo>
                  <a:lnTo>
                    <a:pt x="512" y="310"/>
                  </a:lnTo>
                  <a:lnTo>
                    <a:pt x="512" y="308"/>
                  </a:lnTo>
                  <a:lnTo>
                    <a:pt x="510" y="306"/>
                  </a:lnTo>
                  <a:lnTo>
                    <a:pt x="495" y="300"/>
                  </a:lnTo>
                  <a:lnTo>
                    <a:pt x="479" y="294"/>
                  </a:lnTo>
                  <a:lnTo>
                    <a:pt x="465" y="289"/>
                  </a:lnTo>
                  <a:lnTo>
                    <a:pt x="453" y="283"/>
                  </a:lnTo>
                  <a:lnTo>
                    <a:pt x="441" y="276"/>
                  </a:lnTo>
                  <a:lnTo>
                    <a:pt x="419" y="260"/>
                  </a:lnTo>
                  <a:lnTo>
                    <a:pt x="408" y="253"/>
                  </a:lnTo>
                  <a:lnTo>
                    <a:pt x="398" y="245"/>
                  </a:lnTo>
                  <a:lnTo>
                    <a:pt x="392" y="240"/>
                  </a:lnTo>
                  <a:lnTo>
                    <a:pt x="389" y="235"/>
                  </a:lnTo>
                  <a:lnTo>
                    <a:pt x="386" y="225"/>
                  </a:lnTo>
                  <a:lnTo>
                    <a:pt x="382" y="218"/>
                  </a:lnTo>
                  <a:lnTo>
                    <a:pt x="382" y="214"/>
                  </a:lnTo>
                  <a:lnTo>
                    <a:pt x="382" y="212"/>
                  </a:lnTo>
                  <a:lnTo>
                    <a:pt x="384" y="210"/>
                  </a:lnTo>
                  <a:lnTo>
                    <a:pt x="389" y="210"/>
                  </a:lnTo>
                  <a:lnTo>
                    <a:pt x="397" y="208"/>
                  </a:lnTo>
                  <a:lnTo>
                    <a:pt x="409" y="207"/>
                  </a:lnTo>
                  <a:lnTo>
                    <a:pt x="422" y="207"/>
                  </a:lnTo>
                  <a:lnTo>
                    <a:pt x="439" y="207"/>
                  </a:lnTo>
                  <a:lnTo>
                    <a:pt x="470" y="209"/>
                  </a:lnTo>
                  <a:lnTo>
                    <a:pt x="498" y="210"/>
                  </a:lnTo>
                  <a:lnTo>
                    <a:pt x="516" y="210"/>
                  </a:lnTo>
                  <a:lnTo>
                    <a:pt x="530" y="209"/>
                  </a:lnTo>
                  <a:lnTo>
                    <a:pt x="544" y="208"/>
                  </a:lnTo>
                  <a:lnTo>
                    <a:pt x="560" y="205"/>
                  </a:lnTo>
                  <a:lnTo>
                    <a:pt x="570" y="202"/>
                  </a:lnTo>
                  <a:lnTo>
                    <a:pt x="591" y="197"/>
                  </a:lnTo>
                  <a:lnTo>
                    <a:pt x="612" y="190"/>
                  </a:lnTo>
                  <a:lnTo>
                    <a:pt x="629" y="185"/>
                  </a:lnTo>
                  <a:lnTo>
                    <a:pt x="652" y="176"/>
                  </a:lnTo>
                  <a:lnTo>
                    <a:pt x="675" y="166"/>
                  </a:lnTo>
                  <a:lnTo>
                    <a:pt x="697" y="155"/>
                  </a:lnTo>
                  <a:lnTo>
                    <a:pt x="720" y="144"/>
                  </a:lnTo>
                  <a:lnTo>
                    <a:pt x="725" y="140"/>
                  </a:lnTo>
                  <a:lnTo>
                    <a:pt x="738" y="132"/>
                  </a:lnTo>
                  <a:lnTo>
                    <a:pt x="754" y="123"/>
                  </a:lnTo>
                  <a:lnTo>
                    <a:pt x="769" y="114"/>
                  </a:lnTo>
                  <a:lnTo>
                    <a:pt x="780" y="108"/>
                  </a:lnTo>
                  <a:lnTo>
                    <a:pt x="791" y="103"/>
                  </a:lnTo>
                  <a:lnTo>
                    <a:pt x="806" y="94"/>
                  </a:lnTo>
                  <a:lnTo>
                    <a:pt x="822" y="85"/>
                  </a:lnTo>
                  <a:lnTo>
                    <a:pt x="839" y="76"/>
                  </a:lnTo>
                  <a:lnTo>
                    <a:pt x="855" y="66"/>
                  </a:lnTo>
                  <a:lnTo>
                    <a:pt x="871" y="56"/>
                  </a:lnTo>
                  <a:lnTo>
                    <a:pt x="888" y="45"/>
                  </a:lnTo>
                  <a:lnTo>
                    <a:pt x="902" y="36"/>
                  </a:lnTo>
                  <a:lnTo>
                    <a:pt x="917" y="26"/>
                  </a:lnTo>
                  <a:lnTo>
                    <a:pt x="926" y="21"/>
                  </a:lnTo>
                  <a:lnTo>
                    <a:pt x="937" y="14"/>
                  </a:lnTo>
                  <a:lnTo>
                    <a:pt x="948" y="8"/>
                  </a:lnTo>
                  <a:lnTo>
                    <a:pt x="958" y="2"/>
                  </a:lnTo>
                  <a:lnTo>
                    <a:pt x="960" y="1"/>
                  </a:lnTo>
                  <a:lnTo>
                    <a:pt x="962" y="0"/>
                  </a:lnTo>
                  <a:lnTo>
                    <a:pt x="966" y="1"/>
                  </a:lnTo>
                  <a:lnTo>
                    <a:pt x="969" y="1"/>
                  </a:lnTo>
                  <a:lnTo>
                    <a:pt x="976" y="4"/>
                  </a:lnTo>
                  <a:lnTo>
                    <a:pt x="984" y="9"/>
                  </a:lnTo>
                  <a:lnTo>
                    <a:pt x="990" y="11"/>
                  </a:lnTo>
                  <a:lnTo>
                    <a:pt x="996" y="14"/>
                  </a:lnTo>
                  <a:lnTo>
                    <a:pt x="1004" y="21"/>
                  </a:lnTo>
                  <a:lnTo>
                    <a:pt x="1011" y="27"/>
                  </a:lnTo>
                  <a:lnTo>
                    <a:pt x="1017" y="34"/>
                  </a:lnTo>
                  <a:lnTo>
                    <a:pt x="1023" y="43"/>
                  </a:lnTo>
                  <a:lnTo>
                    <a:pt x="1025" y="49"/>
                  </a:lnTo>
                  <a:lnTo>
                    <a:pt x="1027" y="58"/>
                  </a:lnTo>
                  <a:lnTo>
                    <a:pt x="1030" y="68"/>
                  </a:lnTo>
                  <a:lnTo>
                    <a:pt x="1032" y="78"/>
                  </a:lnTo>
                  <a:lnTo>
                    <a:pt x="1032" y="82"/>
                  </a:lnTo>
                  <a:lnTo>
                    <a:pt x="1032" y="89"/>
                  </a:lnTo>
                  <a:lnTo>
                    <a:pt x="1031" y="95"/>
                  </a:lnTo>
                  <a:lnTo>
                    <a:pt x="1030" y="103"/>
                  </a:lnTo>
                  <a:lnTo>
                    <a:pt x="1027" y="117"/>
                  </a:lnTo>
                  <a:lnTo>
                    <a:pt x="1022" y="129"/>
                  </a:lnTo>
                  <a:lnTo>
                    <a:pt x="1007" y="131"/>
                  </a:lnTo>
                  <a:lnTo>
                    <a:pt x="991" y="135"/>
                  </a:lnTo>
                  <a:lnTo>
                    <a:pt x="973" y="139"/>
                  </a:lnTo>
                  <a:lnTo>
                    <a:pt x="956" y="146"/>
                  </a:lnTo>
                  <a:lnTo>
                    <a:pt x="942" y="152"/>
                  </a:lnTo>
                  <a:lnTo>
                    <a:pt x="929" y="161"/>
                  </a:lnTo>
                  <a:lnTo>
                    <a:pt x="915" y="168"/>
                  </a:lnTo>
                  <a:lnTo>
                    <a:pt x="901" y="177"/>
                  </a:lnTo>
                  <a:lnTo>
                    <a:pt x="864" y="197"/>
                  </a:lnTo>
                  <a:lnTo>
                    <a:pt x="827" y="219"/>
                  </a:lnTo>
                  <a:lnTo>
                    <a:pt x="809" y="230"/>
                  </a:lnTo>
                  <a:lnTo>
                    <a:pt x="794" y="241"/>
                  </a:lnTo>
                  <a:lnTo>
                    <a:pt x="780" y="252"/>
                  </a:lnTo>
                  <a:lnTo>
                    <a:pt x="768" y="263"/>
                  </a:lnTo>
                  <a:lnTo>
                    <a:pt x="761" y="268"/>
                  </a:lnTo>
                  <a:lnTo>
                    <a:pt x="758" y="273"/>
                  </a:lnTo>
                  <a:lnTo>
                    <a:pt x="757" y="278"/>
                  </a:lnTo>
                  <a:lnTo>
                    <a:pt x="756" y="282"/>
                  </a:lnTo>
                  <a:lnTo>
                    <a:pt x="756" y="287"/>
                  </a:lnTo>
                  <a:lnTo>
                    <a:pt x="758" y="290"/>
                  </a:lnTo>
                  <a:lnTo>
                    <a:pt x="767" y="299"/>
                  </a:lnTo>
                  <a:lnTo>
                    <a:pt x="777" y="307"/>
                  </a:lnTo>
                  <a:lnTo>
                    <a:pt x="780" y="313"/>
                  </a:lnTo>
                  <a:lnTo>
                    <a:pt x="784" y="317"/>
                  </a:lnTo>
                  <a:lnTo>
                    <a:pt x="786" y="323"/>
                  </a:lnTo>
                  <a:lnTo>
                    <a:pt x="790" y="327"/>
                  </a:lnTo>
                  <a:lnTo>
                    <a:pt x="792" y="336"/>
                  </a:lnTo>
                  <a:lnTo>
                    <a:pt x="793" y="345"/>
                  </a:lnTo>
                  <a:lnTo>
                    <a:pt x="794" y="353"/>
                  </a:lnTo>
                  <a:lnTo>
                    <a:pt x="794" y="362"/>
                  </a:lnTo>
                  <a:lnTo>
                    <a:pt x="794" y="380"/>
                  </a:lnTo>
                  <a:lnTo>
                    <a:pt x="795" y="394"/>
                  </a:lnTo>
                  <a:lnTo>
                    <a:pt x="796" y="404"/>
                  </a:lnTo>
                  <a:lnTo>
                    <a:pt x="798" y="410"/>
                  </a:lnTo>
                  <a:lnTo>
                    <a:pt x="803" y="416"/>
                  </a:lnTo>
                  <a:lnTo>
                    <a:pt x="807" y="420"/>
                  </a:lnTo>
                  <a:lnTo>
                    <a:pt x="815" y="424"/>
                  </a:lnTo>
                  <a:lnTo>
                    <a:pt x="820" y="427"/>
                  </a:lnTo>
                  <a:lnTo>
                    <a:pt x="826" y="428"/>
                  </a:lnTo>
                  <a:lnTo>
                    <a:pt x="831" y="428"/>
                  </a:lnTo>
                  <a:lnTo>
                    <a:pt x="842" y="423"/>
                  </a:lnTo>
                  <a:lnTo>
                    <a:pt x="854" y="418"/>
                  </a:lnTo>
                  <a:lnTo>
                    <a:pt x="875" y="407"/>
                  </a:lnTo>
                  <a:lnTo>
                    <a:pt x="895" y="398"/>
                  </a:lnTo>
                  <a:lnTo>
                    <a:pt x="914" y="391"/>
                  </a:lnTo>
                  <a:lnTo>
                    <a:pt x="934" y="381"/>
                  </a:lnTo>
                  <a:lnTo>
                    <a:pt x="954" y="369"/>
                  </a:lnTo>
                  <a:lnTo>
                    <a:pt x="973" y="354"/>
                  </a:lnTo>
                  <a:lnTo>
                    <a:pt x="990" y="342"/>
                  </a:lnTo>
                  <a:lnTo>
                    <a:pt x="996" y="338"/>
                  </a:lnTo>
                  <a:lnTo>
                    <a:pt x="1007" y="334"/>
                  </a:lnTo>
                  <a:lnTo>
                    <a:pt x="1027" y="327"/>
                  </a:lnTo>
                  <a:lnTo>
                    <a:pt x="1038" y="325"/>
                  </a:lnTo>
                  <a:lnTo>
                    <a:pt x="1050" y="325"/>
                  </a:lnTo>
                  <a:lnTo>
                    <a:pt x="1059" y="327"/>
                  </a:lnTo>
                  <a:lnTo>
                    <a:pt x="1070" y="334"/>
                  </a:lnTo>
                  <a:lnTo>
                    <a:pt x="1081" y="340"/>
                  </a:lnTo>
                  <a:lnTo>
                    <a:pt x="1088" y="346"/>
                  </a:lnTo>
                  <a:lnTo>
                    <a:pt x="1097" y="350"/>
                  </a:lnTo>
                  <a:lnTo>
                    <a:pt x="1106" y="354"/>
                  </a:lnTo>
                  <a:lnTo>
                    <a:pt x="1110" y="358"/>
                  </a:lnTo>
                  <a:lnTo>
                    <a:pt x="1114" y="360"/>
                  </a:lnTo>
                  <a:lnTo>
                    <a:pt x="1118" y="363"/>
                  </a:lnTo>
                  <a:lnTo>
                    <a:pt x="1121" y="368"/>
                  </a:lnTo>
                  <a:lnTo>
                    <a:pt x="1130" y="381"/>
                  </a:lnTo>
                  <a:lnTo>
                    <a:pt x="1133" y="387"/>
                  </a:lnTo>
                  <a:lnTo>
                    <a:pt x="1135" y="395"/>
                  </a:lnTo>
                  <a:lnTo>
                    <a:pt x="1135" y="403"/>
                  </a:lnTo>
                  <a:lnTo>
                    <a:pt x="1134" y="411"/>
                  </a:lnTo>
                  <a:lnTo>
                    <a:pt x="1130" y="428"/>
                  </a:lnTo>
                  <a:lnTo>
                    <a:pt x="1124" y="443"/>
                  </a:lnTo>
                  <a:lnTo>
                    <a:pt x="1123" y="448"/>
                  </a:lnTo>
                  <a:lnTo>
                    <a:pt x="1121" y="455"/>
                  </a:lnTo>
                  <a:lnTo>
                    <a:pt x="1119" y="460"/>
                  </a:lnTo>
                  <a:lnTo>
                    <a:pt x="1116" y="465"/>
                  </a:lnTo>
                  <a:lnTo>
                    <a:pt x="1107" y="474"/>
                  </a:lnTo>
                  <a:lnTo>
                    <a:pt x="1100" y="481"/>
                  </a:lnTo>
                  <a:lnTo>
                    <a:pt x="1096" y="488"/>
                  </a:lnTo>
                  <a:lnTo>
                    <a:pt x="1092" y="494"/>
                  </a:lnTo>
                  <a:lnTo>
                    <a:pt x="1084" y="506"/>
                  </a:lnTo>
                  <a:lnTo>
                    <a:pt x="1076" y="520"/>
                  </a:lnTo>
                  <a:lnTo>
                    <a:pt x="1070" y="534"/>
                  </a:lnTo>
                  <a:lnTo>
                    <a:pt x="1063" y="549"/>
                  </a:lnTo>
                  <a:lnTo>
                    <a:pt x="1058" y="562"/>
                  </a:lnTo>
                  <a:lnTo>
                    <a:pt x="1053" y="574"/>
                  </a:lnTo>
                  <a:lnTo>
                    <a:pt x="1048" y="586"/>
                  </a:lnTo>
                  <a:lnTo>
                    <a:pt x="1041" y="599"/>
                  </a:lnTo>
                  <a:lnTo>
                    <a:pt x="1028" y="617"/>
                  </a:lnTo>
                  <a:lnTo>
                    <a:pt x="1016" y="631"/>
                  </a:lnTo>
                  <a:lnTo>
                    <a:pt x="1011" y="639"/>
                  </a:lnTo>
                  <a:lnTo>
                    <a:pt x="1005" y="646"/>
                  </a:lnTo>
                  <a:lnTo>
                    <a:pt x="1000" y="655"/>
                  </a:lnTo>
                  <a:lnTo>
                    <a:pt x="995" y="666"/>
                  </a:lnTo>
                  <a:lnTo>
                    <a:pt x="990" y="680"/>
                  </a:lnTo>
                  <a:lnTo>
                    <a:pt x="985" y="692"/>
                  </a:lnTo>
                  <a:lnTo>
                    <a:pt x="970" y="727"/>
                  </a:lnTo>
                  <a:lnTo>
                    <a:pt x="958" y="758"/>
                  </a:lnTo>
                  <a:lnTo>
                    <a:pt x="947" y="788"/>
                  </a:lnTo>
                  <a:lnTo>
                    <a:pt x="934" y="820"/>
                  </a:lnTo>
                  <a:lnTo>
                    <a:pt x="930" y="835"/>
                  </a:lnTo>
                  <a:lnTo>
                    <a:pt x="926" y="849"/>
                  </a:lnTo>
                  <a:lnTo>
                    <a:pt x="918" y="874"/>
                  </a:lnTo>
                  <a:lnTo>
                    <a:pt x="908" y="900"/>
                  </a:lnTo>
                  <a:lnTo>
                    <a:pt x="899" y="927"/>
                  </a:lnTo>
                  <a:lnTo>
                    <a:pt x="890" y="954"/>
                  </a:lnTo>
                  <a:lnTo>
                    <a:pt x="886" y="968"/>
                  </a:lnTo>
                  <a:lnTo>
                    <a:pt x="880" y="983"/>
                  </a:lnTo>
                  <a:lnTo>
                    <a:pt x="874" y="997"/>
                  </a:lnTo>
                  <a:lnTo>
                    <a:pt x="868" y="1011"/>
                  </a:lnTo>
                  <a:lnTo>
                    <a:pt x="864" y="1020"/>
                  </a:lnTo>
                  <a:lnTo>
                    <a:pt x="860" y="1028"/>
                  </a:lnTo>
                  <a:lnTo>
                    <a:pt x="854" y="1036"/>
                  </a:lnTo>
                  <a:lnTo>
                    <a:pt x="847" y="1043"/>
                  </a:lnTo>
                  <a:lnTo>
                    <a:pt x="840" y="1049"/>
                  </a:lnTo>
                  <a:lnTo>
                    <a:pt x="831" y="1053"/>
                  </a:lnTo>
                  <a:lnTo>
                    <a:pt x="816" y="1061"/>
                  </a:lnTo>
                  <a:lnTo>
                    <a:pt x="798" y="1067"/>
                  </a:lnTo>
                  <a:lnTo>
                    <a:pt x="787" y="1070"/>
                  </a:lnTo>
                  <a:lnTo>
                    <a:pt x="775" y="1070"/>
                  </a:lnTo>
                  <a:lnTo>
                    <a:pt x="763" y="1069"/>
                  </a:lnTo>
                  <a:lnTo>
                    <a:pt x="752" y="1069"/>
                  </a:lnTo>
                  <a:lnTo>
                    <a:pt x="743" y="1069"/>
                  </a:lnTo>
                  <a:lnTo>
                    <a:pt x="734" y="1069"/>
                  </a:lnTo>
                  <a:lnTo>
                    <a:pt x="730" y="1067"/>
                  </a:lnTo>
                  <a:lnTo>
                    <a:pt x="726" y="1066"/>
                  </a:lnTo>
                  <a:lnTo>
                    <a:pt x="724" y="1064"/>
                  </a:lnTo>
                  <a:lnTo>
                    <a:pt x="721" y="1061"/>
                  </a:lnTo>
                  <a:lnTo>
                    <a:pt x="713" y="1048"/>
                  </a:lnTo>
                  <a:lnTo>
                    <a:pt x="705" y="1034"/>
                  </a:lnTo>
                  <a:lnTo>
                    <a:pt x="699" y="1018"/>
                  </a:lnTo>
                  <a:lnTo>
                    <a:pt x="692" y="1004"/>
                  </a:lnTo>
                  <a:lnTo>
                    <a:pt x="684" y="990"/>
                  </a:lnTo>
                  <a:lnTo>
                    <a:pt x="676" y="979"/>
                  </a:lnTo>
                  <a:lnTo>
                    <a:pt x="673" y="976"/>
                  </a:lnTo>
                  <a:lnTo>
                    <a:pt x="668" y="973"/>
                  </a:lnTo>
                  <a:lnTo>
                    <a:pt x="664" y="971"/>
                  </a:lnTo>
                  <a:lnTo>
                    <a:pt x="660" y="970"/>
                  </a:lnTo>
                  <a:lnTo>
                    <a:pt x="652" y="969"/>
                  </a:lnTo>
                  <a:lnTo>
                    <a:pt x="646" y="969"/>
                  </a:lnTo>
                  <a:lnTo>
                    <a:pt x="644" y="970"/>
                  </a:lnTo>
                  <a:lnTo>
                    <a:pt x="640" y="972"/>
                  </a:lnTo>
                  <a:lnTo>
                    <a:pt x="634" y="976"/>
                  </a:lnTo>
                  <a:lnTo>
                    <a:pt x="629" y="981"/>
                  </a:lnTo>
                  <a:lnTo>
                    <a:pt x="622" y="987"/>
                  </a:lnTo>
                  <a:lnTo>
                    <a:pt x="618" y="993"/>
                  </a:lnTo>
                  <a:lnTo>
                    <a:pt x="614" y="1002"/>
                  </a:lnTo>
                  <a:lnTo>
                    <a:pt x="611" y="1011"/>
                  </a:lnTo>
                  <a:lnTo>
                    <a:pt x="610" y="1020"/>
                  </a:lnTo>
                  <a:lnTo>
                    <a:pt x="608" y="1031"/>
                  </a:lnTo>
                  <a:lnTo>
                    <a:pt x="606" y="1041"/>
                  </a:lnTo>
                  <a:lnTo>
                    <a:pt x="604" y="1047"/>
                  </a:lnTo>
                  <a:close/>
                  <a:moveTo>
                    <a:pt x="471" y="418"/>
                  </a:moveTo>
                  <a:lnTo>
                    <a:pt x="459" y="431"/>
                  </a:lnTo>
                  <a:lnTo>
                    <a:pt x="462" y="458"/>
                  </a:lnTo>
                  <a:lnTo>
                    <a:pt x="465" y="466"/>
                  </a:lnTo>
                  <a:lnTo>
                    <a:pt x="471" y="483"/>
                  </a:lnTo>
                  <a:lnTo>
                    <a:pt x="480" y="503"/>
                  </a:lnTo>
                  <a:lnTo>
                    <a:pt x="489" y="518"/>
                  </a:lnTo>
                  <a:lnTo>
                    <a:pt x="498" y="528"/>
                  </a:lnTo>
                  <a:lnTo>
                    <a:pt x="509" y="536"/>
                  </a:lnTo>
                  <a:lnTo>
                    <a:pt x="517" y="541"/>
                  </a:lnTo>
                  <a:lnTo>
                    <a:pt x="522" y="544"/>
                  </a:lnTo>
                  <a:lnTo>
                    <a:pt x="534" y="545"/>
                  </a:lnTo>
                  <a:lnTo>
                    <a:pt x="544" y="546"/>
                  </a:lnTo>
                  <a:lnTo>
                    <a:pt x="551" y="544"/>
                  </a:lnTo>
                  <a:lnTo>
                    <a:pt x="571" y="536"/>
                  </a:lnTo>
                  <a:lnTo>
                    <a:pt x="597" y="526"/>
                  </a:lnTo>
                  <a:lnTo>
                    <a:pt x="626" y="514"/>
                  </a:lnTo>
                  <a:lnTo>
                    <a:pt x="638" y="508"/>
                  </a:lnTo>
                  <a:lnTo>
                    <a:pt x="649" y="501"/>
                  </a:lnTo>
                  <a:lnTo>
                    <a:pt x="658" y="494"/>
                  </a:lnTo>
                  <a:lnTo>
                    <a:pt x="666" y="488"/>
                  </a:lnTo>
                  <a:lnTo>
                    <a:pt x="676" y="479"/>
                  </a:lnTo>
                  <a:lnTo>
                    <a:pt x="680" y="475"/>
                  </a:lnTo>
                  <a:lnTo>
                    <a:pt x="693" y="464"/>
                  </a:lnTo>
                  <a:lnTo>
                    <a:pt x="696" y="458"/>
                  </a:lnTo>
                  <a:lnTo>
                    <a:pt x="700" y="443"/>
                  </a:lnTo>
                  <a:lnTo>
                    <a:pt x="702" y="432"/>
                  </a:lnTo>
                  <a:lnTo>
                    <a:pt x="704" y="420"/>
                  </a:lnTo>
                  <a:lnTo>
                    <a:pt x="705" y="406"/>
                  </a:lnTo>
                  <a:lnTo>
                    <a:pt x="705" y="392"/>
                  </a:lnTo>
                  <a:lnTo>
                    <a:pt x="705" y="366"/>
                  </a:lnTo>
                  <a:lnTo>
                    <a:pt x="703" y="353"/>
                  </a:lnTo>
                  <a:lnTo>
                    <a:pt x="702" y="348"/>
                  </a:lnTo>
                  <a:lnTo>
                    <a:pt x="702" y="347"/>
                  </a:lnTo>
                  <a:lnTo>
                    <a:pt x="699" y="343"/>
                  </a:lnTo>
                  <a:lnTo>
                    <a:pt x="692" y="336"/>
                  </a:lnTo>
                  <a:lnTo>
                    <a:pt x="689" y="331"/>
                  </a:lnTo>
                  <a:lnTo>
                    <a:pt x="684" y="328"/>
                  </a:lnTo>
                  <a:lnTo>
                    <a:pt x="679" y="325"/>
                  </a:lnTo>
                  <a:lnTo>
                    <a:pt x="674" y="323"/>
                  </a:lnTo>
                  <a:lnTo>
                    <a:pt x="662" y="319"/>
                  </a:lnTo>
                  <a:lnTo>
                    <a:pt x="649" y="318"/>
                  </a:lnTo>
                  <a:lnTo>
                    <a:pt x="637" y="318"/>
                  </a:lnTo>
                  <a:lnTo>
                    <a:pt x="631" y="318"/>
                  </a:lnTo>
                  <a:lnTo>
                    <a:pt x="625" y="321"/>
                  </a:lnTo>
                  <a:lnTo>
                    <a:pt x="611" y="326"/>
                  </a:lnTo>
                  <a:lnTo>
                    <a:pt x="593" y="335"/>
                  </a:lnTo>
                  <a:lnTo>
                    <a:pt x="573" y="347"/>
                  </a:lnTo>
                  <a:lnTo>
                    <a:pt x="559" y="357"/>
                  </a:lnTo>
                  <a:lnTo>
                    <a:pt x="544" y="365"/>
                  </a:lnTo>
                  <a:lnTo>
                    <a:pt x="529" y="374"/>
                  </a:lnTo>
                  <a:lnTo>
                    <a:pt x="515" y="384"/>
                  </a:lnTo>
                  <a:lnTo>
                    <a:pt x="505" y="393"/>
                  </a:lnTo>
                  <a:lnTo>
                    <a:pt x="493" y="401"/>
                  </a:lnTo>
                  <a:lnTo>
                    <a:pt x="482" y="409"/>
                  </a:lnTo>
                  <a:lnTo>
                    <a:pt x="471" y="418"/>
                  </a:lnTo>
                  <a:close/>
                </a:path>
              </a:pathLst>
            </a:custGeom>
            <a:solidFill>
              <a:srgbClr val="332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51">
              <a:extLst>
                <a:ext uri="{FF2B5EF4-FFF2-40B4-BE49-F238E27FC236}">
                  <a16:creationId xmlns:a16="http://schemas.microsoft.com/office/drawing/2014/main" id="{05D75358-2429-0ED8-813E-9B302592E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838" y="5414963"/>
              <a:ext cx="1320800" cy="1479550"/>
            </a:xfrm>
            <a:custGeom>
              <a:avLst/>
              <a:gdLst>
                <a:gd name="T0" fmla="*/ 2198 w 2496"/>
                <a:gd name="T1" fmla="*/ 113 h 2796"/>
                <a:gd name="T2" fmla="*/ 2301 w 2496"/>
                <a:gd name="T3" fmla="*/ 231 h 2796"/>
                <a:gd name="T4" fmla="*/ 2433 w 2496"/>
                <a:gd name="T5" fmla="*/ 324 h 2796"/>
                <a:gd name="T6" fmla="*/ 2495 w 2496"/>
                <a:gd name="T7" fmla="*/ 1477 h 2796"/>
                <a:gd name="T8" fmla="*/ 2487 w 2496"/>
                <a:gd name="T9" fmla="*/ 1633 h 2796"/>
                <a:gd name="T10" fmla="*/ 2462 w 2496"/>
                <a:gd name="T11" fmla="*/ 1781 h 2796"/>
                <a:gd name="T12" fmla="*/ 2424 w 2496"/>
                <a:gd name="T13" fmla="*/ 1907 h 2796"/>
                <a:gd name="T14" fmla="*/ 2373 w 2496"/>
                <a:gd name="T15" fmla="*/ 2027 h 2796"/>
                <a:gd name="T16" fmla="*/ 2240 w 2496"/>
                <a:gd name="T17" fmla="*/ 2237 h 2796"/>
                <a:gd name="T18" fmla="*/ 2073 w 2496"/>
                <a:gd name="T19" fmla="*/ 2412 h 2796"/>
                <a:gd name="T20" fmla="*/ 1952 w 2496"/>
                <a:gd name="T21" fmla="*/ 2506 h 2796"/>
                <a:gd name="T22" fmla="*/ 1773 w 2496"/>
                <a:gd name="T23" fmla="*/ 2616 h 2796"/>
                <a:gd name="T24" fmla="*/ 1508 w 2496"/>
                <a:gd name="T25" fmla="*/ 2730 h 2796"/>
                <a:gd name="T26" fmla="*/ 1252 w 2496"/>
                <a:gd name="T27" fmla="*/ 2796 h 2796"/>
                <a:gd name="T28" fmla="*/ 1078 w 2496"/>
                <a:gd name="T29" fmla="*/ 2755 h 2796"/>
                <a:gd name="T30" fmla="*/ 806 w 2496"/>
                <a:gd name="T31" fmla="*/ 2650 h 2796"/>
                <a:gd name="T32" fmla="*/ 560 w 2496"/>
                <a:gd name="T33" fmla="*/ 2502 h 2796"/>
                <a:gd name="T34" fmla="*/ 352 w 2496"/>
                <a:gd name="T35" fmla="*/ 2320 h 2796"/>
                <a:gd name="T36" fmla="*/ 190 w 2496"/>
                <a:gd name="T37" fmla="*/ 2109 h 2796"/>
                <a:gd name="T38" fmla="*/ 114 w 2496"/>
                <a:gd name="T39" fmla="*/ 1969 h 2796"/>
                <a:gd name="T40" fmla="*/ 63 w 2496"/>
                <a:gd name="T41" fmla="*/ 1845 h 2796"/>
                <a:gd name="T42" fmla="*/ 26 w 2496"/>
                <a:gd name="T43" fmla="*/ 1714 h 2796"/>
                <a:gd name="T44" fmla="*/ 5 w 2496"/>
                <a:gd name="T45" fmla="*/ 1593 h 2796"/>
                <a:gd name="T46" fmla="*/ 0 w 2496"/>
                <a:gd name="T47" fmla="*/ 1481 h 2796"/>
                <a:gd name="T48" fmla="*/ 69 w 2496"/>
                <a:gd name="T49" fmla="*/ 318 h 2796"/>
                <a:gd name="T50" fmla="*/ 199 w 2496"/>
                <a:gd name="T51" fmla="*/ 228 h 2796"/>
                <a:gd name="T52" fmla="*/ 299 w 2496"/>
                <a:gd name="T53" fmla="*/ 112 h 2796"/>
                <a:gd name="T54" fmla="*/ 359 w 2496"/>
                <a:gd name="T55" fmla="*/ 0 h 2796"/>
                <a:gd name="T56" fmla="*/ 2272 w 2496"/>
                <a:gd name="T57" fmla="*/ 216 h 2796"/>
                <a:gd name="T58" fmla="*/ 2174 w 2496"/>
                <a:gd name="T59" fmla="*/ 93 h 2796"/>
                <a:gd name="T60" fmla="*/ 352 w 2496"/>
                <a:gd name="T61" fmla="*/ 38 h 2796"/>
                <a:gd name="T62" fmla="*/ 269 w 2496"/>
                <a:gd name="T63" fmla="*/ 167 h 2796"/>
                <a:gd name="T64" fmla="*/ 156 w 2496"/>
                <a:gd name="T65" fmla="*/ 274 h 2796"/>
                <a:gd name="T66" fmla="*/ 15 w 2496"/>
                <a:gd name="T67" fmla="*/ 354 h 2796"/>
                <a:gd name="T68" fmla="*/ 12 w 2496"/>
                <a:gd name="T69" fmla="*/ 1571 h 2796"/>
                <a:gd name="T70" fmla="*/ 30 w 2496"/>
                <a:gd name="T71" fmla="*/ 1685 h 2796"/>
                <a:gd name="T72" fmla="*/ 63 w 2496"/>
                <a:gd name="T73" fmla="*/ 1817 h 2796"/>
                <a:gd name="T74" fmla="*/ 110 w 2496"/>
                <a:gd name="T75" fmla="*/ 1941 h 2796"/>
                <a:gd name="T76" fmla="*/ 171 w 2496"/>
                <a:gd name="T77" fmla="*/ 2060 h 2796"/>
                <a:gd name="T78" fmla="*/ 324 w 2496"/>
                <a:gd name="T79" fmla="*/ 2274 h 2796"/>
                <a:gd name="T80" fmla="*/ 521 w 2496"/>
                <a:gd name="T81" fmla="*/ 2461 h 2796"/>
                <a:gd name="T82" fmla="*/ 758 w 2496"/>
                <a:gd name="T83" fmla="*/ 2615 h 2796"/>
                <a:gd name="T84" fmla="*/ 1024 w 2496"/>
                <a:gd name="T85" fmla="*/ 2729 h 2796"/>
                <a:gd name="T86" fmla="*/ 1300 w 2496"/>
                <a:gd name="T87" fmla="*/ 2777 h 2796"/>
                <a:gd name="T88" fmla="*/ 1557 w 2496"/>
                <a:gd name="T89" fmla="*/ 2703 h 2796"/>
                <a:gd name="T90" fmla="*/ 1820 w 2496"/>
                <a:gd name="T91" fmla="*/ 2579 h 2796"/>
                <a:gd name="T92" fmla="*/ 1971 w 2496"/>
                <a:gd name="T93" fmla="*/ 2481 h 2796"/>
                <a:gd name="T94" fmla="*/ 2102 w 2496"/>
                <a:gd name="T95" fmla="*/ 2372 h 2796"/>
                <a:gd name="T96" fmla="*/ 2262 w 2496"/>
                <a:gd name="T97" fmla="*/ 2192 h 2796"/>
                <a:gd name="T98" fmla="*/ 2375 w 2496"/>
                <a:gd name="T99" fmla="*/ 1999 h 2796"/>
                <a:gd name="T100" fmla="*/ 2424 w 2496"/>
                <a:gd name="T101" fmla="*/ 1880 h 2796"/>
                <a:gd name="T102" fmla="*/ 2459 w 2496"/>
                <a:gd name="T103" fmla="*/ 1752 h 2796"/>
                <a:gd name="T104" fmla="*/ 2480 w 2496"/>
                <a:gd name="T105" fmla="*/ 1601 h 2796"/>
                <a:gd name="T106" fmla="*/ 2486 w 2496"/>
                <a:gd name="T107" fmla="*/ 361 h 2796"/>
                <a:gd name="T108" fmla="*/ 2344 w 2496"/>
                <a:gd name="T109" fmla="*/ 278 h 2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6" h="2796">
                  <a:moveTo>
                    <a:pt x="2138" y="2"/>
                  </a:moveTo>
                  <a:lnTo>
                    <a:pt x="2151" y="32"/>
                  </a:lnTo>
                  <a:lnTo>
                    <a:pt x="2165" y="59"/>
                  </a:lnTo>
                  <a:lnTo>
                    <a:pt x="2181" y="87"/>
                  </a:lnTo>
                  <a:lnTo>
                    <a:pt x="2198" y="113"/>
                  </a:lnTo>
                  <a:lnTo>
                    <a:pt x="2216" y="138"/>
                  </a:lnTo>
                  <a:lnTo>
                    <a:pt x="2235" y="163"/>
                  </a:lnTo>
                  <a:lnTo>
                    <a:pt x="2256" y="186"/>
                  </a:lnTo>
                  <a:lnTo>
                    <a:pt x="2278" y="209"/>
                  </a:lnTo>
                  <a:lnTo>
                    <a:pt x="2301" y="231"/>
                  </a:lnTo>
                  <a:lnTo>
                    <a:pt x="2325" y="252"/>
                  </a:lnTo>
                  <a:lnTo>
                    <a:pt x="2350" y="271"/>
                  </a:lnTo>
                  <a:lnTo>
                    <a:pt x="2377" y="290"/>
                  </a:lnTo>
                  <a:lnTo>
                    <a:pt x="2405" y="307"/>
                  </a:lnTo>
                  <a:lnTo>
                    <a:pt x="2433" y="324"/>
                  </a:lnTo>
                  <a:lnTo>
                    <a:pt x="2462" y="339"/>
                  </a:lnTo>
                  <a:lnTo>
                    <a:pt x="2492" y="353"/>
                  </a:lnTo>
                  <a:lnTo>
                    <a:pt x="2496" y="354"/>
                  </a:lnTo>
                  <a:lnTo>
                    <a:pt x="2496" y="358"/>
                  </a:lnTo>
                  <a:lnTo>
                    <a:pt x="2495" y="1477"/>
                  </a:lnTo>
                  <a:lnTo>
                    <a:pt x="2495" y="1508"/>
                  </a:lnTo>
                  <a:lnTo>
                    <a:pt x="2494" y="1540"/>
                  </a:lnTo>
                  <a:lnTo>
                    <a:pt x="2491" y="1572"/>
                  </a:lnTo>
                  <a:lnTo>
                    <a:pt x="2490" y="1602"/>
                  </a:lnTo>
                  <a:lnTo>
                    <a:pt x="2487" y="1633"/>
                  </a:lnTo>
                  <a:lnTo>
                    <a:pt x="2484" y="1665"/>
                  </a:lnTo>
                  <a:lnTo>
                    <a:pt x="2478" y="1695"/>
                  </a:lnTo>
                  <a:lnTo>
                    <a:pt x="2473" y="1727"/>
                  </a:lnTo>
                  <a:lnTo>
                    <a:pt x="2467" y="1753"/>
                  </a:lnTo>
                  <a:lnTo>
                    <a:pt x="2462" y="1781"/>
                  </a:lnTo>
                  <a:lnTo>
                    <a:pt x="2455" y="1807"/>
                  </a:lnTo>
                  <a:lnTo>
                    <a:pt x="2448" y="1832"/>
                  </a:lnTo>
                  <a:lnTo>
                    <a:pt x="2440" y="1858"/>
                  </a:lnTo>
                  <a:lnTo>
                    <a:pt x="2432" y="1883"/>
                  </a:lnTo>
                  <a:lnTo>
                    <a:pt x="2424" y="1907"/>
                  </a:lnTo>
                  <a:lnTo>
                    <a:pt x="2415" y="1933"/>
                  </a:lnTo>
                  <a:lnTo>
                    <a:pt x="2405" y="1957"/>
                  </a:lnTo>
                  <a:lnTo>
                    <a:pt x="2395" y="1980"/>
                  </a:lnTo>
                  <a:lnTo>
                    <a:pt x="2384" y="2004"/>
                  </a:lnTo>
                  <a:lnTo>
                    <a:pt x="2373" y="2027"/>
                  </a:lnTo>
                  <a:lnTo>
                    <a:pt x="2349" y="2072"/>
                  </a:lnTo>
                  <a:lnTo>
                    <a:pt x="2324" y="2114"/>
                  </a:lnTo>
                  <a:lnTo>
                    <a:pt x="2298" y="2157"/>
                  </a:lnTo>
                  <a:lnTo>
                    <a:pt x="2269" y="2197"/>
                  </a:lnTo>
                  <a:lnTo>
                    <a:pt x="2240" y="2237"/>
                  </a:lnTo>
                  <a:lnTo>
                    <a:pt x="2208" y="2274"/>
                  </a:lnTo>
                  <a:lnTo>
                    <a:pt x="2176" y="2310"/>
                  </a:lnTo>
                  <a:lnTo>
                    <a:pt x="2143" y="2346"/>
                  </a:lnTo>
                  <a:lnTo>
                    <a:pt x="2108" y="2379"/>
                  </a:lnTo>
                  <a:lnTo>
                    <a:pt x="2073" y="2412"/>
                  </a:lnTo>
                  <a:lnTo>
                    <a:pt x="2048" y="2431"/>
                  </a:lnTo>
                  <a:lnTo>
                    <a:pt x="2025" y="2451"/>
                  </a:lnTo>
                  <a:lnTo>
                    <a:pt x="2001" y="2470"/>
                  </a:lnTo>
                  <a:lnTo>
                    <a:pt x="1976" y="2488"/>
                  </a:lnTo>
                  <a:lnTo>
                    <a:pt x="1952" y="2506"/>
                  </a:lnTo>
                  <a:lnTo>
                    <a:pt x="1927" y="2523"/>
                  </a:lnTo>
                  <a:lnTo>
                    <a:pt x="1902" y="2541"/>
                  </a:lnTo>
                  <a:lnTo>
                    <a:pt x="1877" y="2557"/>
                  </a:lnTo>
                  <a:lnTo>
                    <a:pt x="1824" y="2588"/>
                  </a:lnTo>
                  <a:lnTo>
                    <a:pt x="1773" y="2616"/>
                  </a:lnTo>
                  <a:lnTo>
                    <a:pt x="1720" y="2644"/>
                  </a:lnTo>
                  <a:lnTo>
                    <a:pt x="1667" y="2668"/>
                  </a:lnTo>
                  <a:lnTo>
                    <a:pt x="1613" y="2691"/>
                  </a:lnTo>
                  <a:lnTo>
                    <a:pt x="1561" y="2711"/>
                  </a:lnTo>
                  <a:lnTo>
                    <a:pt x="1508" y="2730"/>
                  </a:lnTo>
                  <a:lnTo>
                    <a:pt x="1456" y="2747"/>
                  </a:lnTo>
                  <a:lnTo>
                    <a:pt x="1403" y="2762"/>
                  </a:lnTo>
                  <a:lnTo>
                    <a:pt x="1352" y="2775"/>
                  </a:lnTo>
                  <a:lnTo>
                    <a:pt x="1301" y="2786"/>
                  </a:lnTo>
                  <a:lnTo>
                    <a:pt x="1252" y="2796"/>
                  </a:lnTo>
                  <a:lnTo>
                    <a:pt x="1252" y="2796"/>
                  </a:lnTo>
                  <a:lnTo>
                    <a:pt x="1251" y="2796"/>
                  </a:lnTo>
                  <a:lnTo>
                    <a:pt x="1193" y="2784"/>
                  </a:lnTo>
                  <a:lnTo>
                    <a:pt x="1135" y="2770"/>
                  </a:lnTo>
                  <a:lnTo>
                    <a:pt x="1078" y="2755"/>
                  </a:lnTo>
                  <a:lnTo>
                    <a:pt x="1021" y="2738"/>
                  </a:lnTo>
                  <a:lnTo>
                    <a:pt x="967" y="2718"/>
                  </a:lnTo>
                  <a:lnTo>
                    <a:pt x="912" y="2697"/>
                  </a:lnTo>
                  <a:lnTo>
                    <a:pt x="859" y="2674"/>
                  </a:lnTo>
                  <a:lnTo>
                    <a:pt x="806" y="2650"/>
                  </a:lnTo>
                  <a:lnTo>
                    <a:pt x="755" y="2624"/>
                  </a:lnTo>
                  <a:lnTo>
                    <a:pt x="703" y="2595"/>
                  </a:lnTo>
                  <a:lnTo>
                    <a:pt x="654" y="2566"/>
                  </a:lnTo>
                  <a:lnTo>
                    <a:pt x="607" y="2535"/>
                  </a:lnTo>
                  <a:lnTo>
                    <a:pt x="560" y="2502"/>
                  </a:lnTo>
                  <a:lnTo>
                    <a:pt x="515" y="2467"/>
                  </a:lnTo>
                  <a:lnTo>
                    <a:pt x="471" y="2432"/>
                  </a:lnTo>
                  <a:lnTo>
                    <a:pt x="429" y="2395"/>
                  </a:lnTo>
                  <a:lnTo>
                    <a:pt x="390" y="2358"/>
                  </a:lnTo>
                  <a:lnTo>
                    <a:pt x="352" y="2320"/>
                  </a:lnTo>
                  <a:lnTo>
                    <a:pt x="317" y="2279"/>
                  </a:lnTo>
                  <a:lnTo>
                    <a:pt x="282" y="2239"/>
                  </a:lnTo>
                  <a:lnTo>
                    <a:pt x="250" y="2197"/>
                  </a:lnTo>
                  <a:lnTo>
                    <a:pt x="219" y="2154"/>
                  </a:lnTo>
                  <a:lnTo>
                    <a:pt x="190" y="2109"/>
                  </a:lnTo>
                  <a:lnTo>
                    <a:pt x="163" y="2064"/>
                  </a:lnTo>
                  <a:lnTo>
                    <a:pt x="150" y="2040"/>
                  </a:lnTo>
                  <a:lnTo>
                    <a:pt x="137" y="2017"/>
                  </a:lnTo>
                  <a:lnTo>
                    <a:pt x="125" y="1993"/>
                  </a:lnTo>
                  <a:lnTo>
                    <a:pt x="114" y="1969"/>
                  </a:lnTo>
                  <a:lnTo>
                    <a:pt x="103" y="1945"/>
                  </a:lnTo>
                  <a:lnTo>
                    <a:pt x="92" y="1920"/>
                  </a:lnTo>
                  <a:lnTo>
                    <a:pt x="82" y="1895"/>
                  </a:lnTo>
                  <a:lnTo>
                    <a:pt x="72" y="1870"/>
                  </a:lnTo>
                  <a:lnTo>
                    <a:pt x="63" y="1845"/>
                  </a:lnTo>
                  <a:lnTo>
                    <a:pt x="55" y="1819"/>
                  </a:lnTo>
                  <a:lnTo>
                    <a:pt x="47" y="1793"/>
                  </a:lnTo>
                  <a:lnTo>
                    <a:pt x="39" y="1768"/>
                  </a:lnTo>
                  <a:lnTo>
                    <a:pt x="33" y="1740"/>
                  </a:lnTo>
                  <a:lnTo>
                    <a:pt x="26" y="1714"/>
                  </a:lnTo>
                  <a:lnTo>
                    <a:pt x="21" y="1688"/>
                  </a:lnTo>
                  <a:lnTo>
                    <a:pt x="15" y="1660"/>
                  </a:lnTo>
                  <a:lnTo>
                    <a:pt x="11" y="1637"/>
                  </a:lnTo>
                  <a:lnTo>
                    <a:pt x="8" y="1614"/>
                  </a:lnTo>
                  <a:lnTo>
                    <a:pt x="5" y="1593"/>
                  </a:lnTo>
                  <a:lnTo>
                    <a:pt x="3" y="1571"/>
                  </a:lnTo>
                  <a:lnTo>
                    <a:pt x="1" y="1549"/>
                  </a:lnTo>
                  <a:lnTo>
                    <a:pt x="0" y="1527"/>
                  </a:lnTo>
                  <a:lnTo>
                    <a:pt x="0" y="1504"/>
                  </a:lnTo>
                  <a:lnTo>
                    <a:pt x="0" y="1481"/>
                  </a:lnTo>
                  <a:lnTo>
                    <a:pt x="7" y="352"/>
                  </a:lnTo>
                  <a:lnTo>
                    <a:pt x="7" y="349"/>
                  </a:lnTo>
                  <a:lnTo>
                    <a:pt x="9" y="348"/>
                  </a:lnTo>
                  <a:lnTo>
                    <a:pt x="39" y="334"/>
                  </a:lnTo>
                  <a:lnTo>
                    <a:pt x="69" y="318"/>
                  </a:lnTo>
                  <a:lnTo>
                    <a:pt x="96" y="302"/>
                  </a:lnTo>
                  <a:lnTo>
                    <a:pt x="124" y="286"/>
                  </a:lnTo>
                  <a:lnTo>
                    <a:pt x="150" y="267"/>
                  </a:lnTo>
                  <a:lnTo>
                    <a:pt x="175" y="247"/>
                  </a:lnTo>
                  <a:lnTo>
                    <a:pt x="199" y="228"/>
                  </a:lnTo>
                  <a:lnTo>
                    <a:pt x="221" y="206"/>
                  </a:lnTo>
                  <a:lnTo>
                    <a:pt x="243" y="184"/>
                  </a:lnTo>
                  <a:lnTo>
                    <a:pt x="262" y="161"/>
                  </a:lnTo>
                  <a:lnTo>
                    <a:pt x="281" y="137"/>
                  </a:lnTo>
                  <a:lnTo>
                    <a:pt x="299" y="112"/>
                  </a:lnTo>
                  <a:lnTo>
                    <a:pt x="315" y="87"/>
                  </a:lnTo>
                  <a:lnTo>
                    <a:pt x="331" y="59"/>
                  </a:lnTo>
                  <a:lnTo>
                    <a:pt x="346" y="32"/>
                  </a:lnTo>
                  <a:lnTo>
                    <a:pt x="358" y="2"/>
                  </a:lnTo>
                  <a:lnTo>
                    <a:pt x="359" y="0"/>
                  </a:lnTo>
                  <a:lnTo>
                    <a:pt x="362" y="0"/>
                  </a:lnTo>
                  <a:lnTo>
                    <a:pt x="2134" y="0"/>
                  </a:lnTo>
                  <a:lnTo>
                    <a:pt x="2137" y="0"/>
                  </a:lnTo>
                  <a:lnTo>
                    <a:pt x="2138" y="2"/>
                  </a:lnTo>
                  <a:close/>
                  <a:moveTo>
                    <a:pt x="2272" y="216"/>
                  </a:moveTo>
                  <a:lnTo>
                    <a:pt x="2250" y="193"/>
                  </a:lnTo>
                  <a:lnTo>
                    <a:pt x="2229" y="170"/>
                  </a:lnTo>
                  <a:lnTo>
                    <a:pt x="2209" y="145"/>
                  </a:lnTo>
                  <a:lnTo>
                    <a:pt x="2192" y="119"/>
                  </a:lnTo>
                  <a:lnTo>
                    <a:pt x="2174" y="93"/>
                  </a:lnTo>
                  <a:lnTo>
                    <a:pt x="2159" y="66"/>
                  </a:lnTo>
                  <a:lnTo>
                    <a:pt x="2144" y="38"/>
                  </a:lnTo>
                  <a:lnTo>
                    <a:pt x="2130" y="9"/>
                  </a:lnTo>
                  <a:lnTo>
                    <a:pt x="365" y="9"/>
                  </a:lnTo>
                  <a:lnTo>
                    <a:pt x="352" y="38"/>
                  </a:lnTo>
                  <a:lnTo>
                    <a:pt x="338" y="66"/>
                  </a:lnTo>
                  <a:lnTo>
                    <a:pt x="323" y="93"/>
                  </a:lnTo>
                  <a:lnTo>
                    <a:pt x="306" y="118"/>
                  </a:lnTo>
                  <a:lnTo>
                    <a:pt x="288" y="143"/>
                  </a:lnTo>
                  <a:lnTo>
                    <a:pt x="269" y="167"/>
                  </a:lnTo>
                  <a:lnTo>
                    <a:pt x="249" y="190"/>
                  </a:lnTo>
                  <a:lnTo>
                    <a:pt x="227" y="212"/>
                  </a:lnTo>
                  <a:lnTo>
                    <a:pt x="204" y="234"/>
                  </a:lnTo>
                  <a:lnTo>
                    <a:pt x="182" y="254"/>
                  </a:lnTo>
                  <a:lnTo>
                    <a:pt x="156" y="274"/>
                  </a:lnTo>
                  <a:lnTo>
                    <a:pt x="130" y="292"/>
                  </a:lnTo>
                  <a:lnTo>
                    <a:pt x="103" y="310"/>
                  </a:lnTo>
                  <a:lnTo>
                    <a:pt x="74" y="325"/>
                  </a:lnTo>
                  <a:lnTo>
                    <a:pt x="46" y="340"/>
                  </a:lnTo>
                  <a:lnTo>
                    <a:pt x="15" y="354"/>
                  </a:lnTo>
                  <a:lnTo>
                    <a:pt x="9" y="1481"/>
                  </a:lnTo>
                  <a:lnTo>
                    <a:pt x="9" y="1504"/>
                  </a:lnTo>
                  <a:lnTo>
                    <a:pt x="10" y="1526"/>
                  </a:lnTo>
                  <a:lnTo>
                    <a:pt x="11" y="1549"/>
                  </a:lnTo>
                  <a:lnTo>
                    <a:pt x="12" y="1571"/>
                  </a:lnTo>
                  <a:lnTo>
                    <a:pt x="14" y="1591"/>
                  </a:lnTo>
                  <a:lnTo>
                    <a:pt x="17" y="1614"/>
                  </a:lnTo>
                  <a:lnTo>
                    <a:pt x="21" y="1636"/>
                  </a:lnTo>
                  <a:lnTo>
                    <a:pt x="24" y="1658"/>
                  </a:lnTo>
                  <a:lnTo>
                    <a:pt x="30" y="1685"/>
                  </a:lnTo>
                  <a:lnTo>
                    <a:pt x="35" y="1712"/>
                  </a:lnTo>
                  <a:lnTo>
                    <a:pt x="42" y="1738"/>
                  </a:lnTo>
                  <a:lnTo>
                    <a:pt x="48" y="1764"/>
                  </a:lnTo>
                  <a:lnTo>
                    <a:pt x="56" y="1790"/>
                  </a:lnTo>
                  <a:lnTo>
                    <a:pt x="63" y="1817"/>
                  </a:lnTo>
                  <a:lnTo>
                    <a:pt x="72" y="1842"/>
                  </a:lnTo>
                  <a:lnTo>
                    <a:pt x="81" y="1867"/>
                  </a:lnTo>
                  <a:lnTo>
                    <a:pt x="91" y="1892"/>
                  </a:lnTo>
                  <a:lnTo>
                    <a:pt x="101" y="1916"/>
                  </a:lnTo>
                  <a:lnTo>
                    <a:pt x="110" y="1941"/>
                  </a:lnTo>
                  <a:lnTo>
                    <a:pt x="122" y="1965"/>
                  </a:lnTo>
                  <a:lnTo>
                    <a:pt x="133" y="1990"/>
                  </a:lnTo>
                  <a:lnTo>
                    <a:pt x="145" y="2012"/>
                  </a:lnTo>
                  <a:lnTo>
                    <a:pt x="157" y="2037"/>
                  </a:lnTo>
                  <a:lnTo>
                    <a:pt x="171" y="2060"/>
                  </a:lnTo>
                  <a:lnTo>
                    <a:pt x="198" y="2104"/>
                  </a:lnTo>
                  <a:lnTo>
                    <a:pt x="226" y="2148"/>
                  </a:lnTo>
                  <a:lnTo>
                    <a:pt x="257" y="2192"/>
                  </a:lnTo>
                  <a:lnTo>
                    <a:pt x="290" y="2233"/>
                  </a:lnTo>
                  <a:lnTo>
                    <a:pt x="324" y="2274"/>
                  </a:lnTo>
                  <a:lnTo>
                    <a:pt x="360" y="2313"/>
                  </a:lnTo>
                  <a:lnTo>
                    <a:pt x="397" y="2352"/>
                  </a:lnTo>
                  <a:lnTo>
                    <a:pt x="435" y="2388"/>
                  </a:lnTo>
                  <a:lnTo>
                    <a:pt x="477" y="2425"/>
                  </a:lnTo>
                  <a:lnTo>
                    <a:pt x="521" y="2461"/>
                  </a:lnTo>
                  <a:lnTo>
                    <a:pt x="565" y="2495"/>
                  </a:lnTo>
                  <a:lnTo>
                    <a:pt x="611" y="2528"/>
                  </a:lnTo>
                  <a:lnTo>
                    <a:pt x="659" y="2558"/>
                  </a:lnTo>
                  <a:lnTo>
                    <a:pt x="708" y="2588"/>
                  </a:lnTo>
                  <a:lnTo>
                    <a:pt x="758" y="2615"/>
                  </a:lnTo>
                  <a:lnTo>
                    <a:pt x="809" y="2641"/>
                  </a:lnTo>
                  <a:lnTo>
                    <a:pt x="862" y="2665"/>
                  </a:lnTo>
                  <a:lnTo>
                    <a:pt x="914" y="2688"/>
                  </a:lnTo>
                  <a:lnTo>
                    <a:pt x="969" y="2709"/>
                  </a:lnTo>
                  <a:lnTo>
                    <a:pt x="1024" y="2729"/>
                  </a:lnTo>
                  <a:lnTo>
                    <a:pt x="1079" y="2745"/>
                  </a:lnTo>
                  <a:lnTo>
                    <a:pt x="1136" y="2761"/>
                  </a:lnTo>
                  <a:lnTo>
                    <a:pt x="1194" y="2775"/>
                  </a:lnTo>
                  <a:lnTo>
                    <a:pt x="1252" y="2786"/>
                  </a:lnTo>
                  <a:lnTo>
                    <a:pt x="1300" y="2777"/>
                  </a:lnTo>
                  <a:lnTo>
                    <a:pt x="1351" y="2766"/>
                  </a:lnTo>
                  <a:lnTo>
                    <a:pt x="1401" y="2753"/>
                  </a:lnTo>
                  <a:lnTo>
                    <a:pt x="1453" y="2738"/>
                  </a:lnTo>
                  <a:lnTo>
                    <a:pt x="1505" y="2721"/>
                  </a:lnTo>
                  <a:lnTo>
                    <a:pt x="1557" y="2703"/>
                  </a:lnTo>
                  <a:lnTo>
                    <a:pt x="1611" y="2682"/>
                  </a:lnTo>
                  <a:lnTo>
                    <a:pt x="1663" y="2660"/>
                  </a:lnTo>
                  <a:lnTo>
                    <a:pt x="1716" y="2635"/>
                  </a:lnTo>
                  <a:lnTo>
                    <a:pt x="1768" y="2609"/>
                  </a:lnTo>
                  <a:lnTo>
                    <a:pt x="1820" y="2579"/>
                  </a:lnTo>
                  <a:lnTo>
                    <a:pt x="1871" y="2548"/>
                  </a:lnTo>
                  <a:lnTo>
                    <a:pt x="1896" y="2533"/>
                  </a:lnTo>
                  <a:lnTo>
                    <a:pt x="1922" y="2516"/>
                  </a:lnTo>
                  <a:lnTo>
                    <a:pt x="1947" y="2499"/>
                  </a:lnTo>
                  <a:lnTo>
                    <a:pt x="1971" y="2481"/>
                  </a:lnTo>
                  <a:lnTo>
                    <a:pt x="1996" y="2463"/>
                  </a:lnTo>
                  <a:lnTo>
                    <a:pt x="2019" y="2443"/>
                  </a:lnTo>
                  <a:lnTo>
                    <a:pt x="2043" y="2425"/>
                  </a:lnTo>
                  <a:lnTo>
                    <a:pt x="2066" y="2405"/>
                  </a:lnTo>
                  <a:lnTo>
                    <a:pt x="2102" y="2372"/>
                  </a:lnTo>
                  <a:lnTo>
                    <a:pt x="2136" y="2339"/>
                  </a:lnTo>
                  <a:lnTo>
                    <a:pt x="2170" y="2305"/>
                  </a:lnTo>
                  <a:lnTo>
                    <a:pt x="2202" y="2268"/>
                  </a:lnTo>
                  <a:lnTo>
                    <a:pt x="2232" y="2231"/>
                  </a:lnTo>
                  <a:lnTo>
                    <a:pt x="2262" y="2192"/>
                  </a:lnTo>
                  <a:lnTo>
                    <a:pt x="2290" y="2151"/>
                  </a:lnTo>
                  <a:lnTo>
                    <a:pt x="2316" y="2110"/>
                  </a:lnTo>
                  <a:lnTo>
                    <a:pt x="2342" y="2067"/>
                  </a:lnTo>
                  <a:lnTo>
                    <a:pt x="2365" y="2022"/>
                  </a:lnTo>
                  <a:lnTo>
                    <a:pt x="2375" y="1999"/>
                  </a:lnTo>
                  <a:lnTo>
                    <a:pt x="2386" y="1976"/>
                  </a:lnTo>
                  <a:lnTo>
                    <a:pt x="2396" y="1952"/>
                  </a:lnTo>
                  <a:lnTo>
                    <a:pt x="2406" y="1929"/>
                  </a:lnTo>
                  <a:lnTo>
                    <a:pt x="2415" y="1904"/>
                  </a:lnTo>
                  <a:lnTo>
                    <a:pt x="2424" y="1880"/>
                  </a:lnTo>
                  <a:lnTo>
                    <a:pt x="2431" y="1855"/>
                  </a:lnTo>
                  <a:lnTo>
                    <a:pt x="2439" y="1830"/>
                  </a:lnTo>
                  <a:lnTo>
                    <a:pt x="2447" y="1805"/>
                  </a:lnTo>
                  <a:lnTo>
                    <a:pt x="2453" y="1778"/>
                  </a:lnTo>
                  <a:lnTo>
                    <a:pt x="2459" y="1752"/>
                  </a:lnTo>
                  <a:lnTo>
                    <a:pt x="2464" y="1725"/>
                  </a:lnTo>
                  <a:lnTo>
                    <a:pt x="2470" y="1694"/>
                  </a:lnTo>
                  <a:lnTo>
                    <a:pt x="2474" y="1664"/>
                  </a:lnTo>
                  <a:lnTo>
                    <a:pt x="2478" y="1632"/>
                  </a:lnTo>
                  <a:lnTo>
                    <a:pt x="2480" y="1601"/>
                  </a:lnTo>
                  <a:lnTo>
                    <a:pt x="2483" y="1571"/>
                  </a:lnTo>
                  <a:lnTo>
                    <a:pt x="2484" y="1540"/>
                  </a:lnTo>
                  <a:lnTo>
                    <a:pt x="2485" y="1508"/>
                  </a:lnTo>
                  <a:lnTo>
                    <a:pt x="2485" y="1477"/>
                  </a:lnTo>
                  <a:lnTo>
                    <a:pt x="2486" y="361"/>
                  </a:lnTo>
                  <a:lnTo>
                    <a:pt x="2456" y="346"/>
                  </a:lnTo>
                  <a:lnTo>
                    <a:pt x="2427" y="330"/>
                  </a:lnTo>
                  <a:lnTo>
                    <a:pt x="2398" y="314"/>
                  </a:lnTo>
                  <a:lnTo>
                    <a:pt x="2371" y="297"/>
                  </a:lnTo>
                  <a:lnTo>
                    <a:pt x="2344" y="278"/>
                  </a:lnTo>
                  <a:lnTo>
                    <a:pt x="2319" y="258"/>
                  </a:lnTo>
                  <a:lnTo>
                    <a:pt x="2295" y="237"/>
                  </a:lnTo>
                  <a:lnTo>
                    <a:pt x="2272" y="216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52">
              <a:extLst>
                <a:ext uri="{FF2B5EF4-FFF2-40B4-BE49-F238E27FC236}">
                  <a16:creationId xmlns:a16="http://schemas.microsoft.com/office/drawing/2014/main" id="{1E472B50-BAAF-0CF6-5F09-200985C6B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176" y="5445126"/>
              <a:ext cx="1254125" cy="1412875"/>
            </a:xfrm>
            <a:custGeom>
              <a:avLst/>
              <a:gdLst>
                <a:gd name="T0" fmla="*/ 930 w 2371"/>
                <a:gd name="T1" fmla="*/ 2602 h 2669"/>
                <a:gd name="T2" fmla="*/ 524 w 2371"/>
                <a:gd name="T3" fmla="*/ 1108 h 2669"/>
                <a:gd name="T4" fmla="*/ 463 w 2371"/>
                <a:gd name="T5" fmla="*/ 1084 h 2669"/>
                <a:gd name="T6" fmla="*/ 459 w 2371"/>
                <a:gd name="T7" fmla="*/ 1041 h 2669"/>
                <a:gd name="T8" fmla="*/ 543 w 2371"/>
                <a:gd name="T9" fmla="*/ 995 h 2669"/>
                <a:gd name="T10" fmla="*/ 523 w 2371"/>
                <a:gd name="T11" fmla="*/ 992 h 2669"/>
                <a:gd name="T12" fmla="*/ 762 w 2371"/>
                <a:gd name="T13" fmla="*/ 1054 h 2669"/>
                <a:gd name="T14" fmla="*/ 902 w 2371"/>
                <a:gd name="T15" fmla="*/ 950 h 2669"/>
                <a:gd name="T16" fmla="*/ 790 w 2371"/>
                <a:gd name="T17" fmla="*/ 1102 h 2669"/>
                <a:gd name="T18" fmla="*/ 1353 w 2371"/>
                <a:gd name="T19" fmla="*/ 1096 h 2669"/>
                <a:gd name="T20" fmla="*/ 1382 w 2371"/>
                <a:gd name="T21" fmla="*/ 985 h 2669"/>
                <a:gd name="T22" fmla="*/ 1295 w 2371"/>
                <a:gd name="T23" fmla="*/ 1046 h 2669"/>
                <a:gd name="T24" fmla="*/ 1386 w 2371"/>
                <a:gd name="T25" fmla="*/ 967 h 2669"/>
                <a:gd name="T26" fmla="*/ 1072 w 2371"/>
                <a:gd name="T27" fmla="*/ 1051 h 2669"/>
                <a:gd name="T28" fmla="*/ 1117 w 2371"/>
                <a:gd name="T29" fmla="*/ 921 h 2669"/>
                <a:gd name="T30" fmla="*/ 1605 w 2371"/>
                <a:gd name="T31" fmla="*/ 1063 h 2669"/>
                <a:gd name="T32" fmla="*/ 1601 w 2371"/>
                <a:gd name="T33" fmla="*/ 983 h 2669"/>
                <a:gd name="T34" fmla="*/ 1315 w 2371"/>
                <a:gd name="T35" fmla="*/ 1525 h 2669"/>
                <a:gd name="T36" fmla="*/ 1195 w 2371"/>
                <a:gd name="T37" fmla="*/ 1597 h 2669"/>
                <a:gd name="T38" fmla="*/ 1177 w 2371"/>
                <a:gd name="T39" fmla="*/ 1496 h 2669"/>
                <a:gd name="T40" fmla="*/ 1203 w 2371"/>
                <a:gd name="T41" fmla="*/ 1887 h 2669"/>
                <a:gd name="T42" fmla="*/ 1295 w 2371"/>
                <a:gd name="T43" fmla="*/ 2291 h 2669"/>
                <a:gd name="T44" fmla="*/ 1685 w 2371"/>
                <a:gd name="T45" fmla="*/ 201 h 2669"/>
                <a:gd name="T46" fmla="*/ 1786 w 2371"/>
                <a:gd name="T47" fmla="*/ 269 h 2669"/>
                <a:gd name="T48" fmla="*/ 1690 w 2371"/>
                <a:gd name="T49" fmla="*/ 423 h 2669"/>
                <a:gd name="T50" fmla="*/ 1719 w 2371"/>
                <a:gd name="T51" fmla="*/ 240 h 2669"/>
                <a:gd name="T52" fmla="*/ 1762 w 2371"/>
                <a:gd name="T53" fmla="*/ 311 h 2669"/>
                <a:gd name="T54" fmla="*/ 1511 w 2371"/>
                <a:gd name="T55" fmla="*/ 369 h 2669"/>
                <a:gd name="T56" fmla="*/ 1364 w 2371"/>
                <a:gd name="T57" fmla="*/ 200 h 2669"/>
                <a:gd name="T58" fmla="*/ 325 w 2371"/>
                <a:gd name="T59" fmla="*/ 1654 h 2669"/>
                <a:gd name="T60" fmla="*/ 415 w 2371"/>
                <a:gd name="T61" fmla="*/ 1536 h 2669"/>
                <a:gd name="T62" fmla="*/ 313 w 2371"/>
                <a:gd name="T63" fmla="*/ 1715 h 2669"/>
                <a:gd name="T64" fmla="*/ 263 w 2371"/>
                <a:gd name="T65" fmla="*/ 1829 h 2669"/>
                <a:gd name="T66" fmla="*/ 645 w 2371"/>
                <a:gd name="T67" fmla="*/ 1321 h 2669"/>
                <a:gd name="T68" fmla="*/ 617 w 2371"/>
                <a:gd name="T69" fmla="*/ 1310 h 2669"/>
                <a:gd name="T70" fmla="*/ 741 w 2371"/>
                <a:gd name="T71" fmla="*/ 1441 h 2669"/>
                <a:gd name="T72" fmla="*/ 515 w 2371"/>
                <a:gd name="T73" fmla="*/ 1533 h 2669"/>
                <a:gd name="T74" fmla="*/ 569 w 2371"/>
                <a:gd name="T75" fmla="*/ 1515 h 2669"/>
                <a:gd name="T76" fmla="*/ 638 w 2371"/>
                <a:gd name="T77" fmla="*/ 1704 h 2669"/>
                <a:gd name="T78" fmla="*/ 937 w 2371"/>
                <a:gd name="T79" fmla="*/ 1701 h 2669"/>
                <a:gd name="T80" fmla="*/ 804 w 2371"/>
                <a:gd name="T81" fmla="*/ 1583 h 2669"/>
                <a:gd name="T82" fmla="*/ 865 w 2371"/>
                <a:gd name="T83" fmla="*/ 1660 h 2669"/>
                <a:gd name="T84" fmla="*/ 915 w 2371"/>
                <a:gd name="T85" fmla="*/ 1648 h 2669"/>
                <a:gd name="T86" fmla="*/ 783 w 2371"/>
                <a:gd name="T87" fmla="*/ 2172 h 2669"/>
                <a:gd name="T88" fmla="*/ 611 w 2371"/>
                <a:gd name="T89" fmla="*/ 2216 h 2669"/>
                <a:gd name="T90" fmla="*/ 442 w 2371"/>
                <a:gd name="T91" fmla="*/ 2205 h 2669"/>
                <a:gd name="T92" fmla="*/ 559 w 2371"/>
                <a:gd name="T93" fmla="*/ 1958 h 2669"/>
                <a:gd name="T94" fmla="*/ 477 w 2371"/>
                <a:gd name="T95" fmla="*/ 1817 h 2669"/>
                <a:gd name="T96" fmla="*/ 526 w 2371"/>
                <a:gd name="T97" fmla="*/ 1731 h 2669"/>
                <a:gd name="T98" fmla="*/ 875 w 2371"/>
                <a:gd name="T99" fmla="*/ 1803 h 2669"/>
                <a:gd name="T100" fmla="*/ 803 w 2371"/>
                <a:gd name="T101" fmla="*/ 2229 h 2669"/>
                <a:gd name="T102" fmla="*/ 745 w 2371"/>
                <a:gd name="T103" fmla="*/ 1931 h 2669"/>
                <a:gd name="T104" fmla="*/ 1584 w 2371"/>
                <a:gd name="T105" fmla="*/ 2478 h 2669"/>
                <a:gd name="T106" fmla="*/ 994 w 2371"/>
                <a:gd name="T107" fmla="*/ 598 h 2669"/>
                <a:gd name="T108" fmla="*/ 1883 w 2371"/>
                <a:gd name="T109" fmla="*/ 1078 h 2669"/>
                <a:gd name="T110" fmla="*/ 1926 w 2371"/>
                <a:gd name="T111" fmla="*/ 1063 h 2669"/>
                <a:gd name="T112" fmla="*/ 1875 w 2371"/>
                <a:gd name="T113" fmla="*/ 1025 h 2669"/>
                <a:gd name="T114" fmla="*/ 1823 w 2371"/>
                <a:gd name="T115" fmla="*/ 1002 h 2669"/>
                <a:gd name="T116" fmla="*/ 1875 w 2371"/>
                <a:gd name="T117" fmla="*/ 979 h 2669"/>
                <a:gd name="T118" fmla="*/ 1803 w 2371"/>
                <a:gd name="T119" fmla="*/ 698 h 2669"/>
                <a:gd name="T120" fmla="*/ 1779 w 2371"/>
                <a:gd name="T121" fmla="*/ 697 h 2669"/>
                <a:gd name="T122" fmla="*/ 1840 w 2371"/>
                <a:gd name="T123" fmla="*/ 668 h 2669"/>
                <a:gd name="T124" fmla="*/ 2013 w 2371"/>
                <a:gd name="T125" fmla="*/ 617 h 2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71" h="2669">
                  <a:moveTo>
                    <a:pt x="2371" y="1437"/>
                  </a:moveTo>
                  <a:lnTo>
                    <a:pt x="2370" y="343"/>
                  </a:lnTo>
                  <a:lnTo>
                    <a:pt x="2348" y="331"/>
                  </a:lnTo>
                  <a:lnTo>
                    <a:pt x="2323" y="318"/>
                  </a:lnTo>
                  <a:lnTo>
                    <a:pt x="2298" y="303"/>
                  </a:lnTo>
                  <a:lnTo>
                    <a:pt x="2271" y="285"/>
                  </a:lnTo>
                  <a:lnTo>
                    <a:pt x="2243" y="266"/>
                  </a:lnTo>
                  <a:lnTo>
                    <a:pt x="2216" y="245"/>
                  </a:lnTo>
                  <a:lnTo>
                    <a:pt x="2189" y="223"/>
                  </a:lnTo>
                  <a:lnTo>
                    <a:pt x="2161" y="200"/>
                  </a:lnTo>
                  <a:lnTo>
                    <a:pt x="2136" y="176"/>
                  </a:lnTo>
                  <a:lnTo>
                    <a:pt x="2112" y="152"/>
                  </a:lnTo>
                  <a:lnTo>
                    <a:pt x="2089" y="127"/>
                  </a:lnTo>
                  <a:lnTo>
                    <a:pt x="2070" y="102"/>
                  </a:lnTo>
                  <a:lnTo>
                    <a:pt x="2061" y="89"/>
                  </a:lnTo>
                  <a:lnTo>
                    <a:pt x="2052" y="75"/>
                  </a:lnTo>
                  <a:lnTo>
                    <a:pt x="2044" y="62"/>
                  </a:lnTo>
                  <a:lnTo>
                    <a:pt x="2038" y="50"/>
                  </a:lnTo>
                  <a:lnTo>
                    <a:pt x="2032" y="37"/>
                  </a:lnTo>
                  <a:lnTo>
                    <a:pt x="2028" y="24"/>
                  </a:lnTo>
                  <a:lnTo>
                    <a:pt x="2025" y="12"/>
                  </a:lnTo>
                  <a:lnTo>
                    <a:pt x="2021" y="0"/>
                  </a:lnTo>
                  <a:lnTo>
                    <a:pt x="1186" y="1"/>
                  </a:lnTo>
                  <a:lnTo>
                    <a:pt x="350" y="0"/>
                  </a:lnTo>
                  <a:lnTo>
                    <a:pt x="348" y="12"/>
                  </a:lnTo>
                  <a:lnTo>
                    <a:pt x="345" y="24"/>
                  </a:lnTo>
                  <a:lnTo>
                    <a:pt x="340" y="37"/>
                  </a:lnTo>
                  <a:lnTo>
                    <a:pt x="335" y="50"/>
                  </a:lnTo>
                  <a:lnTo>
                    <a:pt x="330" y="62"/>
                  </a:lnTo>
                  <a:lnTo>
                    <a:pt x="322" y="75"/>
                  </a:lnTo>
                  <a:lnTo>
                    <a:pt x="313" y="89"/>
                  </a:lnTo>
                  <a:lnTo>
                    <a:pt x="304" y="102"/>
                  </a:lnTo>
                  <a:lnTo>
                    <a:pt x="285" y="128"/>
                  </a:lnTo>
                  <a:lnTo>
                    <a:pt x="262" y="153"/>
                  </a:lnTo>
                  <a:lnTo>
                    <a:pt x="237" y="178"/>
                  </a:lnTo>
                  <a:lnTo>
                    <a:pt x="210" y="202"/>
                  </a:lnTo>
                  <a:lnTo>
                    <a:pt x="183" y="226"/>
                  </a:lnTo>
                  <a:lnTo>
                    <a:pt x="155" y="248"/>
                  </a:lnTo>
                  <a:lnTo>
                    <a:pt x="127" y="269"/>
                  </a:lnTo>
                  <a:lnTo>
                    <a:pt x="100" y="288"/>
                  </a:lnTo>
                  <a:lnTo>
                    <a:pt x="73" y="305"/>
                  </a:lnTo>
                  <a:lnTo>
                    <a:pt x="47" y="320"/>
                  </a:lnTo>
                  <a:lnTo>
                    <a:pt x="23" y="332"/>
                  </a:lnTo>
                  <a:lnTo>
                    <a:pt x="3" y="343"/>
                  </a:lnTo>
                  <a:lnTo>
                    <a:pt x="0" y="1429"/>
                  </a:lnTo>
                  <a:lnTo>
                    <a:pt x="0" y="1456"/>
                  </a:lnTo>
                  <a:lnTo>
                    <a:pt x="1" y="1482"/>
                  </a:lnTo>
                  <a:lnTo>
                    <a:pt x="4" y="1507"/>
                  </a:lnTo>
                  <a:lnTo>
                    <a:pt x="6" y="1532"/>
                  </a:lnTo>
                  <a:lnTo>
                    <a:pt x="9" y="1557"/>
                  </a:lnTo>
                  <a:lnTo>
                    <a:pt x="13" y="1583"/>
                  </a:lnTo>
                  <a:lnTo>
                    <a:pt x="19" y="1609"/>
                  </a:lnTo>
                  <a:lnTo>
                    <a:pt x="24" y="1634"/>
                  </a:lnTo>
                  <a:lnTo>
                    <a:pt x="36" y="1681"/>
                  </a:lnTo>
                  <a:lnTo>
                    <a:pt x="51" y="1728"/>
                  </a:lnTo>
                  <a:lnTo>
                    <a:pt x="66" y="1774"/>
                  </a:lnTo>
                  <a:lnTo>
                    <a:pt x="85" y="1819"/>
                  </a:lnTo>
                  <a:lnTo>
                    <a:pt x="104" y="1865"/>
                  </a:lnTo>
                  <a:lnTo>
                    <a:pt x="126" y="1908"/>
                  </a:lnTo>
                  <a:lnTo>
                    <a:pt x="150" y="1952"/>
                  </a:lnTo>
                  <a:lnTo>
                    <a:pt x="175" y="1995"/>
                  </a:lnTo>
                  <a:lnTo>
                    <a:pt x="203" y="2038"/>
                  </a:lnTo>
                  <a:lnTo>
                    <a:pt x="231" y="2079"/>
                  </a:lnTo>
                  <a:lnTo>
                    <a:pt x="262" y="2120"/>
                  </a:lnTo>
                  <a:lnTo>
                    <a:pt x="293" y="2159"/>
                  </a:lnTo>
                  <a:lnTo>
                    <a:pt x="327" y="2197"/>
                  </a:lnTo>
                  <a:lnTo>
                    <a:pt x="362" y="2234"/>
                  </a:lnTo>
                  <a:lnTo>
                    <a:pt x="398" y="2270"/>
                  </a:lnTo>
                  <a:lnTo>
                    <a:pt x="437" y="2307"/>
                  </a:lnTo>
                  <a:lnTo>
                    <a:pt x="476" y="2340"/>
                  </a:lnTo>
                  <a:lnTo>
                    <a:pt x="517" y="2373"/>
                  </a:lnTo>
                  <a:lnTo>
                    <a:pt x="558" y="2404"/>
                  </a:lnTo>
                  <a:lnTo>
                    <a:pt x="601" y="2435"/>
                  </a:lnTo>
                  <a:lnTo>
                    <a:pt x="645" y="2463"/>
                  </a:lnTo>
                  <a:lnTo>
                    <a:pt x="690" y="2490"/>
                  </a:lnTo>
                  <a:lnTo>
                    <a:pt x="736" y="2515"/>
                  </a:lnTo>
                  <a:lnTo>
                    <a:pt x="783" y="2540"/>
                  </a:lnTo>
                  <a:lnTo>
                    <a:pt x="832" y="2562"/>
                  </a:lnTo>
                  <a:lnTo>
                    <a:pt x="881" y="2583"/>
                  </a:lnTo>
                  <a:lnTo>
                    <a:pt x="930" y="2602"/>
                  </a:lnTo>
                  <a:lnTo>
                    <a:pt x="981" y="2619"/>
                  </a:lnTo>
                  <a:lnTo>
                    <a:pt x="1033" y="2635"/>
                  </a:lnTo>
                  <a:lnTo>
                    <a:pt x="1084" y="2648"/>
                  </a:lnTo>
                  <a:lnTo>
                    <a:pt x="1138" y="2659"/>
                  </a:lnTo>
                  <a:lnTo>
                    <a:pt x="1190" y="2669"/>
                  </a:lnTo>
                  <a:lnTo>
                    <a:pt x="1190" y="2669"/>
                  </a:lnTo>
                  <a:lnTo>
                    <a:pt x="1246" y="2658"/>
                  </a:lnTo>
                  <a:lnTo>
                    <a:pt x="1301" y="2646"/>
                  </a:lnTo>
                  <a:lnTo>
                    <a:pt x="1355" y="2631"/>
                  </a:lnTo>
                  <a:lnTo>
                    <a:pt x="1408" y="2615"/>
                  </a:lnTo>
                  <a:lnTo>
                    <a:pt x="1459" y="2599"/>
                  </a:lnTo>
                  <a:lnTo>
                    <a:pt x="1510" y="2579"/>
                  </a:lnTo>
                  <a:lnTo>
                    <a:pt x="1559" y="2559"/>
                  </a:lnTo>
                  <a:lnTo>
                    <a:pt x="1607" y="2537"/>
                  </a:lnTo>
                  <a:lnTo>
                    <a:pt x="1654" y="2514"/>
                  </a:lnTo>
                  <a:lnTo>
                    <a:pt x="1700" y="2490"/>
                  </a:lnTo>
                  <a:lnTo>
                    <a:pt x="1745" y="2464"/>
                  </a:lnTo>
                  <a:lnTo>
                    <a:pt x="1787" y="2438"/>
                  </a:lnTo>
                  <a:lnTo>
                    <a:pt x="1830" y="2409"/>
                  </a:lnTo>
                  <a:lnTo>
                    <a:pt x="1871" y="2381"/>
                  </a:lnTo>
                  <a:lnTo>
                    <a:pt x="1910" y="2350"/>
                  </a:lnTo>
                  <a:lnTo>
                    <a:pt x="1948" y="2319"/>
                  </a:lnTo>
                  <a:lnTo>
                    <a:pt x="1984" y="2287"/>
                  </a:lnTo>
                  <a:lnTo>
                    <a:pt x="2019" y="2253"/>
                  </a:lnTo>
                  <a:lnTo>
                    <a:pt x="2053" y="2219"/>
                  </a:lnTo>
                  <a:lnTo>
                    <a:pt x="2085" y="2184"/>
                  </a:lnTo>
                  <a:lnTo>
                    <a:pt x="2116" y="2148"/>
                  </a:lnTo>
                  <a:lnTo>
                    <a:pt x="2144" y="2111"/>
                  </a:lnTo>
                  <a:lnTo>
                    <a:pt x="2171" y="2073"/>
                  </a:lnTo>
                  <a:lnTo>
                    <a:pt x="2198" y="2034"/>
                  </a:lnTo>
                  <a:lnTo>
                    <a:pt x="2222" y="1995"/>
                  </a:lnTo>
                  <a:lnTo>
                    <a:pt x="2243" y="1955"/>
                  </a:lnTo>
                  <a:lnTo>
                    <a:pt x="2264" y="1915"/>
                  </a:lnTo>
                  <a:lnTo>
                    <a:pt x="2284" y="1873"/>
                  </a:lnTo>
                  <a:lnTo>
                    <a:pt x="2300" y="1832"/>
                  </a:lnTo>
                  <a:lnTo>
                    <a:pt x="2317" y="1790"/>
                  </a:lnTo>
                  <a:lnTo>
                    <a:pt x="2330" y="1748"/>
                  </a:lnTo>
                  <a:lnTo>
                    <a:pt x="2342" y="1704"/>
                  </a:lnTo>
                  <a:lnTo>
                    <a:pt x="2350" y="1671"/>
                  </a:lnTo>
                  <a:lnTo>
                    <a:pt x="2356" y="1638"/>
                  </a:lnTo>
                  <a:lnTo>
                    <a:pt x="2362" y="1604"/>
                  </a:lnTo>
                  <a:lnTo>
                    <a:pt x="2366" y="1572"/>
                  </a:lnTo>
                  <a:lnTo>
                    <a:pt x="2368" y="1539"/>
                  </a:lnTo>
                  <a:lnTo>
                    <a:pt x="2370" y="1505"/>
                  </a:lnTo>
                  <a:lnTo>
                    <a:pt x="2371" y="1471"/>
                  </a:lnTo>
                  <a:lnTo>
                    <a:pt x="2371" y="1437"/>
                  </a:lnTo>
                  <a:close/>
                  <a:moveTo>
                    <a:pt x="501" y="1131"/>
                  </a:moveTo>
                  <a:lnTo>
                    <a:pt x="498" y="1134"/>
                  </a:lnTo>
                  <a:lnTo>
                    <a:pt x="494" y="1135"/>
                  </a:lnTo>
                  <a:lnTo>
                    <a:pt x="486" y="1135"/>
                  </a:lnTo>
                  <a:lnTo>
                    <a:pt x="477" y="1135"/>
                  </a:lnTo>
                  <a:lnTo>
                    <a:pt x="470" y="1134"/>
                  </a:lnTo>
                  <a:lnTo>
                    <a:pt x="462" y="1133"/>
                  </a:lnTo>
                  <a:lnTo>
                    <a:pt x="457" y="1132"/>
                  </a:lnTo>
                  <a:lnTo>
                    <a:pt x="455" y="1132"/>
                  </a:lnTo>
                  <a:lnTo>
                    <a:pt x="454" y="1128"/>
                  </a:lnTo>
                  <a:lnTo>
                    <a:pt x="454" y="1125"/>
                  </a:lnTo>
                  <a:lnTo>
                    <a:pt x="454" y="1123"/>
                  </a:lnTo>
                  <a:lnTo>
                    <a:pt x="454" y="1122"/>
                  </a:lnTo>
                  <a:lnTo>
                    <a:pt x="456" y="1120"/>
                  </a:lnTo>
                  <a:lnTo>
                    <a:pt x="457" y="1119"/>
                  </a:lnTo>
                  <a:lnTo>
                    <a:pt x="461" y="1118"/>
                  </a:lnTo>
                  <a:lnTo>
                    <a:pt x="463" y="1116"/>
                  </a:lnTo>
                  <a:lnTo>
                    <a:pt x="478" y="1110"/>
                  </a:lnTo>
                  <a:lnTo>
                    <a:pt x="486" y="1107"/>
                  </a:lnTo>
                  <a:lnTo>
                    <a:pt x="488" y="1106"/>
                  </a:lnTo>
                  <a:lnTo>
                    <a:pt x="492" y="1105"/>
                  </a:lnTo>
                  <a:lnTo>
                    <a:pt x="498" y="1102"/>
                  </a:lnTo>
                  <a:lnTo>
                    <a:pt x="501" y="1101"/>
                  </a:lnTo>
                  <a:lnTo>
                    <a:pt x="503" y="1101"/>
                  </a:lnTo>
                  <a:lnTo>
                    <a:pt x="506" y="1100"/>
                  </a:lnTo>
                  <a:lnTo>
                    <a:pt x="508" y="1101"/>
                  </a:lnTo>
                  <a:lnTo>
                    <a:pt x="510" y="1101"/>
                  </a:lnTo>
                  <a:lnTo>
                    <a:pt x="511" y="1101"/>
                  </a:lnTo>
                  <a:lnTo>
                    <a:pt x="511" y="1101"/>
                  </a:lnTo>
                  <a:lnTo>
                    <a:pt x="514" y="1104"/>
                  </a:lnTo>
                  <a:lnTo>
                    <a:pt x="518" y="1105"/>
                  </a:lnTo>
                  <a:lnTo>
                    <a:pt x="520" y="1106"/>
                  </a:lnTo>
                  <a:lnTo>
                    <a:pt x="523" y="1107"/>
                  </a:lnTo>
                  <a:lnTo>
                    <a:pt x="524" y="1108"/>
                  </a:lnTo>
                  <a:lnTo>
                    <a:pt x="525" y="1108"/>
                  </a:lnTo>
                  <a:lnTo>
                    <a:pt x="527" y="1108"/>
                  </a:lnTo>
                  <a:lnTo>
                    <a:pt x="531" y="1106"/>
                  </a:lnTo>
                  <a:lnTo>
                    <a:pt x="533" y="1104"/>
                  </a:lnTo>
                  <a:lnTo>
                    <a:pt x="535" y="1101"/>
                  </a:lnTo>
                  <a:lnTo>
                    <a:pt x="536" y="1098"/>
                  </a:lnTo>
                  <a:lnTo>
                    <a:pt x="537" y="1093"/>
                  </a:lnTo>
                  <a:lnTo>
                    <a:pt x="538" y="1085"/>
                  </a:lnTo>
                  <a:lnTo>
                    <a:pt x="538" y="1078"/>
                  </a:lnTo>
                  <a:lnTo>
                    <a:pt x="543" y="1067"/>
                  </a:lnTo>
                  <a:lnTo>
                    <a:pt x="546" y="1060"/>
                  </a:lnTo>
                  <a:lnTo>
                    <a:pt x="548" y="1056"/>
                  </a:lnTo>
                  <a:lnTo>
                    <a:pt x="550" y="1052"/>
                  </a:lnTo>
                  <a:lnTo>
                    <a:pt x="555" y="1042"/>
                  </a:lnTo>
                  <a:lnTo>
                    <a:pt x="560" y="1035"/>
                  </a:lnTo>
                  <a:lnTo>
                    <a:pt x="561" y="1031"/>
                  </a:lnTo>
                  <a:lnTo>
                    <a:pt x="564" y="1029"/>
                  </a:lnTo>
                  <a:lnTo>
                    <a:pt x="567" y="1024"/>
                  </a:lnTo>
                  <a:lnTo>
                    <a:pt x="570" y="1018"/>
                  </a:lnTo>
                  <a:lnTo>
                    <a:pt x="572" y="1015"/>
                  </a:lnTo>
                  <a:lnTo>
                    <a:pt x="573" y="1013"/>
                  </a:lnTo>
                  <a:lnTo>
                    <a:pt x="573" y="1011"/>
                  </a:lnTo>
                  <a:lnTo>
                    <a:pt x="573" y="1009"/>
                  </a:lnTo>
                  <a:lnTo>
                    <a:pt x="571" y="1007"/>
                  </a:lnTo>
                  <a:lnTo>
                    <a:pt x="569" y="1006"/>
                  </a:lnTo>
                  <a:lnTo>
                    <a:pt x="566" y="1007"/>
                  </a:lnTo>
                  <a:lnTo>
                    <a:pt x="562" y="1008"/>
                  </a:lnTo>
                  <a:lnTo>
                    <a:pt x="561" y="1008"/>
                  </a:lnTo>
                  <a:lnTo>
                    <a:pt x="560" y="1009"/>
                  </a:lnTo>
                  <a:lnTo>
                    <a:pt x="557" y="1011"/>
                  </a:lnTo>
                  <a:lnTo>
                    <a:pt x="556" y="1012"/>
                  </a:lnTo>
                  <a:lnTo>
                    <a:pt x="559" y="1009"/>
                  </a:lnTo>
                  <a:lnTo>
                    <a:pt x="555" y="1013"/>
                  </a:lnTo>
                  <a:lnTo>
                    <a:pt x="552" y="1015"/>
                  </a:lnTo>
                  <a:lnTo>
                    <a:pt x="548" y="1017"/>
                  </a:lnTo>
                  <a:lnTo>
                    <a:pt x="543" y="1020"/>
                  </a:lnTo>
                  <a:lnTo>
                    <a:pt x="537" y="1026"/>
                  </a:lnTo>
                  <a:lnTo>
                    <a:pt x="532" y="1030"/>
                  </a:lnTo>
                  <a:lnTo>
                    <a:pt x="527" y="1035"/>
                  </a:lnTo>
                  <a:lnTo>
                    <a:pt x="526" y="1037"/>
                  </a:lnTo>
                  <a:lnTo>
                    <a:pt x="525" y="1038"/>
                  </a:lnTo>
                  <a:lnTo>
                    <a:pt x="524" y="1040"/>
                  </a:lnTo>
                  <a:lnTo>
                    <a:pt x="524" y="1041"/>
                  </a:lnTo>
                  <a:lnTo>
                    <a:pt x="524" y="1046"/>
                  </a:lnTo>
                  <a:lnTo>
                    <a:pt x="523" y="1050"/>
                  </a:lnTo>
                  <a:lnTo>
                    <a:pt x="522" y="1052"/>
                  </a:lnTo>
                  <a:lnTo>
                    <a:pt x="521" y="1053"/>
                  </a:lnTo>
                  <a:lnTo>
                    <a:pt x="521" y="1058"/>
                  </a:lnTo>
                  <a:lnTo>
                    <a:pt x="520" y="1061"/>
                  </a:lnTo>
                  <a:lnTo>
                    <a:pt x="519" y="1062"/>
                  </a:lnTo>
                  <a:lnTo>
                    <a:pt x="517" y="1063"/>
                  </a:lnTo>
                  <a:lnTo>
                    <a:pt x="514" y="1064"/>
                  </a:lnTo>
                  <a:lnTo>
                    <a:pt x="510" y="1064"/>
                  </a:lnTo>
                  <a:lnTo>
                    <a:pt x="508" y="1062"/>
                  </a:lnTo>
                  <a:lnTo>
                    <a:pt x="506" y="1059"/>
                  </a:lnTo>
                  <a:lnTo>
                    <a:pt x="506" y="1055"/>
                  </a:lnTo>
                  <a:lnTo>
                    <a:pt x="505" y="1052"/>
                  </a:lnTo>
                  <a:lnTo>
                    <a:pt x="505" y="1050"/>
                  </a:lnTo>
                  <a:lnTo>
                    <a:pt x="503" y="1047"/>
                  </a:lnTo>
                  <a:lnTo>
                    <a:pt x="502" y="1044"/>
                  </a:lnTo>
                  <a:lnTo>
                    <a:pt x="500" y="1042"/>
                  </a:lnTo>
                  <a:lnTo>
                    <a:pt x="495" y="1046"/>
                  </a:lnTo>
                  <a:lnTo>
                    <a:pt x="490" y="1049"/>
                  </a:lnTo>
                  <a:lnTo>
                    <a:pt x="489" y="1049"/>
                  </a:lnTo>
                  <a:lnTo>
                    <a:pt x="488" y="1050"/>
                  </a:lnTo>
                  <a:lnTo>
                    <a:pt x="486" y="1052"/>
                  </a:lnTo>
                  <a:lnTo>
                    <a:pt x="484" y="1054"/>
                  </a:lnTo>
                  <a:lnTo>
                    <a:pt x="483" y="1054"/>
                  </a:lnTo>
                  <a:lnTo>
                    <a:pt x="482" y="1055"/>
                  </a:lnTo>
                  <a:lnTo>
                    <a:pt x="477" y="1061"/>
                  </a:lnTo>
                  <a:lnTo>
                    <a:pt x="475" y="1064"/>
                  </a:lnTo>
                  <a:lnTo>
                    <a:pt x="473" y="1066"/>
                  </a:lnTo>
                  <a:lnTo>
                    <a:pt x="472" y="1069"/>
                  </a:lnTo>
                  <a:lnTo>
                    <a:pt x="471" y="1070"/>
                  </a:lnTo>
                  <a:lnTo>
                    <a:pt x="470" y="1071"/>
                  </a:lnTo>
                  <a:lnTo>
                    <a:pt x="468" y="1072"/>
                  </a:lnTo>
                  <a:lnTo>
                    <a:pt x="468" y="1074"/>
                  </a:lnTo>
                  <a:lnTo>
                    <a:pt x="466" y="1077"/>
                  </a:lnTo>
                  <a:lnTo>
                    <a:pt x="464" y="1082"/>
                  </a:lnTo>
                  <a:lnTo>
                    <a:pt x="463" y="1084"/>
                  </a:lnTo>
                  <a:lnTo>
                    <a:pt x="463" y="1086"/>
                  </a:lnTo>
                  <a:lnTo>
                    <a:pt x="461" y="1090"/>
                  </a:lnTo>
                  <a:lnTo>
                    <a:pt x="461" y="1093"/>
                  </a:lnTo>
                  <a:lnTo>
                    <a:pt x="459" y="1096"/>
                  </a:lnTo>
                  <a:lnTo>
                    <a:pt x="457" y="1099"/>
                  </a:lnTo>
                  <a:lnTo>
                    <a:pt x="455" y="1100"/>
                  </a:lnTo>
                  <a:lnTo>
                    <a:pt x="453" y="1100"/>
                  </a:lnTo>
                  <a:lnTo>
                    <a:pt x="451" y="1099"/>
                  </a:lnTo>
                  <a:lnTo>
                    <a:pt x="450" y="1099"/>
                  </a:lnTo>
                  <a:lnTo>
                    <a:pt x="450" y="1097"/>
                  </a:lnTo>
                  <a:lnTo>
                    <a:pt x="450" y="1095"/>
                  </a:lnTo>
                  <a:lnTo>
                    <a:pt x="449" y="1088"/>
                  </a:lnTo>
                  <a:lnTo>
                    <a:pt x="449" y="1084"/>
                  </a:lnTo>
                  <a:lnTo>
                    <a:pt x="449" y="1081"/>
                  </a:lnTo>
                  <a:lnTo>
                    <a:pt x="450" y="1076"/>
                  </a:lnTo>
                  <a:lnTo>
                    <a:pt x="449" y="1074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7" y="1073"/>
                  </a:lnTo>
                  <a:lnTo>
                    <a:pt x="445" y="1073"/>
                  </a:lnTo>
                  <a:lnTo>
                    <a:pt x="445" y="1073"/>
                  </a:lnTo>
                  <a:lnTo>
                    <a:pt x="444" y="1073"/>
                  </a:lnTo>
                  <a:lnTo>
                    <a:pt x="443" y="1074"/>
                  </a:lnTo>
                  <a:lnTo>
                    <a:pt x="442" y="1074"/>
                  </a:lnTo>
                  <a:lnTo>
                    <a:pt x="440" y="1076"/>
                  </a:lnTo>
                  <a:lnTo>
                    <a:pt x="437" y="1078"/>
                  </a:lnTo>
                  <a:lnTo>
                    <a:pt x="432" y="1083"/>
                  </a:lnTo>
                  <a:lnTo>
                    <a:pt x="428" y="1087"/>
                  </a:lnTo>
                  <a:lnTo>
                    <a:pt x="419" y="1099"/>
                  </a:lnTo>
                  <a:lnTo>
                    <a:pt x="414" y="1112"/>
                  </a:lnTo>
                  <a:lnTo>
                    <a:pt x="410" y="1120"/>
                  </a:lnTo>
                  <a:lnTo>
                    <a:pt x="407" y="1128"/>
                  </a:lnTo>
                  <a:lnTo>
                    <a:pt x="406" y="1132"/>
                  </a:lnTo>
                  <a:lnTo>
                    <a:pt x="403" y="1135"/>
                  </a:lnTo>
                  <a:lnTo>
                    <a:pt x="398" y="1136"/>
                  </a:lnTo>
                  <a:lnTo>
                    <a:pt x="393" y="1136"/>
                  </a:lnTo>
                  <a:lnTo>
                    <a:pt x="389" y="1135"/>
                  </a:lnTo>
                  <a:lnTo>
                    <a:pt x="385" y="1135"/>
                  </a:lnTo>
                  <a:lnTo>
                    <a:pt x="385" y="1134"/>
                  </a:lnTo>
                  <a:lnTo>
                    <a:pt x="384" y="1133"/>
                  </a:lnTo>
                  <a:lnTo>
                    <a:pt x="382" y="1132"/>
                  </a:lnTo>
                  <a:lnTo>
                    <a:pt x="380" y="1131"/>
                  </a:lnTo>
                  <a:lnTo>
                    <a:pt x="379" y="1130"/>
                  </a:lnTo>
                  <a:lnTo>
                    <a:pt x="378" y="1130"/>
                  </a:lnTo>
                  <a:lnTo>
                    <a:pt x="375" y="1129"/>
                  </a:lnTo>
                  <a:lnTo>
                    <a:pt x="375" y="1128"/>
                  </a:lnTo>
                  <a:lnTo>
                    <a:pt x="374" y="1128"/>
                  </a:lnTo>
                  <a:lnTo>
                    <a:pt x="373" y="1126"/>
                  </a:lnTo>
                  <a:lnTo>
                    <a:pt x="373" y="1121"/>
                  </a:lnTo>
                  <a:lnTo>
                    <a:pt x="373" y="1116"/>
                  </a:lnTo>
                  <a:lnTo>
                    <a:pt x="374" y="1110"/>
                  </a:lnTo>
                  <a:lnTo>
                    <a:pt x="375" y="1100"/>
                  </a:lnTo>
                  <a:lnTo>
                    <a:pt x="377" y="1097"/>
                  </a:lnTo>
                  <a:lnTo>
                    <a:pt x="377" y="1094"/>
                  </a:lnTo>
                  <a:lnTo>
                    <a:pt x="377" y="1091"/>
                  </a:lnTo>
                  <a:lnTo>
                    <a:pt x="377" y="1090"/>
                  </a:lnTo>
                  <a:lnTo>
                    <a:pt x="379" y="1089"/>
                  </a:lnTo>
                  <a:lnTo>
                    <a:pt x="382" y="1089"/>
                  </a:lnTo>
                  <a:lnTo>
                    <a:pt x="384" y="1090"/>
                  </a:lnTo>
                  <a:lnTo>
                    <a:pt x="386" y="1093"/>
                  </a:lnTo>
                  <a:lnTo>
                    <a:pt x="390" y="1095"/>
                  </a:lnTo>
                  <a:lnTo>
                    <a:pt x="392" y="1096"/>
                  </a:lnTo>
                  <a:lnTo>
                    <a:pt x="393" y="1097"/>
                  </a:lnTo>
                  <a:lnTo>
                    <a:pt x="394" y="1097"/>
                  </a:lnTo>
                  <a:lnTo>
                    <a:pt x="395" y="1096"/>
                  </a:lnTo>
                  <a:lnTo>
                    <a:pt x="396" y="1096"/>
                  </a:lnTo>
                  <a:lnTo>
                    <a:pt x="402" y="1091"/>
                  </a:lnTo>
                  <a:lnTo>
                    <a:pt x="407" y="1088"/>
                  </a:lnTo>
                  <a:lnTo>
                    <a:pt x="410" y="1086"/>
                  </a:lnTo>
                  <a:lnTo>
                    <a:pt x="415" y="1082"/>
                  </a:lnTo>
                  <a:lnTo>
                    <a:pt x="424" y="1072"/>
                  </a:lnTo>
                  <a:lnTo>
                    <a:pt x="429" y="1066"/>
                  </a:lnTo>
                  <a:lnTo>
                    <a:pt x="433" y="1063"/>
                  </a:lnTo>
                  <a:lnTo>
                    <a:pt x="438" y="1060"/>
                  </a:lnTo>
                  <a:lnTo>
                    <a:pt x="440" y="1058"/>
                  </a:lnTo>
                  <a:lnTo>
                    <a:pt x="441" y="1056"/>
                  </a:lnTo>
                  <a:lnTo>
                    <a:pt x="447" y="1052"/>
                  </a:lnTo>
                  <a:lnTo>
                    <a:pt x="455" y="1043"/>
                  </a:lnTo>
                  <a:lnTo>
                    <a:pt x="459" y="1041"/>
                  </a:lnTo>
                  <a:lnTo>
                    <a:pt x="461" y="1038"/>
                  </a:lnTo>
                  <a:lnTo>
                    <a:pt x="462" y="1037"/>
                  </a:lnTo>
                  <a:lnTo>
                    <a:pt x="462" y="1035"/>
                  </a:lnTo>
                  <a:lnTo>
                    <a:pt x="462" y="1030"/>
                  </a:lnTo>
                  <a:lnTo>
                    <a:pt x="462" y="1025"/>
                  </a:lnTo>
                  <a:lnTo>
                    <a:pt x="462" y="1019"/>
                  </a:lnTo>
                  <a:lnTo>
                    <a:pt x="462" y="1014"/>
                  </a:lnTo>
                  <a:lnTo>
                    <a:pt x="462" y="1009"/>
                  </a:lnTo>
                  <a:lnTo>
                    <a:pt x="462" y="1005"/>
                  </a:lnTo>
                  <a:lnTo>
                    <a:pt x="462" y="1003"/>
                  </a:lnTo>
                  <a:lnTo>
                    <a:pt x="462" y="1002"/>
                  </a:lnTo>
                  <a:lnTo>
                    <a:pt x="462" y="1001"/>
                  </a:lnTo>
                  <a:lnTo>
                    <a:pt x="462" y="1000"/>
                  </a:lnTo>
                  <a:lnTo>
                    <a:pt x="462" y="999"/>
                  </a:lnTo>
                  <a:lnTo>
                    <a:pt x="463" y="997"/>
                  </a:lnTo>
                  <a:lnTo>
                    <a:pt x="463" y="995"/>
                  </a:lnTo>
                  <a:lnTo>
                    <a:pt x="464" y="994"/>
                  </a:lnTo>
                  <a:lnTo>
                    <a:pt x="466" y="992"/>
                  </a:lnTo>
                  <a:lnTo>
                    <a:pt x="468" y="991"/>
                  </a:lnTo>
                  <a:lnTo>
                    <a:pt x="474" y="985"/>
                  </a:lnTo>
                  <a:lnTo>
                    <a:pt x="480" y="980"/>
                  </a:lnTo>
                  <a:lnTo>
                    <a:pt x="482" y="978"/>
                  </a:lnTo>
                  <a:lnTo>
                    <a:pt x="482" y="976"/>
                  </a:lnTo>
                  <a:lnTo>
                    <a:pt x="482" y="974"/>
                  </a:lnTo>
                  <a:lnTo>
                    <a:pt x="482" y="973"/>
                  </a:lnTo>
                  <a:lnTo>
                    <a:pt x="478" y="972"/>
                  </a:lnTo>
                  <a:lnTo>
                    <a:pt x="475" y="971"/>
                  </a:lnTo>
                  <a:lnTo>
                    <a:pt x="472" y="970"/>
                  </a:lnTo>
                  <a:lnTo>
                    <a:pt x="470" y="969"/>
                  </a:lnTo>
                  <a:lnTo>
                    <a:pt x="462" y="964"/>
                  </a:lnTo>
                  <a:lnTo>
                    <a:pt x="455" y="958"/>
                  </a:lnTo>
                  <a:lnTo>
                    <a:pt x="455" y="957"/>
                  </a:lnTo>
                  <a:lnTo>
                    <a:pt x="454" y="955"/>
                  </a:lnTo>
                  <a:lnTo>
                    <a:pt x="454" y="954"/>
                  </a:lnTo>
                  <a:lnTo>
                    <a:pt x="455" y="954"/>
                  </a:lnTo>
                  <a:lnTo>
                    <a:pt x="466" y="953"/>
                  </a:lnTo>
                  <a:lnTo>
                    <a:pt x="479" y="954"/>
                  </a:lnTo>
                  <a:lnTo>
                    <a:pt x="486" y="953"/>
                  </a:lnTo>
                  <a:lnTo>
                    <a:pt x="492" y="953"/>
                  </a:lnTo>
                  <a:lnTo>
                    <a:pt x="499" y="950"/>
                  </a:lnTo>
                  <a:lnTo>
                    <a:pt x="507" y="948"/>
                  </a:lnTo>
                  <a:lnTo>
                    <a:pt x="517" y="944"/>
                  </a:lnTo>
                  <a:lnTo>
                    <a:pt x="526" y="939"/>
                  </a:lnTo>
                  <a:lnTo>
                    <a:pt x="530" y="936"/>
                  </a:lnTo>
                  <a:lnTo>
                    <a:pt x="536" y="933"/>
                  </a:lnTo>
                  <a:lnTo>
                    <a:pt x="538" y="932"/>
                  </a:lnTo>
                  <a:lnTo>
                    <a:pt x="542" y="931"/>
                  </a:lnTo>
                  <a:lnTo>
                    <a:pt x="545" y="929"/>
                  </a:lnTo>
                  <a:lnTo>
                    <a:pt x="548" y="926"/>
                  </a:lnTo>
                  <a:lnTo>
                    <a:pt x="555" y="922"/>
                  </a:lnTo>
                  <a:lnTo>
                    <a:pt x="562" y="918"/>
                  </a:lnTo>
                  <a:lnTo>
                    <a:pt x="565" y="917"/>
                  </a:lnTo>
                  <a:lnTo>
                    <a:pt x="568" y="914"/>
                  </a:lnTo>
                  <a:lnTo>
                    <a:pt x="572" y="911"/>
                  </a:lnTo>
                  <a:lnTo>
                    <a:pt x="577" y="909"/>
                  </a:lnTo>
                  <a:lnTo>
                    <a:pt x="579" y="909"/>
                  </a:lnTo>
                  <a:lnTo>
                    <a:pt x="582" y="910"/>
                  </a:lnTo>
                  <a:lnTo>
                    <a:pt x="583" y="911"/>
                  </a:lnTo>
                  <a:lnTo>
                    <a:pt x="585" y="911"/>
                  </a:lnTo>
                  <a:lnTo>
                    <a:pt x="588" y="914"/>
                  </a:lnTo>
                  <a:lnTo>
                    <a:pt x="591" y="918"/>
                  </a:lnTo>
                  <a:lnTo>
                    <a:pt x="592" y="921"/>
                  </a:lnTo>
                  <a:lnTo>
                    <a:pt x="593" y="925"/>
                  </a:lnTo>
                  <a:lnTo>
                    <a:pt x="592" y="931"/>
                  </a:lnTo>
                  <a:lnTo>
                    <a:pt x="590" y="936"/>
                  </a:lnTo>
                  <a:lnTo>
                    <a:pt x="584" y="937"/>
                  </a:lnTo>
                  <a:lnTo>
                    <a:pt x="577" y="939"/>
                  </a:lnTo>
                  <a:lnTo>
                    <a:pt x="571" y="943"/>
                  </a:lnTo>
                  <a:lnTo>
                    <a:pt x="565" y="946"/>
                  </a:lnTo>
                  <a:lnTo>
                    <a:pt x="549" y="955"/>
                  </a:lnTo>
                  <a:lnTo>
                    <a:pt x="536" y="965"/>
                  </a:lnTo>
                  <a:lnTo>
                    <a:pt x="535" y="966"/>
                  </a:lnTo>
                  <a:lnTo>
                    <a:pt x="534" y="967"/>
                  </a:lnTo>
                  <a:lnTo>
                    <a:pt x="534" y="969"/>
                  </a:lnTo>
                  <a:lnTo>
                    <a:pt x="534" y="970"/>
                  </a:lnTo>
                  <a:lnTo>
                    <a:pt x="538" y="974"/>
                  </a:lnTo>
                  <a:lnTo>
                    <a:pt x="541" y="978"/>
                  </a:lnTo>
                  <a:lnTo>
                    <a:pt x="542" y="985"/>
                  </a:lnTo>
                  <a:lnTo>
                    <a:pt x="542" y="992"/>
                  </a:lnTo>
                  <a:lnTo>
                    <a:pt x="543" y="995"/>
                  </a:lnTo>
                  <a:lnTo>
                    <a:pt x="545" y="997"/>
                  </a:lnTo>
                  <a:lnTo>
                    <a:pt x="547" y="1000"/>
                  </a:lnTo>
                  <a:lnTo>
                    <a:pt x="549" y="1000"/>
                  </a:lnTo>
                  <a:lnTo>
                    <a:pt x="553" y="999"/>
                  </a:lnTo>
                  <a:lnTo>
                    <a:pt x="555" y="997"/>
                  </a:lnTo>
                  <a:lnTo>
                    <a:pt x="564" y="993"/>
                  </a:lnTo>
                  <a:lnTo>
                    <a:pt x="571" y="990"/>
                  </a:lnTo>
                  <a:lnTo>
                    <a:pt x="580" y="984"/>
                  </a:lnTo>
                  <a:lnTo>
                    <a:pt x="585" y="980"/>
                  </a:lnTo>
                  <a:lnTo>
                    <a:pt x="588" y="980"/>
                  </a:lnTo>
                  <a:lnTo>
                    <a:pt x="592" y="978"/>
                  </a:lnTo>
                  <a:lnTo>
                    <a:pt x="594" y="978"/>
                  </a:lnTo>
                  <a:lnTo>
                    <a:pt x="596" y="978"/>
                  </a:lnTo>
                  <a:lnTo>
                    <a:pt x="601" y="980"/>
                  </a:lnTo>
                  <a:lnTo>
                    <a:pt x="605" y="982"/>
                  </a:lnTo>
                  <a:lnTo>
                    <a:pt x="608" y="984"/>
                  </a:lnTo>
                  <a:lnTo>
                    <a:pt x="612" y="986"/>
                  </a:lnTo>
                  <a:lnTo>
                    <a:pt x="614" y="990"/>
                  </a:lnTo>
                  <a:lnTo>
                    <a:pt x="615" y="992"/>
                  </a:lnTo>
                  <a:lnTo>
                    <a:pt x="614" y="996"/>
                  </a:lnTo>
                  <a:lnTo>
                    <a:pt x="613" y="1000"/>
                  </a:lnTo>
                  <a:lnTo>
                    <a:pt x="613" y="1003"/>
                  </a:lnTo>
                  <a:lnTo>
                    <a:pt x="612" y="1005"/>
                  </a:lnTo>
                  <a:lnTo>
                    <a:pt x="611" y="1007"/>
                  </a:lnTo>
                  <a:lnTo>
                    <a:pt x="605" y="1014"/>
                  </a:lnTo>
                  <a:lnTo>
                    <a:pt x="602" y="1019"/>
                  </a:lnTo>
                  <a:lnTo>
                    <a:pt x="601" y="1021"/>
                  </a:lnTo>
                  <a:lnTo>
                    <a:pt x="600" y="1026"/>
                  </a:lnTo>
                  <a:lnTo>
                    <a:pt x="597" y="1030"/>
                  </a:lnTo>
                  <a:lnTo>
                    <a:pt x="594" y="1036"/>
                  </a:lnTo>
                  <a:lnTo>
                    <a:pt x="589" y="1042"/>
                  </a:lnTo>
                  <a:lnTo>
                    <a:pt x="584" y="1050"/>
                  </a:lnTo>
                  <a:lnTo>
                    <a:pt x="583" y="1053"/>
                  </a:lnTo>
                  <a:lnTo>
                    <a:pt x="582" y="1055"/>
                  </a:lnTo>
                  <a:lnTo>
                    <a:pt x="577" y="1070"/>
                  </a:lnTo>
                  <a:lnTo>
                    <a:pt x="572" y="1083"/>
                  </a:lnTo>
                  <a:lnTo>
                    <a:pt x="571" y="1086"/>
                  </a:lnTo>
                  <a:lnTo>
                    <a:pt x="570" y="1089"/>
                  </a:lnTo>
                  <a:lnTo>
                    <a:pt x="566" y="1100"/>
                  </a:lnTo>
                  <a:lnTo>
                    <a:pt x="562" y="1111"/>
                  </a:lnTo>
                  <a:lnTo>
                    <a:pt x="560" y="1118"/>
                  </a:lnTo>
                  <a:lnTo>
                    <a:pt x="558" y="1123"/>
                  </a:lnTo>
                  <a:lnTo>
                    <a:pt x="556" y="1128"/>
                  </a:lnTo>
                  <a:lnTo>
                    <a:pt x="554" y="1131"/>
                  </a:lnTo>
                  <a:lnTo>
                    <a:pt x="552" y="1132"/>
                  </a:lnTo>
                  <a:lnTo>
                    <a:pt x="549" y="1133"/>
                  </a:lnTo>
                  <a:lnTo>
                    <a:pt x="546" y="1134"/>
                  </a:lnTo>
                  <a:lnTo>
                    <a:pt x="543" y="1135"/>
                  </a:lnTo>
                  <a:lnTo>
                    <a:pt x="538" y="1136"/>
                  </a:lnTo>
                  <a:lnTo>
                    <a:pt x="533" y="1136"/>
                  </a:lnTo>
                  <a:lnTo>
                    <a:pt x="529" y="1136"/>
                  </a:lnTo>
                  <a:lnTo>
                    <a:pt x="526" y="1134"/>
                  </a:lnTo>
                  <a:lnTo>
                    <a:pt x="523" y="1129"/>
                  </a:lnTo>
                  <a:lnTo>
                    <a:pt x="520" y="1122"/>
                  </a:lnTo>
                  <a:lnTo>
                    <a:pt x="519" y="1119"/>
                  </a:lnTo>
                  <a:lnTo>
                    <a:pt x="517" y="1117"/>
                  </a:lnTo>
                  <a:lnTo>
                    <a:pt x="513" y="1114"/>
                  </a:lnTo>
                  <a:lnTo>
                    <a:pt x="511" y="1114"/>
                  </a:lnTo>
                  <a:lnTo>
                    <a:pt x="509" y="1116"/>
                  </a:lnTo>
                  <a:lnTo>
                    <a:pt x="507" y="1117"/>
                  </a:lnTo>
                  <a:lnTo>
                    <a:pt x="505" y="1120"/>
                  </a:lnTo>
                  <a:lnTo>
                    <a:pt x="503" y="1123"/>
                  </a:lnTo>
                  <a:lnTo>
                    <a:pt x="502" y="1128"/>
                  </a:lnTo>
                  <a:lnTo>
                    <a:pt x="501" y="1131"/>
                  </a:lnTo>
                  <a:close/>
                  <a:moveTo>
                    <a:pt x="474" y="997"/>
                  </a:moveTo>
                  <a:lnTo>
                    <a:pt x="471" y="1000"/>
                  </a:lnTo>
                  <a:lnTo>
                    <a:pt x="472" y="1006"/>
                  </a:lnTo>
                  <a:lnTo>
                    <a:pt x="473" y="1012"/>
                  </a:lnTo>
                  <a:lnTo>
                    <a:pt x="477" y="1018"/>
                  </a:lnTo>
                  <a:lnTo>
                    <a:pt x="482" y="1023"/>
                  </a:lnTo>
                  <a:lnTo>
                    <a:pt x="484" y="1024"/>
                  </a:lnTo>
                  <a:lnTo>
                    <a:pt x="487" y="1025"/>
                  </a:lnTo>
                  <a:lnTo>
                    <a:pt x="488" y="1025"/>
                  </a:lnTo>
                  <a:lnTo>
                    <a:pt x="495" y="1023"/>
                  </a:lnTo>
                  <a:lnTo>
                    <a:pt x="506" y="1018"/>
                  </a:lnTo>
                  <a:lnTo>
                    <a:pt x="514" y="1013"/>
                  </a:lnTo>
                  <a:lnTo>
                    <a:pt x="518" y="1009"/>
                  </a:lnTo>
                  <a:lnTo>
                    <a:pt x="521" y="1007"/>
                  </a:lnTo>
                  <a:lnTo>
                    <a:pt x="522" y="1003"/>
                  </a:lnTo>
                  <a:lnTo>
                    <a:pt x="523" y="992"/>
                  </a:lnTo>
                  <a:lnTo>
                    <a:pt x="523" y="983"/>
                  </a:lnTo>
                  <a:lnTo>
                    <a:pt x="522" y="982"/>
                  </a:lnTo>
                  <a:lnTo>
                    <a:pt x="521" y="980"/>
                  </a:lnTo>
                  <a:lnTo>
                    <a:pt x="517" y="977"/>
                  </a:lnTo>
                  <a:lnTo>
                    <a:pt x="511" y="977"/>
                  </a:lnTo>
                  <a:lnTo>
                    <a:pt x="508" y="977"/>
                  </a:lnTo>
                  <a:lnTo>
                    <a:pt x="503" y="978"/>
                  </a:lnTo>
                  <a:lnTo>
                    <a:pt x="495" y="982"/>
                  </a:lnTo>
                  <a:lnTo>
                    <a:pt x="489" y="986"/>
                  </a:lnTo>
                  <a:lnTo>
                    <a:pt x="483" y="990"/>
                  </a:lnTo>
                  <a:lnTo>
                    <a:pt x="478" y="994"/>
                  </a:lnTo>
                  <a:lnTo>
                    <a:pt x="474" y="997"/>
                  </a:lnTo>
                  <a:close/>
                  <a:moveTo>
                    <a:pt x="742" y="1128"/>
                  </a:moveTo>
                  <a:lnTo>
                    <a:pt x="741" y="1119"/>
                  </a:lnTo>
                  <a:lnTo>
                    <a:pt x="741" y="1111"/>
                  </a:lnTo>
                  <a:lnTo>
                    <a:pt x="742" y="1105"/>
                  </a:lnTo>
                  <a:lnTo>
                    <a:pt x="743" y="1098"/>
                  </a:lnTo>
                  <a:lnTo>
                    <a:pt x="745" y="1086"/>
                  </a:lnTo>
                  <a:lnTo>
                    <a:pt x="746" y="1075"/>
                  </a:lnTo>
                  <a:lnTo>
                    <a:pt x="746" y="1074"/>
                  </a:lnTo>
                  <a:lnTo>
                    <a:pt x="747" y="1072"/>
                  </a:lnTo>
                  <a:lnTo>
                    <a:pt x="748" y="1071"/>
                  </a:lnTo>
                  <a:lnTo>
                    <a:pt x="749" y="1071"/>
                  </a:lnTo>
                  <a:lnTo>
                    <a:pt x="752" y="1072"/>
                  </a:lnTo>
                  <a:lnTo>
                    <a:pt x="753" y="1073"/>
                  </a:lnTo>
                  <a:lnTo>
                    <a:pt x="754" y="1074"/>
                  </a:lnTo>
                  <a:lnTo>
                    <a:pt x="755" y="1077"/>
                  </a:lnTo>
                  <a:lnTo>
                    <a:pt x="758" y="1084"/>
                  </a:lnTo>
                  <a:lnTo>
                    <a:pt x="762" y="1087"/>
                  </a:lnTo>
                  <a:lnTo>
                    <a:pt x="766" y="1093"/>
                  </a:lnTo>
                  <a:lnTo>
                    <a:pt x="769" y="1097"/>
                  </a:lnTo>
                  <a:lnTo>
                    <a:pt x="771" y="1102"/>
                  </a:lnTo>
                  <a:lnTo>
                    <a:pt x="774" y="1110"/>
                  </a:lnTo>
                  <a:lnTo>
                    <a:pt x="774" y="1121"/>
                  </a:lnTo>
                  <a:lnTo>
                    <a:pt x="774" y="1126"/>
                  </a:lnTo>
                  <a:lnTo>
                    <a:pt x="771" y="1136"/>
                  </a:lnTo>
                  <a:lnTo>
                    <a:pt x="769" y="1140"/>
                  </a:lnTo>
                  <a:lnTo>
                    <a:pt x="766" y="1143"/>
                  </a:lnTo>
                  <a:lnTo>
                    <a:pt x="763" y="1143"/>
                  </a:lnTo>
                  <a:lnTo>
                    <a:pt x="758" y="1142"/>
                  </a:lnTo>
                  <a:lnTo>
                    <a:pt x="754" y="1139"/>
                  </a:lnTo>
                  <a:lnTo>
                    <a:pt x="746" y="1133"/>
                  </a:lnTo>
                  <a:lnTo>
                    <a:pt x="742" y="1128"/>
                  </a:lnTo>
                  <a:close/>
                  <a:moveTo>
                    <a:pt x="864" y="1084"/>
                  </a:moveTo>
                  <a:lnTo>
                    <a:pt x="867" y="1072"/>
                  </a:lnTo>
                  <a:lnTo>
                    <a:pt x="867" y="1061"/>
                  </a:lnTo>
                  <a:lnTo>
                    <a:pt x="869" y="1054"/>
                  </a:lnTo>
                  <a:lnTo>
                    <a:pt x="871" y="1047"/>
                  </a:lnTo>
                  <a:lnTo>
                    <a:pt x="872" y="1038"/>
                  </a:lnTo>
                  <a:lnTo>
                    <a:pt x="873" y="1030"/>
                  </a:lnTo>
                  <a:lnTo>
                    <a:pt x="874" y="1023"/>
                  </a:lnTo>
                  <a:lnTo>
                    <a:pt x="874" y="1016"/>
                  </a:lnTo>
                  <a:lnTo>
                    <a:pt x="871" y="1013"/>
                  </a:lnTo>
                  <a:lnTo>
                    <a:pt x="869" y="1013"/>
                  </a:lnTo>
                  <a:lnTo>
                    <a:pt x="867" y="1012"/>
                  </a:lnTo>
                  <a:lnTo>
                    <a:pt x="863" y="1012"/>
                  </a:lnTo>
                  <a:lnTo>
                    <a:pt x="861" y="1013"/>
                  </a:lnTo>
                  <a:lnTo>
                    <a:pt x="859" y="1014"/>
                  </a:lnTo>
                  <a:lnTo>
                    <a:pt x="856" y="1016"/>
                  </a:lnTo>
                  <a:lnTo>
                    <a:pt x="851" y="1018"/>
                  </a:lnTo>
                  <a:lnTo>
                    <a:pt x="848" y="1020"/>
                  </a:lnTo>
                  <a:lnTo>
                    <a:pt x="845" y="1024"/>
                  </a:lnTo>
                  <a:lnTo>
                    <a:pt x="842" y="1027"/>
                  </a:lnTo>
                  <a:lnTo>
                    <a:pt x="839" y="1031"/>
                  </a:lnTo>
                  <a:lnTo>
                    <a:pt x="839" y="1040"/>
                  </a:lnTo>
                  <a:lnTo>
                    <a:pt x="839" y="1049"/>
                  </a:lnTo>
                  <a:lnTo>
                    <a:pt x="838" y="1050"/>
                  </a:lnTo>
                  <a:lnTo>
                    <a:pt x="837" y="1051"/>
                  </a:lnTo>
                  <a:lnTo>
                    <a:pt x="832" y="1052"/>
                  </a:lnTo>
                  <a:lnTo>
                    <a:pt x="827" y="1052"/>
                  </a:lnTo>
                  <a:lnTo>
                    <a:pt x="822" y="1054"/>
                  </a:lnTo>
                  <a:lnTo>
                    <a:pt x="817" y="1056"/>
                  </a:lnTo>
                  <a:lnTo>
                    <a:pt x="807" y="1064"/>
                  </a:lnTo>
                  <a:lnTo>
                    <a:pt x="799" y="1070"/>
                  </a:lnTo>
                  <a:lnTo>
                    <a:pt x="784" y="1071"/>
                  </a:lnTo>
                  <a:lnTo>
                    <a:pt x="771" y="1070"/>
                  </a:lnTo>
                  <a:lnTo>
                    <a:pt x="767" y="1067"/>
                  </a:lnTo>
                  <a:lnTo>
                    <a:pt x="764" y="1064"/>
                  </a:lnTo>
                  <a:lnTo>
                    <a:pt x="762" y="1060"/>
                  </a:lnTo>
                  <a:lnTo>
                    <a:pt x="762" y="1054"/>
                  </a:lnTo>
                  <a:lnTo>
                    <a:pt x="762" y="1053"/>
                  </a:lnTo>
                  <a:lnTo>
                    <a:pt x="764" y="1052"/>
                  </a:lnTo>
                  <a:lnTo>
                    <a:pt x="767" y="1052"/>
                  </a:lnTo>
                  <a:lnTo>
                    <a:pt x="770" y="1051"/>
                  </a:lnTo>
                  <a:lnTo>
                    <a:pt x="776" y="1050"/>
                  </a:lnTo>
                  <a:lnTo>
                    <a:pt x="780" y="1048"/>
                  </a:lnTo>
                  <a:lnTo>
                    <a:pt x="790" y="1044"/>
                  </a:lnTo>
                  <a:lnTo>
                    <a:pt x="797" y="1040"/>
                  </a:lnTo>
                  <a:lnTo>
                    <a:pt x="800" y="1039"/>
                  </a:lnTo>
                  <a:lnTo>
                    <a:pt x="802" y="1037"/>
                  </a:lnTo>
                  <a:lnTo>
                    <a:pt x="804" y="1035"/>
                  </a:lnTo>
                  <a:lnTo>
                    <a:pt x="805" y="1032"/>
                  </a:lnTo>
                  <a:lnTo>
                    <a:pt x="805" y="1030"/>
                  </a:lnTo>
                  <a:lnTo>
                    <a:pt x="804" y="1028"/>
                  </a:lnTo>
                  <a:lnTo>
                    <a:pt x="801" y="1025"/>
                  </a:lnTo>
                  <a:lnTo>
                    <a:pt x="798" y="1021"/>
                  </a:lnTo>
                  <a:lnTo>
                    <a:pt x="793" y="1021"/>
                  </a:lnTo>
                  <a:lnTo>
                    <a:pt x="788" y="1024"/>
                  </a:lnTo>
                  <a:lnTo>
                    <a:pt x="784" y="1026"/>
                  </a:lnTo>
                  <a:lnTo>
                    <a:pt x="780" y="1027"/>
                  </a:lnTo>
                  <a:lnTo>
                    <a:pt x="772" y="1024"/>
                  </a:lnTo>
                  <a:lnTo>
                    <a:pt x="765" y="1018"/>
                  </a:lnTo>
                  <a:lnTo>
                    <a:pt x="765" y="1017"/>
                  </a:lnTo>
                  <a:lnTo>
                    <a:pt x="764" y="1015"/>
                  </a:lnTo>
                  <a:lnTo>
                    <a:pt x="764" y="1015"/>
                  </a:lnTo>
                  <a:lnTo>
                    <a:pt x="764" y="1014"/>
                  </a:lnTo>
                  <a:lnTo>
                    <a:pt x="763" y="1013"/>
                  </a:lnTo>
                  <a:lnTo>
                    <a:pt x="763" y="1011"/>
                  </a:lnTo>
                  <a:lnTo>
                    <a:pt x="763" y="1008"/>
                  </a:lnTo>
                  <a:lnTo>
                    <a:pt x="763" y="1005"/>
                  </a:lnTo>
                  <a:lnTo>
                    <a:pt x="764" y="1004"/>
                  </a:lnTo>
                  <a:lnTo>
                    <a:pt x="765" y="1004"/>
                  </a:lnTo>
                  <a:lnTo>
                    <a:pt x="768" y="1004"/>
                  </a:lnTo>
                  <a:lnTo>
                    <a:pt x="778" y="1004"/>
                  </a:lnTo>
                  <a:lnTo>
                    <a:pt x="780" y="1004"/>
                  </a:lnTo>
                  <a:lnTo>
                    <a:pt x="782" y="1003"/>
                  </a:lnTo>
                  <a:lnTo>
                    <a:pt x="784" y="1002"/>
                  </a:lnTo>
                  <a:lnTo>
                    <a:pt x="787" y="1001"/>
                  </a:lnTo>
                  <a:lnTo>
                    <a:pt x="793" y="1000"/>
                  </a:lnTo>
                  <a:lnTo>
                    <a:pt x="800" y="997"/>
                  </a:lnTo>
                  <a:lnTo>
                    <a:pt x="804" y="995"/>
                  </a:lnTo>
                  <a:lnTo>
                    <a:pt x="810" y="993"/>
                  </a:lnTo>
                  <a:lnTo>
                    <a:pt x="814" y="990"/>
                  </a:lnTo>
                  <a:lnTo>
                    <a:pt x="818" y="985"/>
                  </a:lnTo>
                  <a:lnTo>
                    <a:pt x="822" y="979"/>
                  </a:lnTo>
                  <a:lnTo>
                    <a:pt x="826" y="970"/>
                  </a:lnTo>
                  <a:lnTo>
                    <a:pt x="828" y="964"/>
                  </a:lnTo>
                  <a:lnTo>
                    <a:pt x="830" y="956"/>
                  </a:lnTo>
                  <a:lnTo>
                    <a:pt x="832" y="952"/>
                  </a:lnTo>
                  <a:lnTo>
                    <a:pt x="833" y="946"/>
                  </a:lnTo>
                  <a:lnTo>
                    <a:pt x="834" y="944"/>
                  </a:lnTo>
                  <a:lnTo>
                    <a:pt x="834" y="942"/>
                  </a:lnTo>
                  <a:lnTo>
                    <a:pt x="836" y="936"/>
                  </a:lnTo>
                  <a:lnTo>
                    <a:pt x="837" y="932"/>
                  </a:lnTo>
                  <a:lnTo>
                    <a:pt x="838" y="926"/>
                  </a:lnTo>
                  <a:lnTo>
                    <a:pt x="840" y="922"/>
                  </a:lnTo>
                  <a:lnTo>
                    <a:pt x="842" y="919"/>
                  </a:lnTo>
                  <a:lnTo>
                    <a:pt x="845" y="917"/>
                  </a:lnTo>
                  <a:lnTo>
                    <a:pt x="848" y="917"/>
                  </a:lnTo>
                  <a:lnTo>
                    <a:pt x="852" y="917"/>
                  </a:lnTo>
                  <a:lnTo>
                    <a:pt x="854" y="918"/>
                  </a:lnTo>
                  <a:lnTo>
                    <a:pt x="856" y="920"/>
                  </a:lnTo>
                  <a:lnTo>
                    <a:pt x="862" y="932"/>
                  </a:lnTo>
                  <a:lnTo>
                    <a:pt x="863" y="937"/>
                  </a:lnTo>
                  <a:lnTo>
                    <a:pt x="862" y="947"/>
                  </a:lnTo>
                  <a:lnTo>
                    <a:pt x="859" y="960"/>
                  </a:lnTo>
                  <a:lnTo>
                    <a:pt x="859" y="961"/>
                  </a:lnTo>
                  <a:lnTo>
                    <a:pt x="861" y="962"/>
                  </a:lnTo>
                  <a:lnTo>
                    <a:pt x="863" y="961"/>
                  </a:lnTo>
                  <a:lnTo>
                    <a:pt x="867" y="960"/>
                  </a:lnTo>
                  <a:lnTo>
                    <a:pt x="871" y="958"/>
                  </a:lnTo>
                  <a:lnTo>
                    <a:pt x="871" y="958"/>
                  </a:lnTo>
                  <a:lnTo>
                    <a:pt x="873" y="957"/>
                  </a:lnTo>
                  <a:lnTo>
                    <a:pt x="877" y="953"/>
                  </a:lnTo>
                  <a:lnTo>
                    <a:pt x="881" y="948"/>
                  </a:lnTo>
                  <a:lnTo>
                    <a:pt x="884" y="946"/>
                  </a:lnTo>
                  <a:lnTo>
                    <a:pt x="889" y="944"/>
                  </a:lnTo>
                  <a:lnTo>
                    <a:pt x="896" y="945"/>
                  </a:lnTo>
                  <a:lnTo>
                    <a:pt x="899" y="948"/>
                  </a:lnTo>
                  <a:lnTo>
                    <a:pt x="902" y="950"/>
                  </a:lnTo>
                  <a:lnTo>
                    <a:pt x="902" y="954"/>
                  </a:lnTo>
                  <a:lnTo>
                    <a:pt x="899" y="957"/>
                  </a:lnTo>
                  <a:lnTo>
                    <a:pt x="896" y="962"/>
                  </a:lnTo>
                  <a:lnTo>
                    <a:pt x="892" y="965"/>
                  </a:lnTo>
                  <a:lnTo>
                    <a:pt x="889" y="967"/>
                  </a:lnTo>
                  <a:lnTo>
                    <a:pt x="886" y="968"/>
                  </a:lnTo>
                  <a:lnTo>
                    <a:pt x="872" y="974"/>
                  </a:lnTo>
                  <a:lnTo>
                    <a:pt x="861" y="979"/>
                  </a:lnTo>
                  <a:lnTo>
                    <a:pt x="853" y="982"/>
                  </a:lnTo>
                  <a:lnTo>
                    <a:pt x="847" y="986"/>
                  </a:lnTo>
                  <a:lnTo>
                    <a:pt x="838" y="994"/>
                  </a:lnTo>
                  <a:lnTo>
                    <a:pt x="828" y="1006"/>
                  </a:lnTo>
                  <a:lnTo>
                    <a:pt x="822" y="1012"/>
                  </a:lnTo>
                  <a:lnTo>
                    <a:pt x="818" y="1015"/>
                  </a:lnTo>
                  <a:lnTo>
                    <a:pt x="818" y="1018"/>
                  </a:lnTo>
                  <a:lnTo>
                    <a:pt x="819" y="1020"/>
                  </a:lnTo>
                  <a:lnTo>
                    <a:pt x="822" y="1023"/>
                  </a:lnTo>
                  <a:lnTo>
                    <a:pt x="824" y="1024"/>
                  </a:lnTo>
                  <a:lnTo>
                    <a:pt x="828" y="1023"/>
                  </a:lnTo>
                  <a:lnTo>
                    <a:pt x="834" y="1019"/>
                  </a:lnTo>
                  <a:lnTo>
                    <a:pt x="840" y="1015"/>
                  </a:lnTo>
                  <a:lnTo>
                    <a:pt x="845" y="1012"/>
                  </a:lnTo>
                  <a:lnTo>
                    <a:pt x="852" y="1007"/>
                  </a:lnTo>
                  <a:lnTo>
                    <a:pt x="863" y="1002"/>
                  </a:lnTo>
                  <a:lnTo>
                    <a:pt x="868" y="1000"/>
                  </a:lnTo>
                  <a:lnTo>
                    <a:pt x="872" y="997"/>
                  </a:lnTo>
                  <a:lnTo>
                    <a:pt x="877" y="993"/>
                  </a:lnTo>
                  <a:lnTo>
                    <a:pt x="882" y="989"/>
                  </a:lnTo>
                  <a:lnTo>
                    <a:pt x="884" y="988"/>
                  </a:lnTo>
                  <a:lnTo>
                    <a:pt x="886" y="986"/>
                  </a:lnTo>
                  <a:lnTo>
                    <a:pt x="889" y="986"/>
                  </a:lnTo>
                  <a:lnTo>
                    <a:pt x="895" y="988"/>
                  </a:lnTo>
                  <a:lnTo>
                    <a:pt x="900" y="989"/>
                  </a:lnTo>
                  <a:lnTo>
                    <a:pt x="903" y="992"/>
                  </a:lnTo>
                  <a:lnTo>
                    <a:pt x="904" y="996"/>
                  </a:lnTo>
                  <a:lnTo>
                    <a:pt x="903" y="1004"/>
                  </a:lnTo>
                  <a:lnTo>
                    <a:pt x="902" y="1014"/>
                  </a:lnTo>
                  <a:lnTo>
                    <a:pt x="897" y="1028"/>
                  </a:lnTo>
                  <a:lnTo>
                    <a:pt x="893" y="1037"/>
                  </a:lnTo>
                  <a:lnTo>
                    <a:pt x="889" y="1046"/>
                  </a:lnTo>
                  <a:lnTo>
                    <a:pt x="885" y="1056"/>
                  </a:lnTo>
                  <a:lnTo>
                    <a:pt x="883" y="1067"/>
                  </a:lnTo>
                  <a:lnTo>
                    <a:pt x="881" y="1078"/>
                  </a:lnTo>
                  <a:lnTo>
                    <a:pt x="879" y="1088"/>
                  </a:lnTo>
                  <a:lnTo>
                    <a:pt x="876" y="1108"/>
                  </a:lnTo>
                  <a:lnTo>
                    <a:pt x="873" y="1125"/>
                  </a:lnTo>
                  <a:lnTo>
                    <a:pt x="871" y="1129"/>
                  </a:lnTo>
                  <a:lnTo>
                    <a:pt x="869" y="1130"/>
                  </a:lnTo>
                  <a:lnTo>
                    <a:pt x="863" y="1130"/>
                  </a:lnTo>
                  <a:lnTo>
                    <a:pt x="859" y="1128"/>
                  </a:lnTo>
                  <a:lnTo>
                    <a:pt x="854" y="1124"/>
                  </a:lnTo>
                  <a:lnTo>
                    <a:pt x="851" y="1120"/>
                  </a:lnTo>
                  <a:lnTo>
                    <a:pt x="848" y="1116"/>
                  </a:lnTo>
                  <a:lnTo>
                    <a:pt x="844" y="1110"/>
                  </a:lnTo>
                  <a:lnTo>
                    <a:pt x="841" y="1108"/>
                  </a:lnTo>
                  <a:lnTo>
                    <a:pt x="839" y="1106"/>
                  </a:lnTo>
                  <a:lnTo>
                    <a:pt x="836" y="1105"/>
                  </a:lnTo>
                  <a:lnTo>
                    <a:pt x="834" y="1102"/>
                  </a:lnTo>
                  <a:lnTo>
                    <a:pt x="830" y="1101"/>
                  </a:lnTo>
                  <a:lnTo>
                    <a:pt x="826" y="1104"/>
                  </a:lnTo>
                  <a:lnTo>
                    <a:pt x="823" y="1107"/>
                  </a:lnTo>
                  <a:lnTo>
                    <a:pt x="823" y="1108"/>
                  </a:lnTo>
                  <a:lnTo>
                    <a:pt x="822" y="1113"/>
                  </a:lnTo>
                  <a:lnTo>
                    <a:pt x="818" y="1125"/>
                  </a:lnTo>
                  <a:lnTo>
                    <a:pt x="817" y="1128"/>
                  </a:lnTo>
                  <a:lnTo>
                    <a:pt x="815" y="1130"/>
                  </a:lnTo>
                  <a:lnTo>
                    <a:pt x="814" y="1133"/>
                  </a:lnTo>
                  <a:lnTo>
                    <a:pt x="812" y="1134"/>
                  </a:lnTo>
                  <a:lnTo>
                    <a:pt x="809" y="1134"/>
                  </a:lnTo>
                  <a:lnTo>
                    <a:pt x="805" y="1134"/>
                  </a:lnTo>
                  <a:lnTo>
                    <a:pt x="803" y="1133"/>
                  </a:lnTo>
                  <a:lnTo>
                    <a:pt x="801" y="1132"/>
                  </a:lnTo>
                  <a:lnTo>
                    <a:pt x="802" y="1124"/>
                  </a:lnTo>
                  <a:lnTo>
                    <a:pt x="801" y="1116"/>
                  </a:lnTo>
                  <a:lnTo>
                    <a:pt x="794" y="1112"/>
                  </a:lnTo>
                  <a:lnTo>
                    <a:pt x="790" y="1112"/>
                  </a:lnTo>
                  <a:lnTo>
                    <a:pt x="789" y="1110"/>
                  </a:lnTo>
                  <a:lnTo>
                    <a:pt x="788" y="1108"/>
                  </a:lnTo>
                  <a:lnTo>
                    <a:pt x="789" y="1106"/>
                  </a:lnTo>
                  <a:lnTo>
                    <a:pt x="790" y="1102"/>
                  </a:lnTo>
                  <a:lnTo>
                    <a:pt x="793" y="1101"/>
                  </a:lnTo>
                  <a:lnTo>
                    <a:pt x="797" y="1101"/>
                  </a:lnTo>
                  <a:lnTo>
                    <a:pt x="798" y="1099"/>
                  </a:lnTo>
                  <a:lnTo>
                    <a:pt x="799" y="1097"/>
                  </a:lnTo>
                  <a:lnTo>
                    <a:pt x="799" y="1096"/>
                  </a:lnTo>
                  <a:lnTo>
                    <a:pt x="798" y="1095"/>
                  </a:lnTo>
                  <a:lnTo>
                    <a:pt x="797" y="1094"/>
                  </a:lnTo>
                  <a:lnTo>
                    <a:pt x="795" y="1093"/>
                  </a:lnTo>
                  <a:lnTo>
                    <a:pt x="793" y="1089"/>
                  </a:lnTo>
                  <a:lnTo>
                    <a:pt x="793" y="1086"/>
                  </a:lnTo>
                  <a:lnTo>
                    <a:pt x="793" y="1084"/>
                  </a:lnTo>
                  <a:lnTo>
                    <a:pt x="794" y="1082"/>
                  </a:lnTo>
                  <a:lnTo>
                    <a:pt x="801" y="1078"/>
                  </a:lnTo>
                  <a:lnTo>
                    <a:pt x="810" y="1076"/>
                  </a:lnTo>
                  <a:lnTo>
                    <a:pt x="825" y="1073"/>
                  </a:lnTo>
                  <a:lnTo>
                    <a:pt x="833" y="1072"/>
                  </a:lnTo>
                  <a:lnTo>
                    <a:pt x="834" y="1073"/>
                  </a:lnTo>
                  <a:lnTo>
                    <a:pt x="835" y="1074"/>
                  </a:lnTo>
                  <a:lnTo>
                    <a:pt x="835" y="1076"/>
                  </a:lnTo>
                  <a:lnTo>
                    <a:pt x="834" y="1078"/>
                  </a:lnTo>
                  <a:lnTo>
                    <a:pt x="832" y="1081"/>
                  </a:lnTo>
                  <a:lnTo>
                    <a:pt x="830" y="1085"/>
                  </a:lnTo>
                  <a:lnTo>
                    <a:pt x="832" y="1089"/>
                  </a:lnTo>
                  <a:lnTo>
                    <a:pt x="835" y="1093"/>
                  </a:lnTo>
                  <a:lnTo>
                    <a:pt x="839" y="1096"/>
                  </a:lnTo>
                  <a:lnTo>
                    <a:pt x="842" y="1098"/>
                  </a:lnTo>
                  <a:lnTo>
                    <a:pt x="845" y="1099"/>
                  </a:lnTo>
                  <a:lnTo>
                    <a:pt x="847" y="1099"/>
                  </a:lnTo>
                  <a:lnTo>
                    <a:pt x="849" y="1099"/>
                  </a:lnTo>
                  <a:lnTo>
                    <a:pt x="851" y="1098"/>
                  </a:lnTo>
                  <a:lnTo>
                    <a:pt x="854" y="1096"/>
                  </a:lnTo>
                  <a:lnTo>
                    <a:pt x="859" y="1094"/>
                  </a:lnTo>
                  <a:lnTo>
                    <a:pt x="861" y="1089"/>
                  </a:lnTo>
                  <a:lnTo>
                    <a:pt x="864" y="1084"/>
                  </a:lnTo>
                  <a:close/>
                  <a:moveTo>
                    <a:pt x="1325" y="1015"/>
                  </a:moveTo>
                  <a:lnTo>
                    <a:pt x="1325" y="1021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25" y="1027"/>
                  </a:lnTo>
                  <a:lnTo>
                    <a:pt x="1332" y="1018"/>
                  </a:lnTo>
                  <a:lnTo>
                    <a:pt x="1338" y="1009"/>
                  </a:lnTo>
                  <a:lnTo>
                    <a:pt x="1344" y="1001"/>
                  </a:lnTo>
                  <a:lnTo>
                    <a:pt x="1353" y="992"/>
                  </a:lnTo>
                  <a:lnTo>
                    <a:pt x="1362" y="984"/>
                  </a:lnTo>
                  <a:lnTo>
                    <a:pt x="1371" y="979"/>
                  </a:lnTo>
                  <a:lnTo>
                    <a:pt x="1377" y="976"/>
                  </a:lnTo>
                  <a:lnTo>
                    <a:pt x="1387" y="973"/>
                  </a:lnTo>
                  <a:lnTo>
                    <a:pt x="1391" y="973"/>
                  </a:lnTo>
                  <a:lnTo>
                    <a:pt x="1397" y="974"/>
                  </a:lnTo>
                  <a:lnTo>
                    <a:pt x="1400" y="976"/>
                  </a:lnTo>
                  <a:lnTo>
                    <a:pt x="1404" y="978"/>
                  </a:lnTo>
                  <a:lnTo>
                    <a:pt x="1405" y="980"/>
                  </a:lnTo>
                  <a:lnTo>
                    <a:pt x="1406" y="982"/>
                  </a:lnTo>
                  <a:lnTo>
                    <a:pt x="1405" y="984"/>
                  </a:lnTo>
                  <a:lnTo>
                    <a:pt x="1405" y="986"/>
                  </a:lnTo>
                  <a:lnTo>
                    <a:pt x="1402" y="992"/>
                  </a:lnTo>
                  <a:lnTo>
                    <a:pt x="1399" y="997"/>
                  </a:lnTo>
                  <a:lnTo>
                    <a:pt x="1396" y="1004"/>
                  </a:lnTo>
                  <a:lnTo>
                    <a:pt x="1391" y="1013"/>
                  </a:lnTo>
                  <a:lnTo>
                    <a:pt x="1389" y="1021"/>
                  </a:lnTo>
                  <a:lnTo>
                    <a:pt x="1387" y="1032"/>
                  </a:lnTo>
                  <a:lnTo>
                    <a:pt x="1387" y="1038"/>
                  </a:lnTo>
                  <a:lnTo>
                    <a:pt x="1386" y="1043"/>
                  </a:lnTo>
                  <a:lnTo>
                    <a:pt x="1385" y="1051"/>
                  </a:lnTo>
                  <a:lnTo>
                    <a:pt x="1384" y="1061"/>
                  </a:lnTo>
                  <a:lnTo>
                    <a:pt x="1382" y="1070"/>
                  </a:lnTo>
                  <a:lnTo>
                    <a:pt x="1381" y="1078"/>
                  </a:lnTo>
                  <a:lnTo>
                    <a:pt x="1379" y="1087"/>
                  </a:lnTo>
                  <a:lnTo>
                    <a:pt x="1378" y="1097"/>
                  </a:lnTo>
                  <a:lnTo>
                    <a:pt x="1377" y="1101"/>
                  </a:lnTo>
                  <a:lnTo>
                    <a:pt x="1376" y="1105"/>
                  </a:lnTo>
                  <a:lnTo>
                    <a:pt x="1373" y="1107"/>
                  </a:lnTo>
                  <a:lnTo>
                    <a:pt x="1369" y="1107"/>
                  </a:lnTo>
                  <a:lnTo>
                    <a:pt x="1366" y="1106"/>
                  </a:lnTo>
                  <a:lnTo>
                    <a:pt x="1363" y="1104"/>
                  </a:lnTo>
                  <a:lnTo>
                    <a:pt x="1362" y="1100"/>
                  </a:lnTo>
                  <a:lnTo>
                    <a:pt x="1360" y="1097"/>
                  </a:lnTo>
                  <a:lnTo>
                    <a:pt x="1359" y="1094"/>
                  </a:lnTo>
                  <a:lnTo>
                    <a:pt x="1354" y="1093"/>
                  </a:lnTo>
                  <a:lnTo>
                    <a:pt x="1353" y="1096"/>
                  </a:lnTo>
                  <a:lnTo>
                    <a:pt x="1350" y="1098"/>
                  </a:lnTo>
                  <a:lnTo>
                    <a:pt x="1347" y="1099"/>
                  </a:lnTo>
                  <a:lnTo>
                    <a:pt x="1342" y="1099"/>
                  </a:lnTo>
                  <a:lnTo>
                    <a:pt x="1341" y="1097"/>
                  </a:lnTo>
                  <a:lnTo>
                    <a:pt x="1341" y="1094"/>
                  </a:lnTo>
                  <a:lnTo>
                    <a:pt x="1343" y="1088"/>
                  </a:lnTo>
                  <a:lnTo>
                    <a:pt x="1343" y="1081"/>
                  </a:lnTo>
                  <a:lnTo>
                    <a:pt x="1343" y="1072"/>
                  </a:lnTo>
                  <a:lnTo>
                    <a:pt x="1343" y="1064"/>
                  </a:lnTo>
                  <a:lnTo>
                    <a:pt x="1342" y="1064"/>
                  </a:lnTo>
                  <a:lnTo>
                    <a:pt x="1341" y="1064"/>
                  </a:lnTo>
                  <a:lnTo>
                    <a:pt x="1339" y="1065"/>
                  </a:lnTo>
                  <a:lnTo>
                    <a:pt x="1337" y="1065"/>
                  </a:lnTo>
                  <a:lnTo>
                    <a:pt x="1334" y="1064"/>
                  </a:lnTo>
                  <a:lnTo>
                    <a:pt x="1331" y="1064"/>
                  </a:lnTo>
                  <a:lnTo>
                    <a:pt x="1331" y="1062"/>
                  </a:lnTo>
                  <a:lnTo>
                    <a:pt x="1330" y="1059"/>
                  </a:lnTo>
                  <a:lnTo>
                    <a:pt x="1334" y="1054"/>
                  </a:lnTo>
                  <a:lnTo>
                    <a:pt x="1338" y="1046"/>
                  </a:lnTo>
                  <a:lnTo>
                    <a:pt x="1341" y="1036"/>
                  </a:lnTo>
                  <a:lnTo>
                    <a:pt x="1343" y="1030"/>
                  </a:lnTo>
                  <a:lnTo>
                    <a:pt x="1341" y="1028"/>
                  </a:lnTo>
                  <a:lnTo>
                    <a:pt x="1340" y="1028"/>
                  </a:lnTo>
                  <a:lnTo>
                    <a:pt x="1341" y="1027"/>
                  </a:lnTo>
                  <a:lnTo>
                    <a:pt x="1342" y="1026"/>
                  </a:lnTo>
                  <a:lnTo>
                    <a:pt x="1346" y="1024"/>
                  </a:lnTo>
                  <a:lnTo>
                    <a:pt x="1348" y="1021"/>
                  </a:lnTo>
                  <a:lnTo>
                    <a:pt x="1349" y="1018"/>
                  </a:lnTo>
                  <a:lnTo>
                    <a:pt x="1349" y="1014"/>
                  </a:lnTo>
                  <a:lnTo>
                    <a:pt x="1348" y="1014"/>
                  </a:lnTo>
                  <a:lnTo>
                    <a:pt x="1348" y="1014"/>
                  </a:lnTo>
                  <a:lnTo>
                    <a:pt x="1341" y="1023"/>
                  </a:lnTo>
                  <a:lnTo>
                    <a:pt x="1336" y="1032"/>
                  </a:lnTo>
                  <a:lnTo>
                    <a:pt x="1330" y="1043"/>
                  </a:lnTo>
                  <a:lnTo>
                    <a:pt x="1326" y="1054"/>
                  </a:lnTo>
                  <a:lnTo>
                    <a:pt x="1326" y="1062"/>
                  </a:lnTo>
                  <a:lnTo>
                    <a:pt x="1328" y="1070"/>
                  </a:lnTo>
                  <a:lnTo>
                    <a:pt x="1328" y="1073"/>
                  </a:lnTo>
                  <a:lnTo>
                    <a:pt x="1328" y="1077"/>
                  </a:lnTo>
                  <a:lnTo>
                    <a:pt x="1327" y="1081"/>
                  </a:lnTo>
                  <a:lnTo>
                    <a:pt x="1325" y="1084"/>
                  </a:lnTo>
                  <a:lnTo>
                    <a:pt x="1320" y="1086"/>
                  </a:lnTo>
                  <a:lnTo>
                    <a:pt x="1315" y="1086"/>
                  </a:lnTo>
                  <a:lnTo>
                    <a:pt x="1311" y="1081"/>
                  </a:lnTo>
                  <a:lnTo>
                    <a:pt x="1306" y="1073"/>
                  </a:lnTo>
                  <a:lnTo>
                    <a:pt x="1306" y="1069"/>
                  </a:lnTo>
                  <a:lnTo>
                    <a:pt x="1306" y="1063"/>
                  </a:lnTo>
                  <a:lnTo>
                    <a:pt x="1307" y="1058"/>
                  </a:lnTo>
                  <a:lnTo>
                    <a:pt x="1308" y="1053"/>
                  </a:lnTo>
                  <a:lnTo>
                    <a:pt x="1311" y="1042"/>
                  </a:lnTo>
                  <a:lnTo>
                    <a:pt x="1314" y="1036"/>
                  </a:lnTo>
                  <a:lnTo>
                    <a:pt x="1315" y="1029"/>
                  </a:lnTo>
                  <a:lnTo>
                    <a:pt x="1317" y="1023"/>
                  </a:lnTo>
                  <a:lnTo>
                    <a:pt x="1318" y="1019"/>
                  </a:lnTo>
                  <a:lnTo>
                    <a:pt x="1320" y="1017"/>
                  </a:lnTo>
                  <a:lnTo>
                    <a:pt x="1323" y="1016"/>
                  </a:lnTo>
                  <a:lnTo>
                    <a:pt x="1325" y="1015"/>
                  </a:lnTo>
                  <a:close/>
                  <a:moveTo>
                    <a:pt x="1381" y="984"/>
                  </a:moveTo>
                  <a:lnTo>
                    <a:pt x="1376" y="988"/>
                  </a:lnTo>
                  <a:lnTo>
                    <a:pt x="1372" y="990"/>
                  </a:lnTo>
                  <a:lnTo>
                    <a:pt x="1363" y="997"/>
                  </a:lnTo>
                  <a:lnTo>
                    <a:pt x="1354" y="1005"/>
                  </a:lnTo>
                  <a:lnTo>
                    <a:pt x="1354" y="1006"/>
                  </a:lnTo>
                  <a:lnTo>
                    <a:pt x="1354" y="1006"/>
                  </a:lnTo>
                  <a:lnTo>
                    <a:pt x="1356" y="1011"/>
                  </a:lnTo>
                  <a:lnTo>
                    <a:pt x="1359" y="1017"/>
                  </a:lnTo>
                  <a:lnTo>
                    <a:pt x="1359" y="1024"/>
                  </a:lnTo>
                  <a:lnTo>
                    <a:pt x="1360" y="1030"/>
                  </a:lnTo>
                  <a:lnTo>
                    <a:pt x="1365" y="1031"/>
                  </a:lnTo>
                  <a:lnTo>
                    <a:pt x="1369" y="1034"/>
                  </a:lnTo>
                  <a:lnTo>
                    <a:pt x="1371" y="1037"/>
                  </a:lnTo>
                  <a:lnTo>
                    <a:pt x="1373" y="1040"/>
                  </a:lnTo>
                  <a:lnTo>
                    <a:pt x="1375" y="1031"/>
                  </a:lnTo>
                  <a:lnTo>
                    <a:pt x="1377" y="1021"/>
                  </a:lnTo>
                  <a:lnTo>
                    <a:pt x="1379" y="1013"/>
                  </a:lnTo>
                  <a:lnTo>
                    <a:pt x="1382" y="1003"/>
                  </a:lnTo>
                  <a:lnTo>
                    <a:pt x="1383" y="999"/>
                  </a:lnTo>
                  <a:lnTo>
                    <a:pt x="1383" y="994"/>
                  </a:lnTo>
                  <a:lnTo>
                    <a:pt x="1383" y="989"/>
                  </a:lnTo>
                  <a:lnTo>
                    <a:pt x="1382" y="985"/>
                  </a:lnTo>
                  <a:lnTo>
                    <a:pt x="1382" y="985"/>
                  </a:lnTo>
                  <a:lnTo>
                    <a:pt x="1381" y="984"/>
                  </a:lnTo>
                  <a:close/>
                  <a:moveTo>
                    <a:pt x="1371" y="1046"/>
                  </a:moveTo>
                  <a:lnTo>
                    <a:pt x="1365" y="1052"/>
                  </a:lnTo>
                  <a:lnTo>
                    <a:pt x="1359" y="1059"/>
                  </a:lnTo>
                  <a:lnTo>
                    <a:pt x="1358" y="1073"/>
                  </a:lnTo>
                  <a:lnTo>
                    <a:pt x="1358" y="1087"/>
                  </a:lnTo>
                  <a:lnTo>
                    <a:pt x="1362" y="1089"/>
                  </a:lnTo>
                  <a:lnTo>
                    <a:pt x="1366" y="1090"/>
                  </a:lnTo>
                  <a:lnTo>
                    <a:pt x="1367" y="1085"/>
                  </a:lnTo>
                  <a:lnTo>
                    <a:pt x="1367" y="1079"/>
                  </a:lnTo>
                  <a:lnTo>
                    <a:pt x="1369" y="1072"/>
                  </a:lnTo>
                  <a:lnTo>
                    <a:pt x="1371" y="1061"/>
                  </a:lnTo>
                  <a:lnTo>
                    <a:pt x="1371" y="1051"/>
                  </a:lnTo>
                  <a:lnTo>
                    <a:pt x="1371" y="1046"/>
                  </a:lnTo>
                  <a:close/>
                  <a:moveTo>
                    <a:pt x="1251" y="1094"/>
                  </a:moveTo>
                  <a:lnTo>
                    <a:pt x="1267" y="1098"/>
                  </a:lnTo>
                  <a:lnTo>
                    <a:pt x="1282" y="1102"/>
                  </a:lnTo>
                  <a:lnTo>
                    <a:pt x="1296" y="1106"/>
                  </a:lnTo>
                  <a:lnTo>
                    <a:pt x="1311" y="1109"/>
                  </a:lnTo>
                  <a:lnTo>
                    <a:pt x="1327" y="1114"/>
                  </a:lnTo>
                  <a:lnTo>
                    <a:pt x="1342" y="1120"/>
                  </a:lnTo>
                  <a:lnTo>
                    <a:pt x="1359" y="1124"/>
                  </a:lnTo>
                  <a:lnTo>
                    <a:pt x="1376" y="1129"/>
                  </a:lnTo>
                  <a:lnTo>
                    <a:pt x="1386" y="1130"/>
                  </a:lnTo>
                  <a:lnTo>
                    <a:pt x="1398" y="1129"/>
                  </a:lnTo>
                  <a:lnTo>
                    <a:pt x="1410" y="1128"/>
                  </a:lnTo>
                  <a:lnTo>
                    <a:pt x="1421" y="1126"/>
                  </a:lnTo>
                  <a:lnTo>
                    <a:pt x="1421" y="1129"/>
                  </a:lnTo>
                  <a:lnTo>
                    <a:pt x="1421" y="1131"/>
                  </a:lnTo>
                  <a:lnTo>
                    <a:pt x="1421" y="1131"/>
                  </a:lnTo>
                  <a:lnTo>
                    <a:pt x="1421" y="1132"/>
                  </a:lnTo>
                  <a:lnTo>
                    <a:pt x="1414" y="1136"/>
                  </a:lnTo>
                  <a:lnTo>
                    <a:pt x="1409" y="1140"/>
                  </a:lnTo>
                  <a:lnTo>
                    <a:pt x="1401" y="1142"/>
                  </a:lnTo>
                  <a:lnTo>
                    <a:pt x="1395" y="1144"/>
                  </a:lnTo>
                  <a:lnTo>
                    <a:pt x="1386" y="1151"/>
                  </a:lnTo>
                  <a:lnTo>
                    <a:pt x="1378" y="1158"/>
                  </a:lnTo>
                  <a:lnTo>
                    <a:pt x="1372" y="1158"/>
                  </a:lnTo>
                  <a:lnTo>
                    <a:pt x="1365" y="1157"/>
                  </a:lnTo>
                  <a:lnTo>
                    <a:pt x="1359" y="1155"/>
                  </a:lnTo>
                  <a:lnTo>
                    <a:pt x="1354" y="1152"/>
                  </a:lnTo>
                  <a:lnTo>
                    <a:pt x="1346" y="1145"/>
                  </a:lnTo>
                  <a:lnTo>
                    <a:pt x="1336" y="1140"/>
                  </a:lnTo>
                  <a:lnTo>
                    <a:pt x="1325" y="1132"/>
                  </a:lnTo>
                  <a:lnTo>
                    <a:pt x="1312" y="1126"/>
                  </a:lnTo>
                  <a:lnTo>
                    <a:pt x="1300" y="1121"/>
                  </a:lnTo>
                  <a:lnTo>
                    <a:pt x="1286" y="1116"/>
                  </a:lnTo>
                  <a:lnTo>
                    <a:pt x="1277" y="1111"/>
                  </a:lnTo>
                  <a:lnTo>
                    <a:pt x="1266" y="1108"/>
                  </a:lnTo>
                  <a:lnTo>
                    <a:pt x="1260" y="1106"/>
                  </a:lnTo>
                  <a:lnTo>
                    <a:pt x="1257" y="1102"/>
                  </a:lnTo>
                  <a:lnTo>
                    <a:pt x="1254" y="1099"/>
                  </a:lnTo>
                  <a:lnTo>
                    <a:pt x="1251" y="1094"/>
                  </a:lnTo>
                  <a:close/>
                  <a:moveTo>
                    <a:pt x="1285" y="1077"/>
                  </a:moveTo>
                  <a:lnTo>
                    <a:pt x="1288" y="1077"/>
                  </a:lnTo>
                  <a:lnTo>
                    <a:pt x="1290" y="1077"/>
                  </a:lnTo>
                  <a:lnTo>
                    <a:pt x="1294" y="1082"/>
                  </a:lnTo>
                  <a:lnTo>
                    <a:pt x="1297" y="1085"/>
                  </a:lnTo>
                  <a:lnTo>
                    <a:pt x="1299" y="1087"/>
                  </a:lnTo>
                  <a:lnTo>
                    <a:pt x="1300" y="1090"/>
                  </a:lnTo>
                  <a:lnTo>
                    <a:pt x="1301" y="1094"/>
                  </a:lnTo>
                  <a:lnTo>
                    <a:pt x="1301" y="1098"/>
                  </a:lnTo>
                  <a:lnTo>
                    <a:pt x="1299" y="1099"/>
                  </a:lnTo>
                  <a:lnTo>
                    <a:pt x="1296" y="1101"/>
                  </a:lnTo>
                  <a:lnTo>
                    <a:pt x="1292" y="1101"/>
                  </a:lnTo>
                  <a:lnTo>
                    <a:pt x="1288" y="1100"/>
                  </a:lnTo>
                  <a:lnTo>
                    <a:pt x="1288" y="1098"/>
                  </a:lnTo>
                  <a:lnTo>
                    <a:pt x="1288" y="1095"/>
                  </a:lnTo>
                  <a:lnTo>
                    <a:pt x="1289" y="1090"/>
                  </a:lnTo>
                  <a:lnTo>
                    <a:pt x="1288" y="1086"/>
                  </a:lnTo>
                  <a:lnTo>
                    <a:pt x="1286" y="1082"/>
                  </a:lnTo>
                  <a:lnTo>
                    <a:pt x="1285" y="1077"/>
                  </a:lnTo>
                  <a:close/>
                  <a:moveTo>
                    <a:pt x="1272" y="1025"/>
                  </a:moveTo>
                  <a:lnTo>
                    <a:pt x="1277" y="1026"/>
                  </a:lnTo>
                  <a:lnTo>
                    <a:pt x="1282" y="1028"/>
                  </a:lnTo>
                  <a:lnTo>
                    <a:pt x="1286" y="1031"/>
                  </a:lnTo>
                  <a:lnTo>
                    <a:pt x="1290" y="1036"/>
                  </a:lnTo>
                  <a:lnTo>
                    <a:pt x="1293" y="1040"/>
                  </a:lnTo>
                  <a:lnTo>
                    <a:pt x="1295" y="1046"/>
                  </a:lnTo>
                  <a:lnTo>
                    <a:pt x="1297" y="1051"/>
                  </a:lnTo>
                  <a:lnTo>
                    <a:pt x="1297" y="1056"/>
                  </a:lnTo>
                  <a:lnTo>
                    <a:pt x="1295" y="1059"/>
                  </a:lnTo>
                  <a:lnTo>
                    <a:pt x="1293" y="1060"/>
                  </a:lnTo>
                  <a:lnTo>
                    <a:pt x="1290" y="1060"/>
                  </a:lnTo>
                  <a:lnTo>
                    <a:pt x="1285" y="1060"/>
                  </a:lnTo>
                  <a:lnTo>
                    <a:pt x="1282" y="1059"/>
                  </a:lnTo>
                  <a:lnTo>
                    <a:pt x="1279" y="1058"/>
                  </a:lnTo>
                  <a:lnTo>
                    <a:pt x="1278" y="1054"/>
                  </a:lnTo>
                  <a:lnTo>
                    <a:pt x="1278" y="1051"/>
                  </a:lnTo>
                  <a:lnTo>
                    <a:pt x="1276" y="1044"/>
                  </a:lnTo>
                  <a:lnTo>
                    <a:pt x="1274" y="1039"/>
                  </a:lnTo>
                  <a:lnTo>
                    <a:pt x="1272" y="1032"/>
                  </a:lnTo>
                  <a:lnTo>
                    <a:pt x="1272" y="1025"/>
                  </a:lnTo>
                  <a:close/>
                  <a:moveTo>
                    <a:pt x="1354" y="978"/>
                  </a:moveTo>
                  <a:lnTo>
                    <a:pt x="1354" y="977"/>
                  </a:lnTo>
                  <a:lnTo>
                    <a:pt x="1354" y="976"/>
                  </a:lnTo>
                  <a:lnTo>
                    <a:pt x="1363" y="968"/>
                  </a:lnTo>
                  <a:lnTo>
                    <a:pt x="1371" y="959"/>
                  </a:lnTo>
                  <a:lnTo>
                    <a:pt x="1371" y="958"/>
                  </a:lnTo>
                  <a:lnTo>
                    <a:pt x="1371" y="958"/>
                  </a:lnTo>
                  <a:lnTo>
                    <a:pt x="1369" y="956"/>
                  </a:lnTo>
                  <a:lnTo>
                    <a:pt x="1367" y="953"/>
                  </a:lnTo>
                  <a:lnTo>
                    <a:pt x="1367" y="948"/>
                  </a:lnTo>
                  <a:lnTo>
                    <a:pt x="1367" y="944"/>
                  </a:lnTo>
                  <a:lnTo>
                    <a:pt x="1378" y="932"/>
                  </a:lnTo>
                  <a:lnTo>
                    <a:pt x="1386" y="920"/>
                  </a:lnTo>
                  <a:lnTo>
                    <a:pt x="1386" y="920"/>
                  </a:lnTo>
                  <a:lnTo>
                    <a:pt x="1385" y="920"/>
                  </a:lnTo>
                  <a:lnTo>
                    <a:pt x="1378" y="925"/>
                  </a:lnTo>
                  <a:lnTo>
                    <a:pt x="1372" y="930"/>
                  </a:lnTo>
                  <a:lnTo>
                    <a:pt x="1360" y="941"/>
                  </a:lnTo>
                  <a:lnTo>
                    <a:pt x="1348" y="952"/>
                  </a:lnTo>
                  <a:lnTo>
                    <a:pt x="1344" y="955"/>
                  </a:lnTo>
                  <a:lnTo>
                    <a:pt x="1340" y="959"/>
                  </a:lnTo>
                  <a:lnTo>
                    <a:pt x="1337" y="962"/>
                  </a:lnTo>
                  <a:lnTo>
                    <a:pt x="1331" y="966"/>
                  </a:lnTo>
                  <a:lnTo>
                    <a:pt x="1323" y="968"/>
                  </a:lnTo>
                  <a:lnTo>
                    <a:pt x="1311" y="969"/>
                  </a:lnTo>
                  <a:lnTo>
                    <a:pt x="1304" y="969"/>
                  </a:lnTo>
                  <a:lnTo>
                    <a:pt x="1299" y="969"/>
                  </a:lnTo>
                  <a:lnTo>
                    <a:pt x="1296" y="968"/>
                  </a:lnTo>
                  <a:lnTo>
                    <a:pt x="1295" y="967"/>
                  </a:lnTo>
                  <a:lnTo>
                    <a:pt x="1294" y="966"/>
                  </a:lnTo>
                  <a:lnTo>
                    <a:pt x="1293" y="964"/>
                  </a:lnTo>
                  <a:lnTo>
                    <a:pt x="1299" y="962"/>
                  </a:lnTo>
                  <a:lnTo>
                    <a:pt x="1304" y="959"/>
                  </a:lnTo>
                  <a:lnTo>
                    <a:pt x="1308" y="957"/>
                  </a:lnTo>
                  <a:lnTo>
                    <a:pt x="1312" y="954"/>
                  </a:lnTo>
                  <a:lnTo>
                    <a:pt x="1319" y="946"/>
                  </a:lnTo>
                  <a:lnTo>
                    <a:pt x="1328" y="939"/>
                  </a:lnTo>
                  <a:lnTo>
                    <a:pt x="1338" y="932"/>
                  </a:lnTo>
                  <a:lnTo>
                    <a:pt x="1349" y="925"/>
                  </a:lnTo>
                  <a:lnTo>
                    <a:pt x="1360" y="918"/>
                  </a:lnTo>
                  <a:lnTo>
                    <a:pt x="1371" y="911"/>
                  </a:lnTo>
                  <a:lnTo>
                    <a:pt x="1374" y="909"/>
                  </a:lnTo>
                  <a:lnTo>
                    <a:pt x="1378" y="906"/>
                  </a:lnTo>
                  <a:lnTo>
                    <a:pt x="1385" y="903"/>
                  </a:lnTo>
                  <a:lnTo>
                    <a:pt x="1390" y="900"/>
                  </a:lnTo>
                  <a:lnTo>
                    <a:pt x="1393" y="898"/>
                  </a:lnTo>
                  <a:lnTo>
                    <a:pt x="1395" y="895"/>
                  </a:lnTo>
                  <a:lnTo>
                    <a:pt x="1402" y="895"/>
                  </a:lnTo>
                  <a:lnTo>
                    <a:pt x="1410" y="895"/>
                  </a:lnTo>
                  <a:lnTo>
                    <a:pt x="1410" y="896"/>
                  </a:lnTo>
                  <a:lnTo>
                    <a:pt x="1411" y="896"/>
                  </a:lnTo>
                  <a:lnTo>
                    <a:pt x="1413" y="900"/>
                  </a:lnTo>
                  <a:lnTo>
                    <a:pt x="1414" y="907"/>
                  </a:lnTo>
                  <a:lnTo>
                    <a:pt x="1410" y="912"/>
                  </a:lnTo>
                  <a:lnTo>
                    <a:pt x="1407" y="919"/>
                  </a:lnTo>
                  <a:lnTo>
                    <a:pt x="1404" y="922"/>
                  </a:lnTo>
                  <a:lnTo>
                    <a:pt x="1400" y="925"/>
                  </a:lnTo>
                  <a:lnTo>
                    <a:pt x="1393" y="935"/>
                  </a:lnTo>
                  <a:lnTo>
                    <a:pt x="1384" y="945"/>
                  </a:lnTo>
                  <a:lnTo>
                    <a:pt x="1385" y="946"/>
                  </a:lnTo>
                  <a:lnTo>
                    <a:pt x="1385" y="947"/>
                  </a:lnTo>
                  <a:lnTo>
                    <a:pt x="1388" y="950"/>
                  </a:lnTo>
                  <a:lnTo>
                    <a:pt x="1393" y="954"/>
                  </a:lnTo>
                  <a:lnTo>
                    <a:pt x="1393" y="957"/>
                  </a:lnTo>
                  <a:lnTo>
                    <a:pt x="1394" y="960"/>
                  </a:lnTo>
                  <a:lnTo>
                    <a:pt x="1386" y="967"/>
                  </a:lnTo>
                  <a:lnTo>
                    <a:pt x="1377" y="972"/>
                  </a:lnTo>
                  <a:lnTo>
                    <a:pt x="1372" y="974"/>
                  </a:lnTo>
                  <a:lnTo>
                    <a:pt x="1366" y="977"/>
                  </a:lnTo>
                  <a:lnTo>
                    <a:pt x="1360" y="978"/>
                  </a:lnTo>
                  <a:lnTo>
                    <a:pt x="1354" y="978"/>
                  </a:lnTo>
                  <a:close/>
                  <a:moveTo>
                    <a:pt x="1094" y="1021"/>
                  </a:moveTo>
                  <a:lnTo>
                    <a:pt x="1096" y="1021"/>
                  </a:lnTo>
                  <a:lnTo>
                    <a:pt x="1098" y="1021"/>
                  </a:lnTo>
                  <a:lnTo>
                    <a:pt x="1104" y="1026"/>
                  </a:lnTo>
                  <a:lnTo>
                    <a:pt x="1109" y="1030"/>
                  </a:lnTo>
                  <a:lnTo>
                    <a:pt x="1113" y="1036"/>
                  </a:lnTo>
                  <a:lnTo>
                    <a:pt x="1117" y="1040"/>
                  </a:lnTo>
                  <a:lnTo>
                    <a:pt x="1117" y="1049"/>
                  </a:lnTo>
                  <a:lnTo>
                    <a:pt x="1115" y="1055"/>
                  </a:lnTo>
                  <a:lnTo>
                    <a:pt x="1112" y="1058"/>
                  </a:lnTo>
                  <a:lnTo>
                    <a:pt x="1109" y="1060"/>
                  </a:lnTo>
                  <a:lnTo>
                    <a:pt x="1107" y="1062"/>
                  </a:lnTo>
                  <a:lnTo>
                    <a:pt x="1105" y="1067"/>
                  </a:lnTo>
                  <a:lnTo>
                    <a:pt x="1110" y="1074"/>
                  </a:lnTo>
                  <a:lnTo>
                    <a:pt x="1116" y="1081"/>
                  </a:lnTo>
                  <a:lnTo>
                    <a:pt x="1121" y="1089"/>
                  </a:lnTo>
                  <a:lnTo>
                    <a:pt x="1129" y="1098"/>
                  </a:lnTo>
                  <a:lnTo>
                    <a:pt x="1136" y="1106"/>
                  </a:lnTo>
                  <a:lnTo>
                    <a:pt x="1144" y="1112"/>
                  </a:lnTo>
                  <a:lnTo>
                    <a:pt x="1150" y="1118"/>
                  </a:lnTo>
                  <a:lnTo>
                    <a:pt x="1155" y="1123"/>
                  </a:lnTo>
                  <a:lnTo>
                    <a:pt x="1162" y="1126"/>
                  </a:lnTo>
                  <a:lnTo>
                    <a:pt x="1172" y="1130"/>
                  </a:lnTo>
                  <a:lnTo>
                    <a:pt x="1176" y="1131"/>
                  </a:lnTo>
                  <a:lnTo>
                    <a:pt x="1180" y="1133"/>
                  </a:lnTo>
                  <a:lnTo>
                    <a:pt x="1183" y="1135"/>
                  </a:lnTo>
                  <a:lnTo>
                    <a:pt x="1185" y="1137"/>
                  </a:lnTo>
                  <a:lnTo>
                    <a:pt x="1180" y="1140"/>
                  </a:lnTo>
                  <a:lnTo>
                    <a:pt x="1175" y="1142"/>
                  </a:lnTo>
                  <a:lnTo>
                    <a:pt x="1169" y="1142"/>
                  </a:lnTo>
                  <a:lnTo>
                    <a:pt x="1163" y="1142"/>
                  </a:lnTo>
                  <a:lnTo>
                    <a:pt x="1156" y="1143"/>
                  </a:lnTo>
                  <a:lnTo>
                    <a:pt x="1150" y="1145"/>
                  </a:lnTo>
                  <a:lnTo>
                    <a:pt x="1143" y="1146"/>
                  </a:lnTo>
                  <a:lnTo>
                    <a:pt x="1138" y="1145"/>
                  </a:lnTo>
                  <a:lnTo>
                    <a:pt x="1132" y="1142"/>
                  </a:lnTo>
                  <a:lnTo>
                    <a:pt x="1129" y="1140"/>
                  </a:lnTo>
                  <a:lnTo>
                    <a:pt x="1124" y="1136"/>
                  </a:lnTo>
                  <a:lnTo>
                    <a:pt x="1120" y="1133"/>
                  </a:lnTo>
                  <a:lnTo>
                    <a:pt x="1117" y="1131"/>
                  </a:lnTo>
                  <a:lnTo>
                    <a:pt x="1115" y="1128"/>
                  </a:lnTo>
                  <a:lnTo>
                    <a:pt x="1110" y="1120"/>
                  </a:lnTo>
                  <a:lnTo>
                    <a:pt x="1106" y="1110"/>
                  </a:lnTo>
                  <a:lnTo>
                    <a:pt x="1098" y="1096"/>
                  </a:lnTo>
                  <a:lnTo>
                    <a:pt x="1090" y="1081"/>
                  </a:lnTo>
                  <a:lnTo>
                    <a:pt x="1089" y="1081"/>
                  </a:lnTo>
                  <a:lnTo>
                    <a:pt x="1089" y="1081"/>
                  </a:lnTo>
                  <a:lnTo>
                    <a:pt x="1082" y="1088"/>
                  </a:lnTo>
                  <a:lnTo>
                    <a:pt x="1077" y="1096"/>
                  </a:lnTo>
                  <a:lnTo>
                    <a:pt x="1071" y="1102"/>
                  </a:lnTo>
                  <a:lnTo>
                    <a:pt x="1064" y="1108"/>
                  </a:lnTo>
                  <a:lnTo>
                    <a:pt x="1051" y="1119"/>
                  </a:lnTo>
                  <a:lnTo>
                    <a:pt x="1035" y="1130"/>
                  </a:lnTo>
                  <a:lnTo>
                    <a:pt x="1026" y="1135"/>
                  </a:lnTo>
                  <a:lnTo>
                    <a:pt x="1016" y="1139"/>
                  </a:lnTo>
                  <a:lnTo>
                    <a:pt x="1012" y="1140"/>
                  </a:lnTo>
                  <a:lnTo>
                    <a:pt x="1007" y="1141"/>
                  </a:lnTo>
                  <a:lnTo>
                    <a:pt x="1000" y="1141"/>
                  </a:lnTo>
                  <a:lnTo>
                    <a:pt x="993" y="1141"/>
                  </a:lnTo>
                  <a:lnTo>
                    <a:pt x="992" y="1140"/>
                  </a:lnTo>
                  <a:lnTo>
                    <a:pt x="992" y="1139"/>
                  </a:lnTo>
                  <a:lnTo>
                    <a:pt x="993" y="1139"/>
                  </a:lnTo>
                  <a:lnTo>
                    <a:pt x="993" y="1139"/>
                  </a:lnTo>
                  <a:lnTo>
                    <a:pt x="999" y="1137"/>
                  </a:lnTo>
                  <a:lnTo>
                    <a:pt x="1003" y="1136"/>
                  </a:lnTo>
                  <a:lnTo>
                    <a:pt x="1014" y="1131"/>
                  </a:lnTo>
                  <a:lnTo>
                    <a:pt x="1024" y="1125"/>
                  </a:lnTo>
                  <a:lnTo>
                    <a:pt x="1035" y="1114"/>
                  </a:lnTo>
                  <a:lnTo>
                    <a:pt x="1044" y="1104"/>
                  </a:lnTo>
                  <a:lnTo>
                    <a:pt x="1052" y="1095"/>
                  </a:lnTo>
                  <a:lnTo>
                    <a:pt x="1060" y="1086"/>
                  </a:lnTo>
                  <a:lnTo>
                    <a:pt x="1068" y="1072"/>
                  </a:lnTo>
                  <a:lnTo>
                    <a:pt x="1077" y="1060"/>
                  </a:lnTo>
                  <a:lnTo>
                    <a:pt x="1074" y="1055"/>
                  </a:lnTo>
                  <a:lnTo>
                    <a:pt x="1072" y="1051"/>
                  </a:lnTo>
                  <a:lnTo>
                    <a:pt x="1069" y="1046"/>
                  </a:lnTo>
                  <a:lnTo>
                    <a:pt x="1064" y="1042"/>
                  </a:lnTo>
                  <a:lnTo>
                    <a:pt x="1061" y="1038"/>
                  </a:lnTo>
                  <a:lnTo>
                    <a:pt x="1058" y="1034"/>
                  </a:lnTo>
                  <a:lnTo>
                    <a:pt x="1056" y="1029"/>
                  </a:lnTo>
                  <a:lnTo>
                    <a:pt x="1055" y="1025"/>
                  </a:lnTo>
                  <a:lnTo>
                    <a:pt x="1058" y="1025"/>
                  </a:lnTo>
                  <a:lnTo>
                    <a:pt x="1062" y="1027"/>
                  </a:lnTo>
                  <a:lnTo>
                    <a:pt x="1067" y="1029"/>
                  </a:lnTo>
                  <a:lnTo>
                    <a:pt x="1071" y="1032"/>
                  </a:lnTo>
                  <a:lnTo>
                    <a:pt x="1078" y="1039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6"/>
                  </a:lnTo>
                  <a:lnTo>
                    <a:pt x="1083" y="1044"/>
                  </a:lnTo>
                  <a:lnTo>
                    <a:pt x="1083" y="1044"/>
                  </a:lnTo>
                  <a:lnTo>
                    <a:pt x="1087" y="1040"/>
                  </a:lnTo>
                  <a:lnTo>
                    <a:pt x="1090" y="1034"/>
                  </a:lnTo>
                  <a:lnTo>
                    <a:pt x="1093" y="1028"/>
                  </a:lnTo>
                  <a:lnTo>
                    <a:pt x="1094" y="1021"/>
                  </a:lnTo>
                  <a:close/>
                  <a:moveTo>
                    <a:pt x="1110" y="997"/>
                  </a:moveTo>
                  <a:lnTo>
                    <a:pt x="1112" y="993"/>
                  </a:lnTo>
                  <a:lnTo>
                    <a:pt x="1114" y="989"/>
                  </a:lnTo>
                  <a:lnTo>
                    <a:pt x="1114" y="986"/>
                  </a:lnTo>
                  <a:lnTo>
                    <a:pt x="1114" y="984"/>
                  </a:lnTo>
                  <a:lnTo>
                    <a:pt x="1114" y="983"/>
                  </a:lnTo>
                  <a:lnTo>
                    <a:pt x="1113" y="982"/>
                  </a:lnTo>
                  <a:lnTo>
                    <a:pt x="1113" y="981"/>
                  </a:lnTo>
                  <a:lnTo>
                    <a:pt x="1113" y="981"/>
                  </a:lnTo>
                  <a:lnTo>
                    <a:pt x="1112" y="981"/>
                  </a:lnTo>
                  <a:lnTo>
                    <a:pt x="1112" y="982"/>
                  </a:lnTo>
                  <a:lnTo>
                    <a:pt x="1102" y="990"/>
                  </a:lnTo>
                  <a:lnTo>
                    <a:pt x="1092" y="1001"/>
                  </a:lnTo>
                  <a:lnTo>
                    <a:pt x="1084" y="1005"/>
                  </a:lnTo>
                  <a:lnTo>
                    <a:pt x="1075" y="1008"/>
                  </a:lnTo>
                  <a:lnTo>
                    <a:pt x="1067" y="1012"/>
                  </a:lnTo>
                  <a:lnTo>
                    <a:pt x="1058" y="1016"/>
                  </a:lnTo>
                  <a:lnTo>
                    <a:pt x="1052" y="1019"/>
                  </a:lnTo>
                  <a:lnTo>
                    <a:pt x="1047" y="1021"/>
                  </a:lnTo>
                  <a:lnTo>
                    <a:pt x="1044" y="1021"/>
                  </a:lnTo>
                  <a:lnTo>
                    <a:pt x="1042" y="1021"/>
                  </a:lnTo>
                  <a:lnTo>
                    <a:pt x="1039" y="1019"/>
                  </a:lnTo>
                  <a:lnTo>
                    <a:pt x="1038" y="1015"/>
                  </a:lnTo>
                  <a:lnTo>
                    <a:pt x="1040" y="1012"/>
                  </a:lnTo>
                  <a:lnTo>
                    <a:pt x="1042" y="1008"/>
                  </a:lnTo>
                  <a:lnTo>
                    <a:pt x="1047" y="1004"/>
                  </a:lnTo>
                  <a:lnTo>
                    <a:pt x="1054" y="1000"/>
                  </a:lnTo>
                  <a:lnTo>
                    <a:pt x="1058" y="995"/>
                  </a:lnTo>
                  <a:lnTo>
                    <a:pt x="1063" y="989"/>
                  </a:lnTo>
                  <a:lnTo>
                    <a:pt x="1070" y="984"/>
                  </a:lnTo>
                  <a:lnTo>
                    <a:pt x="1075" y="981"/>
                  </a:lnTo>
                  <a:lnTo>
                    <a:pt x="1077" y="985"/>
                  </a:lnTo>
                  <a:lnTo>
                    <a:pt x="1075" y="990"/>
                  </a:lnTo>
                  <a:lnTo>
                    <a:pt x="1077" y="990"/>
                  </a:lnTo>
                  <a:lnTo>
                    <a:pt x="1077" y="990"/>
                  </a:lnTo>
                  <a:lnTo>
                    <a:pt x="1083" y="988"/>
                  </a:lnTo>
                  <a:lnTo>
                    <a:pt x="1091" y="985"/>
                  </a:lnTo>
                  <a:lnTo>
                    <a:pt x="1097" y="981"/>
                  </a:lnTo>
                  <a:lnTo>
                    <a:pt x="1105" y="976"/>
                  </a:lnTo>
                  <a:lnTo>
                    <a:pt x="1109" y="973"/>
                  </a:lnTo>
                  <a:lnTo>
                    <a:pt x="1114" y="972"/>
                  </a:lnTo>
                  <a:lnTo>
                    <a:pt x="1119" y="972"/>
                  </a:lnTo>
                  <a:lnTo>
                    <a:pt x="1125" y="973"/>
                  </a:lnTo>
                  <a:lnTo>
                    <a:pt x="1130" y="976"/>
                  </a:lnTo>
                  <a:lnTo>
                    <a:pt x="1137" y="977"/>
                  </a:lnTo>
                  <a:lnTo>
                    <a:pt x="1138" y="979"/>
                  </a:lnTo>
                  <a:lnTo>
                    <a:pt x="1140" y="981"/>
                  </a:lnTo>
                  <a:lnTo>
                    <a:pt x="1140" y="986"/>
                  </a:lnTo>
                  <a:lnTo>
                    <a:pt x="1139" y="990"/>
                  </a:lnTo>
                  <a:lnTo>
                    <a:pt x="1137" y="993"/>
                  </a:lnTo>
                  <a:lnTo>
                    <a:pt x="1134" y="995"/>
                  </a:lnTo>
                  <a:lnTo>
                    <a:pt x="1124" y="996"/>
                  </a:lnTo>
                  <a:lnTo>
                    <a:pt x="1110" y="997"/>
                  </a:lnTo>
                  <a:close/>
                  <a:moveTo>
                    <a:pt x="1079" y="904"/>
                  </a:moveTo>
                  <a:lnTo>
                    <a:pt x="1090" y="906"/>
                  </a:lnTo>
                  <a:lnTo>
                    <a:pt x="1102" y="909"/>
                  </a:lnTo>
                  <a:lnTo>
                    <a:pt x="1107" y="912"/>
                  </a:lnTo>
                  <a:lnTo>
                    <a:pt x="1112" y="914"/>
                  </a:lnTo>
                  <a:lnTo>
                    <a:pt x="1115" y="918"/>
                  </a:lnTo>
                  <a:lnTo>
                    <a:pt x="1117" y="921"/>
                  </a:lnTo>
                  <a:lnTo>
                    <a:pt x="1119" y="925"/>
                  </a:lnTo>
                  <a:lnTo>
                    <a:pt x="1119" y="932"/>
                  </a:lnTo>
                  <a:lnTo>
                    <a:pt x="1130" y="930"/>
                  </a:lnTo>
                  <a:lnTo>
                    <a:pt x="1140" y="927"/>
                  </a:lnTo>
                  <a:lnTo>
                    <a:pt x="1141" y="925"/>
                  </a:lnTo>
                  <a:lnTo>
                    <a:pt x="1142" y="923"/>
                  </a:lnTo>
                  <a:lnTo>
                    <a:pt x="1154" y="923"/>
                  </a:lnTo>
                  <a:lnTo>
                    <a:pt x="1165" y="924"/>
                  </a:lnTo>
                  <a:lnTo>
                    <a:pt x="1167" y="927"/>
                  </a:lnTo>
                  <a:lnTo>
                    <a:pt x="1168" y="933"/>
                  </a:lnTo>
                  <a:lnTo>
                    <a:pt x="1167" y="934"/>
                  </a:lnTo>
                  <a:lnTo>
                    <a:pt x="1166" y="936"/>
                  </a:lnTo>
                  <a:lnTo>
                    <a:pt x="1157" y="937"/>
                  </a:lnTo>
                  <a:lnTo>
                    <a:pt x="1150" y="941"/>
                  </a:lnTo>
                  <a:lnTo>
                    <a:pt x="1143" y="944"/>
                  </a:lnTo>
                  <a:lnTo>
                    <a:pt x="1136" y="947"/>
                  </a:lnTo>
                  <a:lnTo>
                    <a:pt x="1129" y="950"/>
                  </a:lnTo>
                  <a:lnTo>
                    <a:pt x="1122" y="954"/>
                  </a:lnTo>
                  <a:lnTo>
                    <a:pt x="1115" y="956"/>
                  </a:lnTo>
                  <a:lnTo>
                    <a:pt x="1107" y="957"/>
                  </a:lnTo>
                  <a:lnTo>
                    <a:pt x="1107" y="955"/>
                  </a:lnTo>
                  <a:lnTo>
                    <a:pt x="1107" y="954"/>
                  </a:lnTo>
                  <a:lnTo>
                    <a:pt x="1109" y="952"/>
                  </a:lnTo>
                  <a:lnTo>
                    <a:pt x="1113" y="950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2" y="949"/>
                  </a:lnTo>
                  <a:lnTo>
                    <a:pt x="1110" y="949"/>
                  </a:lnTo>
                  <a:lnTo>
                    <a:pt x="1106" y="950"/>
                  </a:lnTo>
                  <a:lnTo>
                    <a:pt x="1102" y="952"/>
                  </a:lnTo>
                  <a:lnTo>
                    <a:pt x="1092" y="955"/>
                  </a:lnTo>
                  <a:lnTo>
                    <a:pt x="1082" y="957"/>
                  </a:lnTo>
                  <a:lnTo>
                    <a:pt x="1071" y="959"/>
                  </a:lnTo>
                  <a:lnTo>
                    <a:pt x="1059" y="960"/>
                  </a:lnTo>
                  <a:lnTo>
                    <a:pt x="1059" y="958"/>
                  </a:lnTo>
                  <a:lnTo>
                    <a:pt x="1059" y="957"/>
                  </a:lnTo>
                  <a:lnTo>
                    <a:pt x="1064" y="956"/>
                  </a:lnTo>
                  <a:lnTo>
                    <a:pt x="1069" y="954"/>
                  </a:lnTo>
                  <a:lnTo>
                    <a:pt x="1074" y="950"/>
                  </a:lnTo>
                  <a:lnTo>
                    <a:pt x="1079" y="947"/>
                  </a:lnTo>
                  <a:lnTo>
                    <a:pt x="1083" y="943"/>
                  </a:lnTo>
                  <a:lnTo>
                    <a:pt x="1085" y="937"/>
                  </a:lnTo>
                  <a:lnTo>
                    <a:pt x="1087" y="932"/>
                  </a:lnTo>
                  <a:lnTo>
                    <a:pt x="1089" y="926"/>
                  </a:lnTo>
                  <a:lnTo>
                    <a:pt x="1083" y="915"/>
                  </a:lnTo>
                  <a:lnTo>
                    <a:pt x="1079" y="904"/>
                  </a:lnTo>
                  <a:close/>
                  <a:moveTo>
                    <a:pt x="1630" y="918"/>
                  </a:moveTo>
                  <a:lnTo>
                    <a:pt x="1634" y="918"/>
                  </a:lnTo>
                  <a:lnTo>
                    <a:pt x="1636" y="919"/>
                  </a:lnTo>
                  <a:lnTo>
                    <a:pt x="1640" y="920"/>
                  </a:lnTo>
                  <a:lnTo>
                    <a:pt x="1642" y="921"/>
                  </a:lnTo>
                  <a:lnTo>
                    <a:pt x="1645" y="925"/>
                  </a:lnTo>
                  <a:lnTo>
                    <a:pt x="1649" y="930"/>
                  </a:lnTo>
                  <a:lnTo>
                    <a:pt x="1649" y="936"/>
                  </a:lnTo>
                  <a:lnTo>
                    <a:pt x="1649" y="942"/>
                  </a:lnTo>
                  <a:lnTo>
                    <a:pt x="1646" y="946"/>
                  </a:lnTo>
                  <a:lnTo>
                    <a:pt x="1643" y="950"/>
                  </a:lnTo>
                  <a:lnTo>
                    <a:pt x="1640" y="959"/>
                  </a:lnTo>
                  <a:lnTo>
                    <a:pt x="1635" y="969"/>
                  </a:lnTo>
                  <a:lnTo>
                    <a:pt x="1631" y="979"/>
                  </a:lnTo>
                  <a:lnTo>
                    <a:pt x="1627" y="989"/>
                  </a:lnTo>
                  <a:lnTo>
                    <a:pt x="1633" y="988"/>
                  </a:lnTo>
                  <a:lnTo>
                    <a:pt x="1641" y="986"/>
                  </a:lnTo>
                  <a:lnTo>
                    <a:pt x="1641" y="985"/>
                  </a:lnTo>
                  <a:lnTo>
                    <a:pt x="1641" y="984"/>
                  </a:lnTo>
                  <a:lnTo>
                    <a:pt x="1655" y="984"/>
                  </a:lnTo>
                  <a:lnTo>
                    <a:pt x="1668" y="986"/>
                  </a:lnTo>
                  <a:lnTo>
                    <a:pt x="1669" y="988"/>
                  </a:lnTo>
                  <a:lnTo>
                    <a:pt x="1669" y="991"/>
                  </a:lnTo>
                  <a:lnTo>
                    <a:pt x="1666" y="994"/>
                  </a:lnTo>
                  <a:lnTo>
                    <a:pt x="1664" y="997"/>
                  </a:lnTo>
                  <a:lnTo>
                    <a:pt x="1653" y="1004"/>
                  </a:lnTo>
                  <a:lnTo>
                    <a:pt x="1641" y="1008"/>
                  </a:lnTo>
                  <a:lnTo>
                    <a:pt x="1629" y="1012"/>
                  </a:lnTo>
                  <a:lnTo>
                    <a:pt x="1618" y="1015"/>
                  </a:lnTo>
                  <a:lnTo>
                    <a:pt x="1611" y="1021"/>
                  </a:lnTo>
                  <a:lnTo>
                    <a:pt x="1604" y="1032"/>
                  </a:lnTo>
                  <a:lnTo>
                    <a:pt x="1596" y="1044"/>
                  </a:lnTo>
                  <a:lnTo>
                    <a:pt x="1593" y="1053"/>
                  </a:lnTo>
                  <a:lnTo>
                    <a:pt x="1605" y="1063"/>
                  </a:lnTo>
                  <a:lnTo>
                    <a:pt x="1617" y="1073"/>
                  </a:lnTo>
                  <a:lnTo>
                    <a:pt x="1622" y="1077"/>
                  </a:lnTo>
                  <a:lnTo>
                    <a:pt x="1629" y="1083"/>
                  </a:lnTo>
                  <a:lnTo>
                    <a:pt x="1635" y="1086"/>
                  </a:lnTo>
                  <a:lnTo>
                    <a:pt x="1642" y="1090"/>
                  </a:lnTo>
                  <a:lnTo>
                    <a:pt x="1652" y="1093"/>
                  </a:lnTo>
                  <a:lnTo>
                    <a:pt x="1662" y="1094"/>
                  </a:lnTo>
                  <a:lnTo>
                    <a:pt x="1671" y="1094"/>
                  </a:lnTo>
                  <a:lnTo>
                    <a:pt x="1682" y="1094"/>
                  </a:lnTo>
                  <a:lnTo>
                    <a:pt x="1682" y="1096"/>
                  </a:lnTo>
                  <a:lnTo>
                    <a:pt x="1684" y="1098"/>
                  </a:lnTo>
                  <a:lnTo>
                    <a:pt x="1682" y="1098"/>
                  </a:lnTo>
                  <a:lnTo>
                    <a:pt x="1682" y="1099"/>
                  </a:lnTo>
                  <a:lnTo>
                    <a:pt x="1673" y="1104"/>
                  </a:lnTo>
                  <a:lnTo>
                    <a:pt x="1662" y="1108"/>
                  </a:lnTo>
                  <a:lnTo>
                    <a:pt x="1659" y="1112"/>
                  </a:lnTo>
                  <a:lnTo>
                    <a:pt x="1656" y="1117"/>
                  </a:lnTo>
                  <a:lnTo>
                    <a:pt x="1652" y="1119"/>
                  </a:lnTo>
                  <a:lnTo>
                    <a:pt x="1646" y="1120"/>
                  </a:lnTo>
                  <a:lnTo>
                    <a:pt x="1641" y="1120"/>
                  </a:lnTo>
                  <a:lnTo>
                    <a:pt x="1634" y="1120"/>
                  </a:lnTo>
                  <a:lnTo>
                    <a:pt x="1627" y="1114"/>
                  </a:lnTo>
                  <a:lnTo>
                    <a:pt x="1619" y="1109"/>
                  </a:lnTo>
                  <a:lnTo>
                    <a:pt x="1612" y="1096"/>
                  </a:lnTo>
                  <a:lnTo>
                    <a:pt x="1606" y="1083"/>
                  </a:lnTo>
                  <a:lnTo>
                    <a:pt x="1601" y="1076"/>
                  </a:lnTo>
                  <a:lnTo>
                    <a:pt x="1596" y="1070"/>
                  </a:lnTo>
                  <a:lnTo>
                    <a:pt x="1594" y="1066"/>
                  </a:lnTo>
                  <a:lnTo>
                    <a:pt x="1592" y="1064"/>
                  </a:lnTo>
                  <a:lnTo>
                    <a:pt x="1589" y="1061"/>
                  </a:lnTo>
                  <a:lnTo>
                    <a:pt x="1585" y="1060"/>
                  </a:lnTo>
                  <a:lnTo>
                    <a:pt x="1582" y="1066"/>
                  </a:lnTo>
                  <a:lnTo>
                    <a:pt x="1576" y="1073"/>
                  </a:lnTo>
                  <a:lnTo>
                    <a:pt x="1571" y="1078"/>
                  </a:lnTo>
                  <a:lnTo>
                    <a:pt x="1565" y="1085"/>
                  </a:lnTo>
                  <a:lnTo>
                    <a:pt x="1560" y="1091"/>
                  </a:lnTo>
                  <a:lnTo>
                    <a:pt x="1554" y="1097"/>
                  </a:lnTo>
                  <a:lnTo>
                    <a:pt x="1548" y="1102"/>
                  </a:lnTo>
                  <a:lnTo>
                    <a:pt x="1541" y="1108"/>
                  </a:lnTo>
                  <a:lnTo>
                    <a:pt x="1528" y="1118"/>
                  </a:lnTo>
                  <a:lnTo>
                    <a:pt x="1513" y="1126"/>
                  </a:lnTo>
                  <a:lnTo>
                    <a:pt x="1503" y="1133"/>
                  </a:lnTo>
                  <a:lnTo>
                    <a:pt x="1492" y="1140"/>
                  </a:lnTo>
                  <a:lnTo>
                    <a:pt x="1487" y="1142"/>
                  </a:lnTo>
                  <a:lnTo>
                    <a:pt x="1480" y="1144"/>
                  </a:lnTo>
                  <a:lnTo>
                    <a:pt x="1472" y="1145"/>
                  </a:lnTo>
                  <a:lnTo>
                    <a:pt x="1465" y="1146"/>
                  </a:lnTo>
                  <a:lnTo>
                    <a:pt x="1465" y="1144"/>
                  </a:lnTo>
                  <a:lnTo>
                    <a:pt x="1465" y="1143"/>
                  </a:lnTo>
                  <a:lnTo>
                    <a:pt x="1475" y="1139"/>
                  </a:lnTo>
                  <a:lnTo>
                    <a:pt x="1481" y="1134"/>
                  </a:lnTo>
                  <a:lnTo>
                    <a:pt x="1489" y="1128"/>
                  </a:lnTo>
                  <a:lnTo>
                    <a:pt x="1495" y="1122"/>
                  </a:lnTo>
                  <a:lnTo>
                    <a:pt x="1504" y="1116"/>
                  </a:lnTo>
                  <a:lnTo>
                    <a:pt x="1513" y="1108"/>
                  </a:lnTo>
                  <a:lnTo>
                    <a:pt x="1522" y="1100"/>
                  </a:lnTo>
                  <a:lnTo>
                    <a:pt x="1529" y="1091"/>
                  </a:lnTo>
                  <a:lnTo>
                    <a:pt x="1544" y="1073"/>
                  </a:lnTo>
                  <a:lnTo>
                    <a:pt x="1557" y="1053"/>
                  </a:lnTo>
                  <a:lnTo>
                    <a:pt x="1562" y="1047"/>
                  </a:lnTo>
                  <a:lnTo>
                    <a:pt x="1568" y="1039"/>
                  </a:lnTo>
                  <a:lnTo>
                    <a:pt x="1571" y="1035"/>
                  </a:lnTo>
                  <a:lnTo>
                    <a:pt x="1573" y="1030"/>
                  </a:lnTo>
                  <a:lnTo>
                    <a:pt x="1575" y="1026"/>
                  </a:lnTo>
                  <a:lnTo>
                    <a:pt x="1576" y="1021"/>
                  </a:lnTo>
                  <a:lnTo>
                    <a:pt x="1569" y="1018"/>
                  </a:lnTo>
                  <a:lnTo>
                    <a:pt x="1561" y="1012"/>
                  </a:lnTo>
                  <a:lnTo>
                    <a:pt x="1557" y="1007"/>
                  </a:lnTo>
                  <a:lnTo>
                    <a:pt x="1553" y="1003"/>
                  </a:lnTo>
                  <a:lnTo>
                    <a:pt x="1551" y="1000"/>
                  </a:lnTo>
                  <a:lnTo>
                    <a:pt x="1550" y="996"/>
                  </a:lnTo>
                  <a:lnTo>
                    <a:pt x="1552" y="995"/>
                  </a:lnTo>
                  <a:lnTo>
                    <a:pt x="1554" y="995"/>
                  </a:lnTo>
                  <a:lnTo>
                    <a:pt x="1559" y="997"/>
                  </a:lnTo>
                  <a:lnTo>
                    <a:pt x="1563" y="999"/>
                  </a:lnTo>
                  <a:lnTo>
                    <a:pt x="1569" y="1000"/>
                  </a:lnTo>
                  <a:lnTo>
                    <a:pt x="1574" y="1000"/>
                  </a:lnTo>
                  <a:lnTo>
                    <a:pt x="1585" y="999"/>
                  </a:lnTo>
                  <a:lnTo>
                    <a:pt x="1595" y="996"/>
                  </a:lnTo>
                  <a:lnTo>
                    <a:pt x="1601" y="983"/>
                  </a:lnTo>
                  <a:lnTo>
                    <a:pt x="1609" y="972"/>
                  </a:lnTo>
                  <a:lnTo>
                    <a:pt x="1614" y="961"/>
                  </a:lnTo>
                  <a:lnTo>
                    <a:pt x="1618" y="949"/>
                  </a:lnTo>
                  <a:lnTo>
                    <a:pt x="1622" y="943"/>
                  </a:lnTo>
                  <a:lnTo>
                    <a:pt x="1626" y="935"/>
                  </a:lnTo>
                  <a:lnTo>
                    <a:pt x="1629" y="926"/>
                  </a:lnTo>
                  <a:lnTo>
                    <a:pt x="1630" y="918"/>
                  </a:lnTo>
                  <a:close/>
                  <a:moveTo>
                    <a:pt x="1595" y="1470"/>
                  </a:moveTo>
                  <a:lnTo>
                    <a:pt x="1595" y="1391"/>
                  </a:lnTo>
                  <a:lnTo>
                    <a:pt x="1996" y="1391"/>
                  </a:lnTo>
                  <a:lnTo>
                    <a:pt x="1996" y="1470"/>
                  </a:lnTo>
                  <a:lnTo>
                    <a:pt x="1595" y="1470"/>
                  </a:lnTo>
                  <a:close/>
                  <a:moveTo>
                    <a:pt x="1750" y="1592"/>
                  </a:moveTo>
                  <a:lnTo>
                    <a:pt x="1750" y="1525"/>
                  </a:lnTo>
                  <a:lnTo>
                    <a:pt x="1854" y="1525"/>
                  </a:lnTo>
                  <a:lnTo>
                    <a:pt x="1854" y="1591"/>
                  </a:lnTo>
                  <a:lnTo>
                    <a:pt x="1750" y="1592"/>
                  </a:lnTo>
                  <a:close/>
                  <a:moveTo>
                    <a:pt x="1186" y="1472"/>
                  </a:moveTo>
                  <a:lnTo>
                    <a:pt x="1187" y="1433"/>
                  </a:lnTo>
                  <a:lnTo>
                    <a:pt x="1173" y="1437"/>
                  </a:lnTo>
                  <a:lnTo>
                    <a:pt x="1161" y="1443"/>
                  </a:lnTo>
                  <a:lnTo>
                    <a:pt x="1151" y="1448"/>
                  </a:lnTo>
                  <a:lnTo>
                    <a:pt x="1143" y="1453"/>
                  </a:lnTo>
                  <a:lnTo>
                    <a:pt x="1130" y="1467"/>
                  </a:lnTo>
                  <a:lnTo>
                    <a:pt x="1118" y="1481"/>
                  </a:lnTo>
                  <a:lnTo>
                    <a:pt x="1109" y="1495"/>
                  </a:lnTo>
                  <a:lnTo>
                    <a:pt x="1102" y="1509"/>
                  </a:lnTo>
                  <a:lnTo>
                    <a:pt x="1096" y="1521"/>
                  </a:lnTo>
                  <a:lnTo>
                    <a:pt x="1092" y="1528"/>
                  </a:lnTo>
                  <a:lnTo>
                    <a:pt x="1090" y="1530"/>
                  </a:lnTo>
                  <a:lnTo>
                    <a:pt x="1085" y="1531"/>
                  </a:lnTo>
                  <a:lnTo>
                    <a:pt x="1083" y="1530"/>
                  </a:lnTo>
                  <a:lnTo>
                    <a:pt x="1081" y="1529"/>
                  </a:lnTo>
                  <a:lnTo>
                    <a:pt x="1080" y="1526"/>
                  </a:lnTo>
                  <a:lnTo>
                    <a:pt x="1079" y="1520"/>
                  </a:lnTo>
                  <a:lnTo>
                    <a:pt x="1079" y="1515"/>
                  </a:lnTo>
                  <a:lnTo>
                    <a:pt x="1080" y="1508"/>
                  </a:lnTo>
                  <a:lnTo>
                    <a:pt x="1083" y="1501"/>
                  </a:lnTo>
                  <a:lnTo>
                    <a:pt x="1089" y="1493"/>
                  </a:lnTo>
                  <a:lnTo>
                    <a:pt x="1103" y="1470"/>
                  </a:lnTo>
                  <a:lnTo>
                    <a:pt x="1107" y="1463"/>
                  </a:lnTo>
                  <a:lnTo>
                    <a:pt x="1114" y="1457"/>
                  </a:lnTo>
                  <a:lnTo>
                    <a:pt x="1120" y="1449"/>
                  </a:lnTo>
                  <a:lnTo>
                    <a:pt x="1128" y="1443"/>
                  </a:lnTo>
                  <a:lnTo>
                    <a:pt x="1137" y="1436"/>
                  </a:lnTo>
                  <a:lnTo>
                    <a:pt x="1144" y="1431"/>
                  </a:lnTo>
                  <a:lnTo>
                    <a:pt x="1152" y="1426"/>
                  </a:lnTo>
                  <a:lnTo>
                    <a:pt x="1160" y="1423"/>
                  </a:lnTo>
                  <a:lnTo>
                    <a:pt x="1187" y="1413"/>
                  </a:lnTo>
                  <a:lnTo>
                    <a:pt x="1186" y="1405"/>
                  </a:lnTo>
                  <a:lnTo>
                    <a:pt x="1186" y="1397"/>
                  </a:lnTo>
                  <a:lnTo>
                    <a:pt x="1186" y="1387"/>
                  </a:lnTo>
                  <a:lnTo>
                    <a:pt x="1186" y="1378"/>
                  </a:lnTo>
                  <a:lnTo>
                    <a:pt x="1187" y="1371"/>
                  </a:lnTo>
                  <a:lnTo>
                    <a:pt x="1187" y="1366"/>
                  </a:lnTo>
                  <a:lnTo>
                    <a:pt x="1189" y="1362"/>
                  </a:lnTo>
                  <a:lnTo>
                    <a:pt x="1191" y="1358"/>
                  </a:lnTo>
                  <a:lnTo>
                    <a:pt x="1195" y="1356"/>
                  </a:lnTo>
                  <a:lnTo>
                    <a:pt x="1200" y="1355"/>
                  </a:lnTo>
                  <a:lnTo>
                    <a:pt x="1203" y="1356"/>
                  </a:lnTo>
                  <a:lnTo>
                    <a:pt x="1204" y="1359"/>
                  </a:lnTo>
                  <a:lnTo>
                    <a:pt x="1206" y="1364"/>
                  </a:lnTo>
                  <a:lnTo>
                    <a:pt x="1207" y="1369"/>
                  </a:lnTo>
                  <a:lnTo>
                    <a:pt x="1207" y="1389"/>
                  </a:lnTo>
                  <a:lnTo>
                    <a:pt x="1207" y="1413"/>
                  </a:lnTo>
                  <a:lnTo>
                    <a:pt x="1216" y="1415"/>
                  </a:lnTo>
                  <a:lnTo>
                    <a:pt x="1227" y="1418"/>
                  </a:lnTo>
                  <a:lnTo>
                    <a:pt x="1239" y="1424"/>
                  </a:lnTo>
                  <a:lnTo>
                    <a:pt x="1254" y="1433"/>
                  </a:lnTo>
                  <a:lnTo>
                    <a:pt x="1267" y="1443"/>
                  </a:lnTo>
                  <a:lnTo>
                    <a:pt x="1277" y="1451"/>
                  </a:lnTo>
                  <a:lnTo>
                    <a:pt x="1284" y="1461"/>
                  </a:lnTo>
                  <a:lnTo>
                    <a:pt x="1293" y="1474"/>
                  </a:lnTo>
                  <a:lnTo>
                    <a:pt x="1301" y="1486"/>
                  </a:lnTo>
                  <a:lnTo>
                    <a:pt x="1306" y="1494"/>
                  </a:lnTo>
                  <a:lnTo>
                    <a:pt x="1308" y="1501"/>
                  </a:lnTo>
                  <a:lnTo>
                    <a:pt x="1312" y="1508"/>
                  </a:lnTo>
                  <a:lnTo>
                    <a:pt x="1313" y="1516"/>
                  </a:lnTo>
                  <a:lnTo>
                    <a:pt x="1314" y="1520"/>
                  </a:lnTo>
                  <a:lnTo>
                    <a:pt x="1315" y="1525"/>
                  </a:lnTo>
                  <a:lnTo>
                    <a:pt x="1315" y="1527"/>
                  </a:lnTo>
                  <a:lnTo>
                    <a:pt x="1315" y="1530"/>
                  </a:lnTo>
                  <a:lnTo>
                    <a:pt x="1313" y="1533"/>
                  </a:lnTo>
                  <a:lnTo>
                    <a:pt x="1311" y="1534"/>
                  </a:lnTo>
                  <a:lnTo>
                    <a:pt x="1307" y="1536"/>
                  </a:lnTo>
                  <a:lnTo>
                    <a:pt x="1305" y="1536"/>
                  </a:lnTo>
                  <a:lnTo>
                    <a:pt x="1302" y="1534"/>
                  </a:lnTo>
                  <a:lnTo>
                    <a:pt x="1300" y="1532"/>
                  </a:lnTo>
                  <a:lnTo>
                    <a:pt x="1297" y="1528"/>
                  </a:lnTo>
                  <a:lnTo>
                    <a:pt x="1286" y="1499"/>
                  </a:lnTo>
                  <a:lnTo>
                    <a:pt x="1282" y="1493"/>
                  </a:lnTo>
                  <a:lnTo>
                    <a:pt x="1274" y="1482"/>
                  </a:lnTo>
                  <a:lnTo>
                    <a:pt x="1267" y="1471"/>
                  </a:lnTo>
                  <a:lnTo>
                    <a:pt x="1259" y="1461"/>
                  </a:lnTo>
                  <a:lnTo>
                    <a:pt x="1249" y="1453"/>
                  </a:lnTo>
                  <a:lnTo>
                    <a:pt x="1238" y="1445"/>
                  </a:lnTo>
                  <a:lnTo>
                    <a:pt x="1232" y="1441"/>
                  </a:lnTo>
                  <a:lnTo>
                    <a:pt x="1224" y="1438"/>
                  </a:lnTo>
                  <a:lnTo>
                    <a:pt x="1216" y="1435"/>
                  </a:lnTo>
                  <a:lnTo>
                    <a:pt x="1207" y="1433"/>
                  </a:lnTo>
                  <a:lnTo>
                    <a:pt x="1207" y="1471"/>
                  </a:lnTo>
                  <a:lnTo>
                    <a:pt x="1215" y="1474"/>
                  </a:lnTo>
                  <a:lnTo>
                    <a:pt x="1222" y="1479"/>
                  </a:lnTo>
                  <a:lnTo>
                    <a:pt x="1230" y="1485"/>
                  </a:lnTo>
                  <a:lnTo>
                    <a:pt x="1238" y="1496"/>
                  </a:lnTo>
                  <a:lnTo>
                    <a:pt x="1243" y="1503"/>
                  </a:lnTo>
                  <a:lnTo>
                    <a:pt x="1246" y="1511"/>
                  </a:lnTo>
                  <a:lnTo>
                    <a:pt x="1248" y="1519"/>
                  </a:lnTo>
                  <a:lnTo>
                    <a:pt x="1248" y="1529"/>
                  </a:lnTo>
                  <a:lnTo>
                    <a:pt x="1248" y="1538"/>
                  </a:lnTo>
                  <a:lnTo>
                    <a:pt x="1247" y="1546"/>
                  </a:lnTo>
                  <a:lnTo>
                    <a:pt x="1245" y="1554"/>
                  </a:lnTo>
                  <a:lnTo>
                    <a:pt x="1243" y="1562"/>
                  </a:lnTo>
                  <a:lnTo>
                    <a:pt x="1238" y="1568"/>
                  </a:lnTo>
                  <a:lnTo>
                    <a:pt x="1233" y="1575"/>
                  </a:lnTo>
                  <a:lnTo>
                    <a:pt x="1225" y="1581"/>
                  </a:lnTo>
                  <a:lnTo>
                    <a:pt x="1216" y="1589"/>
                  </a:lnTo>
                  <a:lnTo>
                    <a:pt x="1223" y="1599"/>
                  </a:lnTo>
                  <a:lnTo>
                    <a:pt x="1229" y="1608"/>
                  </a:lnTo>
                  <a:lnTo>
                    <a:pt x="1234" y="1615"/>
                  </a:lnTo>
                  <a:lnTo>
                    <a:pt x="1237" y="1623"/>
                  </a:lnTo>
                  <a:lnTo>
                    <a:pt x="1244" y="1637"/>
                  </a:lnTo>
                  <a:lnTo>
                    <a:pt x="1250" y="1655"/>
                  </a:lnTo>
                  <a:lnTo>
                    <a:pt x="1253" y="1665"/>
                  </a:lnTo>
                  <a:lnTo>
                    <a:pt x="1256" y="1676"/>
                  </a:lnTo>
                  <a:lnTo>
                    <a:pt x="1258" y="1688"/>
                  </a:lnTo>
                  <a:lnTo>
                    <a:pt x="1261" y="1701"/>
                  </a:lnTo>
                  <a:lnTo>
                    <a:pt x="1264" y="1714"/>
                  </a:lnTo>
                  <a:lnTo>
                    <a:pt x="1266" y="1726"/>
                  </a:lnTo>
                  <a:lnTo>
                    <a:pt x="1268" y="1737"/>
                  </a:lnTo>
                  <a:lnTo>
                    <a:pt x="1270" y="1747"/>
                  </a:lnTo>
                  <a:lnTo>
                    <a:pt x="1272" y="1765"/>
                  </a:lnTo>
                  <a:lnTo>
                    <a:pt x="1272" y="1778"/>
                  </a:lnTo>
                  <a:lnTo>
                    <a:pt x="1272" y="1789"/>
                  </a:lnTo>
                  <a:lnTo>
                    <a:pt x="1270" y="1796"/>
                  </a:lnTo>
                  <a:lnTo>
                    <a:pt x="1269" y="1798"/>
                  </a:lnTo>
                  <a:lnTo>
                    <a:pt x="1268" y="1800"/>
                  </a:lnTo>
                  <a:lnTo>
                    <a:pt x="1266" y="1800"/>
                  </a:lnTo>
                  <a:lnTo>
                    <a:pt x="1264" y="1801"/>
                  </a:lnTo>
                  <a:lnTo>
                    <a:pt x="1260" y="1800"/>
                  </a:lnTo>
                  <a:lnTo>
                    <a:pt x="1256" y="1797"/>
                  </a:lnTo>
                  <a:lnTo>
                    <a:pt x="1253" y="1794"/>
                  </a:lnTo>
                  <a:lnTo>
                    <a:pt x="1251" y="1788"/>
                  </a:lnTo>
                  <a:lnTo>
                    <a:pt x="1250" y="1781"/>
                  </a:lnTo>
                  <a:lnTo>
                    <a:pt x="1249" y="1768"/>
                  </a:lnTo>
                  <a:lnTo>
                    <a:pt x="1248" y="1760"/>
                  </a:lnTo>
                  <a:lnTo>
                    <a:pt x="1246" y="1749"/>
                  </a:lnTo>
                  <a:lnTo>
                    <a:pt x="1245" y="1737"/>
                  </a:lnTo>
                  <a:lnTo>
                    <a:pt x="1243" y="1721"/>
                  </a:lnTo>
                  <a:lnTo>
                    <a:pt x="1239" y="1707"/>
                  </a:lnTo>
                  <a:lnTo>
                    <a:pt x="1238" y="1695"/>
                  </a:lnTo>
                  <a:lnTo>
                    <a:pt x="1236" y="1685"/>
                  </a:lnTo>
                  <a:lnTo>
                    <a:pt x="1235" y="1679"/>
                  </a:lnTo>
                  <a:lnTo>
                    <a:pt x="1232" y="1667"/>
                  </a:lnTo>
                  <a:lnTo>
                    <a:pt x="1229" y="1655"/>
                  </a:lnTo>
                  <a:lnTo>
                    <a:pt x="1224" y="1642"/>
                  </a:lnTo>
                  <a:lnTo>
                    <a:pt x="1218" y="1626"/>
                  </a:lnTo>
                  <a:lnTo>
                    <a:pt x="1210" y="1613"/>
                  </a:lnTo>
                  <a:lnTo>
                    <a:pt x="1204" y="1607"/>
                  </a:lnTo>
                  <a:lnTo>
                    <a:pt x="1195" y="1597"/>
                  </a:lnTo>
                  <a:lnTo>
                    <a:pt x="1180" y="1611"/>
                  </a:lnTo>
                  <a:lnTo>
                    <a:pt x="1171" y="1622"/>
                  </a:lnTo>
                  <a:lnTo>
                    <a:pt x="1164" y="1634"/>
                  </a:lnTo>
                  <a:lnTo>
                    <a:pt x="1157" y="1649"/>
                  </a:lnTo>
                  <a:lnTo>
                    <a:pt x="1152" y="1667"/>
                  </a:lnTo>
                  <a:lnTo>
                    <a:pt x="1148" y="1682"/>
                  </a:lnTo>
                  <a:lnTo>
                    <a:pt x="1147" y="1690"/>
                  </a:lnTo>
                  <a:lnTo>
                    <a:pt x="1144" y="1698"/>
                  </a:lnTo>
                  <a:lnTo>
                    <a:pt x="1143" y="1709"/>
                  </a:lnTo>
                  <a:lnTo>
                    <a:pt x="1142" y="1720"/>
                  </a:lnTo>
                  <a:lnTo>
                    <a:pt x="1140" y="1741"/>
                  </a:lnTo>
                  <a:lnTo>
                    <a:pt x="1139" y="1752"/>
                  </a:lnTo>
                  <a:lnTo>
                    <a:pt x="1139" y="1761"/>
                  </a:lnTo>
                  <a:lnTo>
                    <a:pt x="1140" y="1771"/>
                  </a:lnTo>
                  <a:lnTo>
                    <a:pt x="1139" y="1782"/>
                  </a:lnTo>
                  <a:lnTo>
                    <a:pt x="1138" y="1791"/>
                  </a:lnTo>
                  <a:lnTo>
                    <a:pt x="1137" y="1795"/>
                  </a:lnTo>
                  <a:lnTo>
                    <a:pt x="1134" y="1797"/>
                  </a:lnTo>
                  <a:lnTo>
                    <a:pt x="1132" y="1799"/>
                  </a:lnTo>
                  <a:lnTo>
                    <a:pt x="1130" y="1799"/>
                  </a:lnTo>
                  <a:lnTo>
                    <a:pt x="1125" y="1798"/>
                  </a:lnTo>
                  <a:lnTo>
                    <a:pt x="1120" y="1796"/>
                  </a:lnTo>
                  <a:lnTo>
                    <a:pt x="1118" y="1793"/>
                  </a:lnTo>
                  <a:lnTo>
                    <a:pt x="1117" y="1785"/>
                  </a:lnTo>
                  <a:lnTo>
                    <a:pt x="1117" y="1773"/>
                  </a:lnTo>
                  <a:lnTo>
                    <a:pt x="1117" y="1759"/>
                  </a:lnTo>
                  <a:lnTo>
                    <a:pt x="1118" y="1741"/>
                  </a:lnTo>
                  <a:lnTo>
                    <a:pt x="1119" y="1726"/>
                  </a:lnTo>
                  <a:lnTo>
                    <a:pt x="1121" y="1711"/>
                  </a:lnTo>
                  <a:lnTo>
                    <a:pt x="1124" y="1696"/>
                  </a:lnTo>
                  <a:lnTo>
                    <a:pt x="1127" y="1682"/>
                  </a:lnTo>
                  <a:lnTo>
                    <a:pt x="1130" y="1669"/>
                  </a:lnTo>
                  <a:lnTo>
                    <a:pt x="1133" y="1657"/>
                  </a:lnTo>
                  <a:lnTo>
                    <a:pt x="1138" y="1645"/>
                  </a:lnTo>
                  <a:lnTo>
                    <a:pt x="1141" y="1634"/>
                  </a:lnTo>
                  <a:lnTo>
                    <a:pt x="1145" y="1625"/>
                  </a:lnTo>
                  <a:lnTo>
                    <a:pt x="1150" y="1618"/>
                  </a:lnTo>
                  <a:lnTo>
                    <a:pt x="1154" y="1612"/>
                  </a:lnTo>
                  <a:lnTo>
                    <a:pt x="1173" y="1587"/>
                  </a:lnTo>
                  <a:lnTo>
                    <a:pt x="1163" y="1583"/>
                  </a:lnTo>
                  <a:lnTo>
                    <a:pt x="1155" y="1578"/>
                  </a:lnTo>
                  <a:lnTo>
                    <a:pt x="1151" y="1575"/>
                  </a:lnTo>
                  <a:lnTo>
                    <a:pt x="1148" y="1571"/>
                  </a:lnTo>
                  <a:lnTo>
                    <a:pt x="1144" y="1566"/>
                  </a:lnTo>
                  <a:lnTo>
                    <a:pt x="1142" y="1562"/>
                  </a:lnTo>
                  <a:lnTo>
                    <a:pt x="1139" y="1555"/>
                  </a:lnTo>
                  <a:lnTo>
                    <a:pt x="1138" y="1549"/>
                  </a:lnTo>
                  <a:lnTo>
                    <a:pt x="1137" y="1541"/>
                  </a:lnTo>
                  <a:lnTo>
                    <a:pt x="1136" y="1533"/>
                  </a:lnTo>
                  <a:lnTo>
                    <a:pt x="1137" y="1525"/>
                  </a:lnTo>
                  <a:lnTo>
                    <a:pt x="1138" y="1516"/>
                  </a:lnTo>
                  <a:lnTo>
                    <a:pt x="1140" y="1508"/>
                  </a:lnTo>
                  <a:lnTo>
                    <a:pt x="1144" y="1499"/>
                  </a:lnTo>
                  <a:lnTo>
                    <a:pt x="1147" y="1496"/>
                  </a:lnTo>
                  <a:lnTo>
                    <a:pt x="1150" y="1492"/>
                  </a:lnTo>
                  <a:lnTo>
                    <a:pt x="1154" y="1488"/>
                  </a:lnTo>
                  <a:lnTo>
                    <a:pt x="1159" y="1485"/>
                  </a:lnTo>
                  <a:lnTo>
                    <a:pt x="1171" y="1478"/>
                  </a:lnTo>
                  <a:lnTo>
                    <a:pt x="1186" y="1472"/>
                  </a:lnTo>
                  <a:close/>
                  <a:moveTo>
                    <a:pt x="1195" y="1577"/>
                  </a:moveTo>
                  <a:lnTo>
                    <a:pt x="1203" y="1572"/>
                  </a:lnTo>
                  <a:lnTo>
                    <a:pt x="1210" y="1567"/>
                  </a:lnTo>
                  <a:lnTo>
                    <a:pt x="1216" y="1562"/>
                  </a:lnTo>
                  <a:lnTo>
                    <a:pt x="1222" y="1553"/>
                  </a:lnTo>
                  <a:lnTo>
                    <a:pt x="1225" y="1548"/>
                  </a:lnTo>
                  <a:lnTo>
                    <a:pt x="1226" y="1542"/>
                  </a:lnTo>
                  <a:lnTo>
                    <a:pt x="1227" y="1537"/>
                  </a:lnTo>
                  <a:lnTo>
                    <a:pt x="1229" y="1530"/>
                  </a:lnTo>
                  <a:lnTo>
                    <a:pt x="1227" y="1523"/>
                  </a:lnTo>
                  <a:lnTo>
                    <a:pt x="1227" y="1519"/>
                  </a:lnTo>
                  <a:lnTo>
                    <a:pt x="1225" y="1514"/>
                  </a:lnTo>
                  <a:lnTo>
                    <a:pt x="1223" y="1509"/>
                  </a:lnTo>
                  <a:lnTo>
                    <a:pt x="1218" y="1502"/>
                  </a:lnTo>
                  <a:lnTo>
                    <a:pt x="1209" y="1495"/>
                  </a:lnTo>
                  <a:lnTo>
                    <a:pt x="1201" y="1491"/>
                  </a:lnTo>
                  <a:lnTo>
                    <a:pt x="1195" y="1488"/>
                  </a:lnTo>
                  <a:lnTo>
                    <a:pt x="1191" y="1488"/>
                  </a:lnTo>
                  <a:lnTo>
                    <a:pt x="1188" y="1491"/>
                  </a:lnTo>
                  <a:lnTo>
                    <a:pt x="1183" y="1493"/>
                  </a:lnTo>
                  <a:lnTo>
                    <a:pt x="1177" y="1496"/>
                  </a:lnTo>
                  <a:lnTo>
                    <a:pt x="1167" y="1504"/>
                  </a:lnTo>
                  <a:lnTo>
                    <a:pt x="1160" y="1511"/>
                  </a:lnTo>
                  <a:lnTo>
                    <a:pt x="1157" y="1515"/>
                  </a:lnTo>
                  <a:lnTo>
                    <a:pt x="1156" y="1519"/>
                  </a:lnTo>
                  <a:lnTo>
                    <a:pt x="1155" y="1525"/>
                  </a:lnTo>
                  <a:lnTo>
                    <a:pt x="1154" y="1530"/>
                  </a:lnTo>
                  <a:lnTo>
                    <a:pt x="1155" y="1537"/>
                  </a:lnTo>
                  <a:lnTo>
                    <a:pt x="1155" y="1542"/>
                  </a:lnTo>
                  <a:lnTo>
                    <a:pt x="1157" y="1548"/>
                  </a:lnTo>
                  <a:lnTo>
                    <a:pt x="1160" y="1552"/>
                  </a:lnTo>
                  <a:lnTo>
                    <a:pt x="1164" y="1557"/>
                  </a:lnTo>
                  <a:lnTo>
                    <a:pt x="1167" y="1563"/>
                  </a:lnTo>
                  <a:lnTo>
                    <a:pt x="1172" y="1566"/>
                  </a:lnTo>
                  <a:lnTo>
                    <a:pt x="1176" y="1568"/>
                  </a:lnTo>
                  <a:lnTo>
                    <a:pt x="1195" y="1577"/>
                  </a:lnTo>
                  <a:close/>
                  <a:moveTo>
                    <a:pt x="1185" y="1983"/>
                  </a:moveTo>
                  <a:lnTo>
                    <a:pt x="1173" y="1987"/>
                  </a:lnTo>
                  <a:lnTo>
                    <a:pt x="1162" y="1993"/>
                  </a:lnTo>
                  <a:lnTo>
                    <a:pt x="1152" y="1998"/>
                  </a:lnTo>
                  <a:lnTo>
                    <a:pt x="1144" y="2004"/>
                  </a:lnTo>
                  <a:lnTo>
                    <a:pt x="1137" y="2010"/>
                  </a:lnTo>
                  <a:lnTo>
                    <a:pt x="1130" y="2018"/>
                  </a:lnTo>
                  <a:lnTo>
                    <a:pt x="1125" y="2025"/>
                  </a:lnTo>
                  <a:lnTo>
                    <a:pt x="1120" y="2035"/>
                  </a:lnTo>
                  <a:lnTo>
                    <a:pt x="1113" y="2053"/>
                  </a:lnTo>
                  <a:lnTo>
                    <a:pt x="1108" y="2067"/>
                  </a:lnTo>
                  <a:lnTo>
                    <a:pt x="1106" y="2075"/>
                  </a:lnTo>
                  <a:lnTo>
                    <a:pt x="1105" y="2082"/>
                  </a:lnTo>
                  <a:lnTo>
                    <a:pt x="1104" y="2091"/>
                  </a:lnTo>
                  <a:lnTo>
                    <a:pt x="1103" y="2101"/>
                  </a:lnTo>
                  <a:lnTo>
                    <a:pt x="1101" y="2118"/>
                  </a:lnTo>
                  <a:lnTo>
                    <a:pt x="1099" y="2130"/>
                  </a:lnTo>
                  <a:lnTo>
                    <a:pt x="1098" y="2135"/>
                  </a:lnTo>
                  <a:lnTo>
                    <a:pt x="1096" y="2137"/>
                  </a:lnTo>
                  <a:lnTo>
                    <a:pt x="1094" y="2139"/>
                  </a:lnTo>
                  <a:lnTo>
                    <a:pt x="1092" y="2139"/>
                  </a:lnTo>
                  <a:lnTo>
                    <a:pt x="1090" y="2139"/>
                  </a:lnTo>
                  <a:lnTo>
                    <a:pt x="1087" y="2138"/>
                  </a:lnTo>
                  <a:lnTo>
                    <a:pt x="1085" y="2137"/>
                  </a:lnTo>
                  <a:lnTo>
                    <a:pt x="1084" y="2134"/>
                  </a:lnTo>
                  <a:lnTo>
                    <a:pt x="1082" y="2128"/>
                  </a:lnTo>
                  <a:lnTo>
                    <a:pt x="1082" y="2122"/>
                  </a:lnTo>
                  <a:lnTo>
                    <a:pt x="1082" y="2115"/>
                  </a:lnTo>
                  <a:lnTo>
                    <a:pt x="1082" y="2110"/>
                  </a:lnTo>
                  <a:lnTo>
                    <a:pt x="1083" y="2102"/>
                  </a:lnTo>
                  <a:lnTo>
                    <a:pt x="1085" y="2090"/>
                  </a:lnTo>
                  <a:lnTo>
                    <a:pt x="1086" y="2082"/>
                  </a:lnTo>
                  <a:lnTo>
                    <a:pt x="1089" y="2074"/>
                  </a:lnTo>
                  <a:lnTo>
                    <a:pt x="1091" y="2063"/>
                  </a:lnTo>
                  <a:lnTo>
                    <a:pt x="1093" y="2051"/>
                  </a:lnTo>
                  <a:lnTo>
                    <a:pt x="1096" y="2039"/>
                  </a:lnTo>
                  <a:lnTo>
                    <a:pt x="1101" y="2028"/>
                  </a:lnTo>
                  <a:lnTo>
                    <a:pt x="1107" y="2017"/>
                  </a:lnTo>
                  <a:lnTo>
                    <a:pt x="1114" y="2007"/>
                  </a:lnTo>
                  <a:lnTo>
                    <a:pt x="1122" y="1998"/>
                  </a:lnTo>
                  <a:lnTo>
                    <a:pt x="1130" y="1990"/>
                  </a:lnTo>
                  <a:lnTo>
                    <a:pt x="1137" y="1984"/>
                  </a:lnTo>
                  <a:lnTo>
                    <a:pt x="1144" y="1980"/>
                  </a:lnTo>
                  <a:lnTo>
                    <a:pt x="1152" y="1975"/>
                  </a:lnTo>
                  <a:lnTo>
                    <a:pt x="1161" y="1971"/>
                  </a:lnTo>
                  <a:lnTo>
                    <a:pt x="1172" y="1966"/>
                  </a:lnTo>
                  <a:lnTo>
                    <a:pt x="1185" y="1962"/>
                  </a:lnTo>
                  <a:lnTo>
                    <a:pt x="1185" y="1952"/>
                  </a:lnTo>
                  <a:lnTo>
                    <a:pt x="1186" y="1945"/>
                  </a:lnTo>
                  <a:lnTo>
                    <a:pt x="1185" y="1938"/>
                  </a:lnTo>
                  <a:lnTo>
                    <a:pt x="1185" y="1928"/>
                  </a:lnTo>
                  <a:lnTo>
                    <a:pt x="1185" y="1914"/>
                  </a:lnTo>
                  <a:lnTo>
                    <a:pt x="1185" y="1898"/>
                  </a:lnTo>
                  <a:lnTo>
                    <a:pt x="1185" y="1889"/>
                  </a:lnTo>
                  <a:lnTo>
                    <a:pt x="1185" y="1881"/>
                  </a:lnTo>
                  <a:lnTo>
                    <a:pt x="1186" y="1877"/>
                  </a:lnTo>
                  <a:lnTo>
                    <a:pt x="1188" y="1873"/>
                  </a:lnTo>
                  <a:lnTo>
                    <a:pt x="1189" y="1871"/>
                  </a:lnTo>
                  <a:lnTo>
                    <a:pt x="1192" y="1870"/>
                  </a:lnTo>
                  <a:lnTo>
                    <a:pt x="1195" y="1869"/>
                  </a:lnTo>
                  <a:lnTo>
                    <a:pt x="1198" y="1869"/>
                  </a:lnTo>
                  <a:lnTo>
                    <a:pt x="1200" y="1870"/>
                  </a:lnTo>
                  <a:lnTo>
                    <a:pt x="1202" y="1873"/>
                  </a:lnTo>
                  <a:lnTo>
                    <a:pt x="1203" y="1879"/>
                  </a:lnTo>
                  <a:lnTo>
                    <a:pt x="1203" y="1887"/>
                  </a:lnTo>
                  <a:lnTo>
                    <a:pt x="1203" y="1945"/>
                  </a:lnTo>
                  <a:lnTo>
                    <a:pt x="1203" y="1964"/>
                  </a:lnTo>
                  <a:lnTo>
                    <a:pt x="1214" y="1966"/>
                  </a:lnTo>
                  <a:lnTo>
                    <a:pt x="1224" y="1968"/>
                  </a:lnTo>
                  <a:lnTo>
                    <a:pt x="1233" y="1971"/>
                  </a:lnTo>
                  <a:lnTo>
                    <a:pt x="1241" y="1973"/>
                  </a:lnTo>
                  <a:lnTo>
                    <a:pt x="1248" y="1977"/>
                  </a:lnTo>
                  <a:lnTo>
                    <a:pt x="1256" y="1982"/>
                  </a:lnTo>
                  <a:lnTo>
                    <a:pt x="1262" y="1986"/>
                  </a:lnTo>
                  <a:lnTo>
                    <a:pt x="1268" y="1992"/>
                  </a:lnTo>
                  <a:lnTo>
                    <a:pt x="1278" y="2004"/>
                  </a:lnTo>
                  <a:lnTo>
                    <a:pt x="1286" y="2018"/>
                  </a:lnTo>
                  <a:lnTo>
                    <a:pt x="1293" y="2033"/>
                  </a:lnTo>
                  <a:lnTo>
                    <a:pt x="1300" y="2051"/>
                  </a:lnTo>
                  <a:lnTo>
                    <a:pt x="1304" y="2067"/>
                  </a:lnTo>
                  <a:lnTo>
                    <a:pt x="1307" y="2081"/>
                  </a:lnTo>
                  <a:lnTo>
                    <a:pt x="1309" y="2093"/>
                  </a:lnTo>
                  <a:lnTo>
                    <a:pt x="1311" y="2102"/>
                  </a:lnTo>
                  <a:lnTo>
                    <a:pt x="1312" y="2114"/>
                  </a:lnTo>
                  <a:lnTo>
                    <a:pt x="1313" y="2121"/>
                  </a:lnTo>
                  <a:lnTo>
                    <a:pt x="1312" y="2134"/>
                  </a:lnTo>
                  <a:lnTo>
                    <a:pt x="1309" y="2141"/>
                  </a:lnTo>
                  <a:lnTo>
                    <a:pt x="1306" y="2145"/>
                  </a:lnTo>
                  <a:lnTo>
                    <a:pt x="1302" y="2146"/>
                  </a:lnTo>
                  <a:lnTo>
                    <a:pt x="1300" y="2146"/>
                  </a:lnTo>
                  <a:lnTo>
                    <a:pt x="1297" y="2144"/>
                  </a:lnTo>
                  <a:lnTo>
                    <a:pt x="1296" y="2139"/>
                  </a:lnTo>
                  <a:lnTo>
                    <a:pt x="1294" y="2134"/>
                  </a:lnTo>
                  <a:lnTo>
                    <a:pt x="1293" y="2127"/>
                  </a:lnTo>
                  <a:lnTo>
                    <a:pt x="1293" y="2116"/>
                  </a:lnTo>
                  <a:lnTo>
                    <a:pt x="1293" y="2110"/>
                  </a:lnTo>
                  <a:lnTo>
                    <a:pt x="1292" y="2102"/>
                  </a:lnTo>
                  <a:lnTo>
                    <a:pt x="1291" y="2092"/>
                  </a:lnTo>
                  <a:lnTo>
                    <a:pt x="1289" y="2082"/>
                  </a:lnTo>
                  <a:lnTo>
                    <a:pt x="1284" y="2063"/>
                  </a:lnTo>
                  <a:lnTo>
                    <a:pt x="1280" y="2047"/>
                  </a:lnTo>
                  <a:lnTo>
                    <a:pt x="1276" y="2034"/>
                  </a:lnTo>
                  <a:lnTo>
                    <a:pt x="1270" y="2024"/>
                  </a:lnTo>
                  <a:lnTo>
                    <a:pt x="1265" y="2017"/>
                  </a:lnTo>
                  <a:lnTo>
                    <a:pt x="1259" y="2009"/>
                  </a:lnTo>
                  <a:lnTo>
                    <a:pt x="1253" y="2003"/>
                  </a:lnTo>
                  <a:lnTo>
                    <a:pt x="1246" y="1997"/>
                  </a:lnTo>
                  <a:lnTo>
                    <a:pt x="1238" y="1993"/>
                  </a:lnTo>
                  <a:lnTo>
                    <a:pt x="1232" y="1989"/>
                  </a:lnTo>
                  <a:lnTo>
                    <a:pt x="1226" y="1987"/>
                  </a:lnTo>
                  <a:lnTo>
                    <a:pt x="1221" y="1985"/>
                  </a:lnTo>
                  <a:lnTo>
                    <a:pt x="1203" y="1982"/>
                  </a:lnTo>
                  <a:lnTo>
                    <a:pt x="1204" y="1993"/>
                  </a:lnTo>
                  <a:lnTo>
                    <a:pt x="1204" y="2003"/>
                  </a:lnTo>
                  <a:lnTo>
                    <a:pt x="1204" y="2011"/>
                  </a:lnTo>
                  <a:lnTo>
                    <a:pt x="1204" y="2018"/>
                  </a:lnTo>
                  <a:lnTo>
                    <a:pt x="1204" y="2025"/>
                  </a:lnTo>
                  <a:lnTo>
                    <a:pt x="1206" y="2033"/>
                  </a:lnTo>
                  <a:lnTo>
                    <a:pt x="1206" y="2042"/>
                  </a:lnTo>
                  <a:lnTo>
                    <a:pt x="1207" y="2052"/>
                  </a:lnTo>
                  <a:lnTo>
                    <a:pt x="1207" y="2060"/>
                  </a:lnTo>
                  <a:lnTo>
                    <a:pt x="1208" y="2070"/>
                  </a:lnTo>
                  <a:lnTo>
                    <a:pt x="1209" y="2079"/>
                  </a:lnTo>
                  <a:lnTo>
                    <a:pt x="1210" y="2087"/>
                  </a:lnTo>
                  <a:lnTo>
                    <a:pt x="1211" y="2095"/>
                  </a:lnTo>
                  <a:lnTo>
                    <a:pt x="1212" y="2105"/>
                  </a:lnTo>
                  <a:lnTo>
                    <a:pt x="1215" y="2116"/>
                  </a:lnTo>
                  <a:lnTo>
                    <a:pt x="1218" y="2128"/>
                  </a:lnTo>
                  <a:lnTo>
                    <a:pt x="1221" y="2141"/>
                  </a:lnTo>
                  <a:lnTo>
                    <a:pt x="1225" y="2153"/>
                  </a:lnTo>
                  <a:lnTo>
                    <a:pt x="1230" y="2165"/>
                  </a:lnTo>
                  <a:lnTo>
                    <a:pt x="1235" y="2178"/>
                  </a:lnTo>
                  <a:lnTo>
                    <a:pt x="1241" y="2188"/>
                  </a:lnTo>
                  <a:lnTo>
                    <a:pt x="1245" y="2199"/>
                  </a:lnTo>
                  <a:lnTo>
                    <a:pt x="1250" y="2209"/>
                  </a:lnTo>
                  <a:lnTo>
                    <a:pt x="1255" y="2218"/>
                  </a:lnTo>
                  <a:lnTo>
                    <a:pt x="1262" y="2232"/>
                  </a:lnTo>
                  <a:lnTo>
                    <a:pt x="1269" y="2242"/>
                  </a:lnTo>
                  <a:lnTo>
                    <a:pt x="1274" y="2251"/>
                  </a:lnTo>
                  <a:lnTo>
                    <a:pt x="1282" y="2262"/>
                  </a:lnTo>
                  <a:lnTo>
                    <a:pt x="1290" y="2272"/>
                  </a:lnTo>
                  <a:lnTo>
                    <a:pt x="1294" y="2279"/>
                  </a:lnTo>
                  <a:lnTo>
                    <a:pt x="1295" y="2284"/>
                  </a:lnTo>
                  <a:lnTo>
                    <a:pt x="1296" y="2289"/>
                  </a:lnTo>
                  <a:lnTo>
                    <a:pt x="1295" y="2291"/>
                  </a:lnTo>
                  <a:lnTo>
                    <a:pt x="1295" y="2293"/>
                  </a:lnTo>
                  <a:lnTo>
                    <a:pt x="1294" y="2295"/>
                  </a:lnTo>
                  <a:lnTo>
                    <a:pt x="1292" y="2296"/>
                  </a:lnTo>
                  <a:lnTo>
                    <a:pt x="1290" y="2297"/>
                  </a:lnTo>
                  <a:lnTo>
                    <a:pt x="1288" y="2297"/>
                  </a:lnTo>
                  <a:lnTo>
                    <a:pt x="1285" y="2296"/>
                  </a:lnTo>
                  <a:lnTo>
                    <a:pt x="1283" y="2295"/>
                  </a:lnTo>
                  <a:lnTo>
                    <a:pt x="1280" y="2291"/>
                  </a:lnTo>
                  <a:lnTo>
                    <a:pt x="1274" y="2284"/>
                  </a:lnTo>
                  <a:lnTo>
                    <a:pt x="1266" y="2274"/>
                  </a:lnTo>
                  <a:lnTo>
                    <a:pt x="1256" y="2260"/>
                  </a:lnTo>
                  <a:lnTo>
                    <a:pt x="1246" y="2244"/>
                  </a:lnTo>
                  <a:lnTo>
                    <a:pt x="1236" y="2228"/>
                  </a:lnTo>
                  <a:lnTo>
                    <a:pt x="1227" y="2210"/>
                  </a:lnTo>
                  <a:lnTo>
                    <a:pt x="1220" y="2193"/>
                  </a:lnTo>
                  <a:lnTo>
                    <a:pt x="1213" y="2176"/>
                  </a:lnTo>
                  <a:lnTo>
                    <a:pt x="1208" y="2162"/>
                  </a:lnTo>
                  <a:lnTo>
                    <a:pt x="1204" y="2152"/>
                  </a:lnTo>
                  <a:lnTo>
                    <a:pt x="1203" y="2146"/>
                  </a:lnTo>
                  <a:lnTo>
                    <a:pt x="1197" y="2118"/>
                  </a:lnTo>
                  <a:lnTo>
                    <a:pt x="1192" y="2134"/>
                  </a:lnTo>
                  <a:lnTo>
                    <a:pt x="1188" y="2148"/>
                  </a:lnTo>
                  <a:lnTo>
                    <a:pt x="1185" y="2159"/>
                  </a:lnTo>
                  <a:lnTo>
                    <a:pt x="1182" y="2168"/>
                  </a:lnTo>
                  <a:lnTo>
                    <a:pt x="1178" y="2175"/>
                  </a:lnTo>
                  <a:lnTo>
                    <a:pt x="1175" y="2183"/>
                  </a:lnTo>
                  <a:lnTo>
                    <a:pt x="1171" y="2192"/>
                  </a:lnTo>
                  <a:lnTo>
                    <a:pt x="1166" y="2200"/>
                  </a:lnTo>
                  <a:lnTo>
                    <a:pt x="1159" y="2218"/>
                  </a:lnTo>
                  <a:lnTo>
                    <a:pt x="1150" y="2232"/>
                  </a:lnTo>
                  <a:lnTo>
                    <a:pt x="1142" y="2245"/>
                  </a:lnTo>
                  <a:lnTo>
                    <a:pt x="1133" y="2257"/>
                  </a:lnTo>
                  <a:lnTo>
                    <a:pt x="1125" y="2269"/>
                  </a:lnTo>
                  <a:lnTo>
                    <a:pt x="1116" y="2279"/>
                  </a:lnTo>
                  <a:lnTo>
                    <a:pt x="1108" y="2288"/>
                  </a:lnTo>
                  <a:lnTo>
                    <a:pt x="1103" y="2292"/>
                  </a:lnTo>
                  <a:lnTo>
                    <a:pt x="1098" y="2293"/>
                  </a:lnTo>
                  <a:lnTo>
                    <a:pt x="1095" y="2295"/>
                  </a:lnTo>
                  <a:lnTo>
                    <a:pt x="1092" y="2293"/>
                  </a:lnTo>
                  <a:lnTo>
                    <a:pt x="1091" y="2292"/>
                  </a:lnTo>
                  <a:lnTo>
                    <a:pt x="1090" y="2290"/>
                  </a:lnTo>
                  <a:lnTo>
                    <a:pt x="1089" y="2287"/>
                  </a:lnTo>
                  <a:lnTo>
                    <a:pt x="1090" y="2282"/>
                  </a:lnTo>
                  <a:lnTo>
                    <a:pt x="1092" y="2279"/>
                  </a:lnTo>
                  <a:lnTo>
                    <a:pt x="1095" y="2274"/>
                  </a:lnTo>
                  <a:lnTo>
                    <a:pt x="1102" y="2265"/>
                  </a:lnTo>
                  <a:lnTo>
                    <a:pt x="1112" y="2252"/>
                  </a:lnTo>
                  <a:lnTo>
                    <a:pt x="1122" y="2237"/>
                  </a:lnTo>
                  <a:lnTo>
                    <a:pt x="1129" y="2228"/>
                  </a:lnTo>
                  <a:lnTo>
                    <a:pt x="1134" y="2219"/>
                  </a:lnTo>
                  <a:lnTo>
                    <a:pt x="1139" y="2210"/>
                  </a:lnTo>
                  <a:lnTo>
                    <a:pt x="1143" y="2203"/>
                  </a:lnTo>
                  <a:lnTo>
                    <a:pt x="1148" y="2194"/>
                  </a:lnTo>
                  <a:lnTo>
                    <a:pt x="1152" y="2185"/>
                  </a:lnTo>
                  <a:lnTo>
                    <a:pt x="1156" y="2176"/>
                  </a:lnTo>
                  <a:lnTo>
                    <a:pt x="1161" y="2167"/>
                  </a:lnTo>
                  <a:lnTo>
                    <a:pt x="1165" y="2157"/>
                  </a:lnTo>
                  <a:lnTo>
                    <a:pt x="1168" y="2147"/>
                  </a:lnTo>
                  <a:lnTo>
                    <a:pt x="1172" y="2137"/>
                  </a:lnTo>
                  <a:lnTo>
                    <a:pt x="1175" y="2128"/>
                  </a:lnTo>
                  <a:lnTo>
                    <a:pt x="1177" y="2118"/>
                  </a:lnTo>
                  <a:lnTo>
                    <a:pt x="1179" y="2109"/>
                  </a:lnTo>
                  <a:lnTo>
                    <a:pt x="1180" y="2098"/>
                  </a:lnTo>
                  <a:lnTo>
                    <a:pt x="1183" y="2088"/>
                  </a:lnTo>
                  <a:lnTo>
                    <a:pt x="1183" y="2076"/>
                  </a:lnTo>
                  <a:lnTo>
                    <a:pt x="1184" y="2065"/>
                  </a:lnTo>
                  <a:lnTo>
                    <a:pt x="1185" y="2053"/>
                  </a:lnTo>
                  <a:lnTo>
                    <a:pt x="1185" y="2040"/>
                  </a:lnTo>
                  <a:lnTo>
                    <a:pt x="1185" y="2028"/>
                  </a:lnTo>
                  <a:lnTo>
                    <a:pt x="1185" y="2018"/>
                  </a:lnTo>
                  <a:lnTo>
                    <a:pt x="1185" y="2009"/>
                  </a:lnTo>
                  <a:lnTo>
                    <a:pt x="1185" y="2001"/>
                  </a:lnTo>
                  <a:lnTo>
                    <a:pt x="1185" y="1983"/>
                  </a:lnTo>
                  <a:close/>
                  <a:moveTo>
                    <a:pt x="1717" y="224"/>
                  </a:moveTo>
                  <a:lnTo>
                    <a:pt x="1717" y="219"/>
                  </a:lnTo>
                  <a:lnTo>
                    <a:pt x="1717" y="215"/>
                  </a:lnTo>
                  <a:lnTo>
                    <a:pt x="1717" y="207"/>
                  </a:lnTo>
                  <a:lnTo>
                    <a:pt x="1703" y="206"/>
                  </a:lnTo>
                  <a:lnTo>
                    <a:pt x="1692" y="203"/>
                  </a:lnTo>
                  <a:lnTo>
                    <a:pt x="1685" y="201"/>
                  </a:lnTo>
                  <a:lnTo>
                    <a:pt x="1679" y="198"/>
                  </a:lnTo>
                  <a:lnTo>
                    <a:pt x="1673" y="191"/>
                  </a:lnTo>
                  <a:lnTo>
                    <a:pt x="1669" y="186"/>
                  </a:lnTo>
                  <a:lnTo>
                    <a:pt x="1668" y="179"/>
                  </a:lnTo>
                  <a:lnTo>
                    <a:pt x="1667" y="174"/>
                  </a:lnTo>
                  <a:lnTo>
                    <a:pt x="1667" y="171"/>
                  </a:lnTo>
                  <a:lnTo>
                    <a:pt x="1668" y="168"/>
                  </a:lnTo>
                  <a:lnTo>
                    <a:pt x="1668" y="166"/>
                  </a:lnTo>
                  <a:lnTo>
                    <a:pt x="1670" y="165"/>
                  </a:lnTo>
                  <a:lnTo>
                    <a:pt x="1673" y="163"/>
                  </a:lnTo>
                  <a:lnTo>
                    <a:pt x="1675" y="163"/>
                  </a:lnTo>
                  <a:lnTo>
                    <a:pt x="1677" y="163"/>
                  </a:lnTo>
                  <a:lnTo>
                    <a:pt x="1679" y="165"/>
                  </a:lnTo>
                  <a:lnTo>
                    <a:pt x="1680" y="167"/>
                  </a:lnTo>
                  <a:lnTo>
                    <a:pt x="1680" y="168"/>
                  </a:lnTo>
                  <a:lnTo>
                    <a:pt x="1682" y="179"/>
                  </a:lnTo>
                  <a:lnTo>
                    <a:pt x="1685" y="184"/>
                  </a:lnTo>
                  <a:lnTo>
                    <a:pt x="1689" y="187"/>
                  </a:lnTo>
                  <a:lnTo>
                    <a:pt x="1694" y="189"/>
                  </a:lnTo>
                  <a:lnTo>
                    <a:pt x="1705" y="190"/>
                  </a:lnTo>
                  <a:lnTo>
                    <a:pt x="1715" y="191"/>
                  </a:lnTo>
                  <a:lnTo>
                    <a:pt x="1723" y="191"/>
                  </a:lnTo>
                  <a:lnTo>
                    <a:pt x="1732" y="191"/>
                  </a:lnTo>
                  <a:lnTo>
                    <a:pt x="1740" y="190"/>
                  </a:lnTo>
                  <a:lnTo>
                    <a:pt x="1747" y="189"/>
                  </a:lnTo>
                  <a:lnTo>
                    <a:pt x="1751" y="187"/>
                  </a:lnTo>
                  <a:lnTo>
                    <a:pt x="1759" y="183"/>
                  </a:lnTo>
                  <a:lnTo>
                    <a:pt x="1762" y="178"/>
                  </a:lnTo>
                  <a:lnTo>
                    <a:pt x="1764" y="174"/>
                  </a:lnTo>
                  <a:lnTo>
                    <a:pt x="1766" y="167"/>
                  </a:lnTo>
                  <a:lnTo>
                    <a:pt x="1766" y="162"/>
                  </a:lnTo>
                  <a:lnTo>
                    <a:pt x="1768" y="159"/>
                  </a:lnTo>
                  <a:lnTo>
                    <a:pt x="1770" y="157"/>
                  </a:lnTo>
                  <a:lnTo>
                    <a:pt x="1772" y="157"/>
                  </a:lnTo>
                  <a:lnTo>
                    <a:pt x="1775" y="159"/>
                  </a:lnTo>
                  <a:lnTo>
                    <a:pt x="1778" y="161"/>
                  </a:lnTo>
                  <a:lnTo>
                    <a:pt x="1780" y="164"/>
                  </a:lnTo>
                  <a:lnTo>
                    <a:pt x="1780" y="168"/>
                  </a:lnTo>
                  <a:lnTo>
                    <a:pt x="1779" y="175"/>
                  </a:lnTo>
                  <a:lnTo>
                    <a:pt x="1778" y="179"/>
                  </a:lnTo>
                  <a:lnTo>
                    <a:pt x="1775" y="185"/>
                  </a:lnTo>
                  <a:lnTo>
                    <a:pt x="1773" y="189"/>
                  </a:lnTo>
                  <a:lnTo>
                    <a:pt x="1767" y="195"/>
                  </a:lnTo>
                  <a:lnTo>
                    <a:pt x="1759" y="199"/>
                  </a:lnTo>
                  <a:lnTo>
                    <a:pt x="1749" y="202"/>
                  </a:lnTo>
                  <a:lnTo>
                    <a:pt x="1734" y="206"/>
                  </a:lnTo>
                  <a:lnTo>
                    <a:pt x="1734" y="215"/>
                  </a:lnTo>
                  <a:lnTo>
                    <a:pt x="1734" y="224"/>
                  </a:lnTo>
                  <a:lnTo>
                    <a:pt x="1746" y="224"/>
                  </a:lnTo>
                  <a:lnTo>
                    <a:pt x="1759" y="224"/>
                  </a:lnTo>
                  <a:lnTo>
                    <a:pt x="1773" y="223"/>
                  </a:lnTo>
                  <a:lnTo>
                    <a:pt x="1787" y="223"/>
                  </a:lnTo>
                  <a:lnTo>
                    <a:pt x="1801" y="224"/>
                  </a:lnTo>
                  <a:lnTo>
                    <a:pt x="1810" y="224"/>
                  </a:lnTo>
                  <a:lnTo>
                    <a:pt x="1816" y="225"/>
                  </a:lnTo>
                  <a:lnTo>
                    <a:pt x="1819" y="226"/>
                  </a:lnTo>
                  <a:lnTo>
                    <a:pt x="1822" y="230"/>
                  </a:lnTo>
                  <a:lnTo>
                    <a:pt x="1823" y="232"/>
                  </a:lnTo>
                  <a:lnTo>
                    <a:pt x="1822" y="234"/>
                  </a:lnTo>
                  <a:lnTo>
                    <a:pt x="1820" y="236"/>
                  </a:lnTo>
                  <a:lnTo>
                    <a:pt x="1817" y="238"/>
                  </a:lnTo>
                  <a:lnTo>
                    <a:pt x="1811" y="238"/>
                  </a:lnTo>
                  <a:lnTo>
                    <a:pt x="1808" y="240"/>
                  </a:lnTo>
                  <a:lnTo>
                    <a:pt x="1801" y="240"/>
                  </a:lnTo>
                  <a:lnTo>
                    <a:pt x="1791" y="240"/>
                  </a:lnTo>
                  <a:lnTo>
                    <a:pt x="1776" y="240"/>
                  </a:lnTo>
                  <a:lnTo>
                    <a:pt x="1763" y="240"/>
                  </a:lnTo>
                  <a:lnTo>
                    <a:pt x="1751" y="240"/>
                  </a:lnTo>
                  <a:lnTo>
                    <a:pt x="1741" y="240"/>
                  </a:lnTo>
                  <a:lnTo>
                    <a:pt x="1734" y="240"/>
                  </a:lnTo>
                  <a:lnTo>
                    <a:pt x="1734" y="246"/>
                  </a:lnTo>
                  <a:lnTo>
                    <a:pt x="1734" y="249"/>
                  </a:lnTo>
                  <a:lnTo>
                    <a:pt x="1734" y="256"/>
                  </a:lnTo>
                  <a:lnTo>
                    <a:pt x="1746" y="257"/>
                  </a:lnTo>
                  <a:lnTo>
                    <a:pt x="1759" y="258"/>
                  </a:lnTo>
                  <a:lnTo>
                    <a:pt x="1767" y="259"/>
                  </a:lnTo>
                  <a:lnTo>
                    <a:pt x="1772" y="260"/>
                  </a:lnTo>
                  <a:lnTo>
                    <a:pt x="1776" y="262"/>
                  </a:lnTo>
                  <a:lnTo>
                    <a:pt x="1781" y="265"/>
                  </a:lnTo>
                  <a:lnTo>
                    <a:pt x="1786" y="269"/>
                  </a:lnTo>
                  <a:lnTo>
                    <a:pt x="1791" y="275"/>
                  </a:lnTo>
                  <a:lnTo>
                    <a:pt x="1793" y="280"/>
                  </a:lnTo>
                  <a:lnTo>
                    <a:pt x="1794" y="287"/>
                  </a:lnTo>
                  <a:lnTo>
                    <a:pt x="1794" y="293"/>
                  </a:lnTo>
                  <a:lnTo>
                    <a:pt x="1793" y="301"/>
                  </a:lnTo>
                  <a:lnTo>
                    <a:pt x="1792" y="307"/>
                  </a:lnTo>
                  <a:lnTo>
                    <a:pt x="1790" y="312"/>
                  </a:lnTo>
                  <a:lnTo>
                    <a:pt x="1786" y="322"/>
                  </a:lnTo>
                  <a:lnTo>
                    <a:pt x="1788" y="327"/>
                  </a:lnTo>
                  <a:lnTo>
                    <a:pt x="1791" y="332"/>
                  </a:lnTo>
                  <a:lnTo>
                    <a:pt x="1793" y="339"/>
                  </a:lnTo>
                  <a:lnTo>
                    <a:pt x="1795" y="350"/>
                  </a:lnTo>
                  <a:lnTo>
                    <a:pt x="1798" y="362"/>
                  </a:lnTo>
                  <a:lnTo>
                    <a:pt x="1799" y="373"/>
                  </a:lnTo>
                  <a:lnTo>
                    <a:pt x="1802" y="386"/>
                  </a:lnTo>
                  <a:lnTo>
                    <a:pt x="1803" y="399"/>
                  </a:lnTo>
                  <a:lnTo>
                    <a:pt x="1805" y="433"/>
                  </a:lnTo>
                  <a:lnTo>
                    <a:pt x="1806" y="442"/>
                  </a:lnTo>
                  <a:lnTo>
                    <a:pt x="1806" y="447"/>
                  </a:lnTo>
                  <a:lnTo>
                    <a:pt x="1805" y="465"/>
                  </a:lnTo>
                  <a:lnTo>
                    <a:pt x="1805" y="469"/>
                  </a:lnTo>
                  <a:lnTo>
                    <a:pt x="1804" y="474"/>
                  </a:lnTo>
                  <a:lnTo>
                    <a:pt x="1802" y="476"/>
                  </a:lnTo>
                  <a:lnTo>
                    <a:pt x="1798" y="477"/>
                  </a:lnTo>
                  <a:lnTo>
                    <a:pt x="1796" y="476"/>
                  </a:lnTo>
                  <a:lnTo>
                    <a:pt x="1795" y="476"/>
                  </a:lnTo>
                  <a:lnTo>
                    <a:pt x="1793" y="474"/>
                  </a:lnTo>
                  <a:lnTo>
                    <a:pt x="1792" y="471"/>
                  </a:lnTo>
                  <a:lnTo>
                    <a:pt x="1791" y="468"/>
                  </a:lnTo>
                  <a:lnTo>
                    <a:pt x="1791" y="463"/>
                  </a:lnTo>
                  <a:lnTo>
                    <a:pt x="1791" y="453"/>
                  </a:lnTo>
                  <a:lnTo>
                    <a:pt x="1790" y="435"/>
                  </a:lnTo>
                  <a:lnTo>
                    <a:pt x="1788" y="411"/>
                  </a:lnTo>
                  <a:lnTo>
                    <a:pt x="1787" y="402"/>
                  </a:lnTo>
                  <a:lnTo>
                    <a:pt x="1786" y="386"/>
                  </a:lnTo>
                  <a:lnTo>
                    <a:pt x="1783" y="369"/>
                  </a:lnTo>
                  <a:lnTo>
                    <a:pt x="1781" y="358"/>
                  </a:lnTo>
                  <a:lnTo>
                    <a:pt x="1779" y="347"/>
                  </a:lnTo>
                  <a:lnTo>
                    <a:pt x="1773" y="331"/>
                  </a:lnTo>
                  <a:lnTo>
                    <a:pt x="1767" y="334"/>
                  </a:lnTo>
                  <a:lnTo>
                    <a:pt x="1760" y="336"/>
                  </a:lnTo>
                  <a:lnTo>
                    <a:pt x="1750" y="337"/>
                  </a:lnTo>
                  <a:lnTo>
                    <a:pt x="1733" y="339"/>
                  </a:lnTo>
                  <a:lnTo>
                    <a:pt x="1733" y="345"/>
                  </a:lnTo>
                  <a:lnTo>
                    <a:pt x="1733" y="350"/>
                  </a:lnTo>
                  <a:lnTo>
                    <a:pt x="1732" y="357"/>
                  </a:lnTo>
                  <a:lnTo>
                    <a:pt x="1732" y="365"/>
                  </a:lnTo>
                  <a:lnTo>
                    <a:pt x="1732" y="367"/>
                  </a:lnTo>
                  <a:lnTo>
                    <a:pt x="1743" y="367"/>
                  </a:lnTo>
                  <a:lnTo>
                    <a:pt x="1755" y="369"/>
                  </a:lnTo>
                  <a:lnTo>
                    <a:pt x="1755" y="364"/>
                  </a:lnTo>
                  <a:lnTo>
                    <a:pt x="1754" y="360"/>
                  </a:lnTo>
                  <a:lnTo>
                    <a:pt x="1754" y="357"/>
                  </a:lnTo>
                  <a:lnTo>
                    <a:pt x="1754" y="352"/>
                  </a:lnTo>
                  <a:lnTo>
                    <a:pt x="1755" y="349"/>
                  </a:lnTo>
                  <a:lnTo>
                    <a:pt x="1756" y="346"/>
                  </a:lnTo>
                  <a:lnTo>
                    <a:pt x="1759" y="345"/>
                  </a:lnTo>
                  <a:lnTo>
                    <a:pt x="1761" y="343"/>
                  </a:lnTo>
                  <a:lnTo>
                    <a:pt x="1764" y="345"/>
                  </a:lnTo>
                  <a:lnTo>
                    <a:pt x="1766" y="347"/>
                  </a:lnTo>
                  <a:lnTo>
                    <a:pt x="1768" y="351"/>
                  </a:lnTo>
                  <a:lnTo>
                    <a:pt x="1768" y="358"/>
                  </a:lnTo>
                  <a:lnTo>
                    <a:pt x="1769" y="367"/>
                  </a:lnTo>
                  <a:lnTo>
                    <a:pt x="1769" y="373"/>
                  </a:lnTo>
                  <a:lnTo>
                    <a:pt x="1769" y="376"/>
                  </a:lnTo>
                  <a:lnTo>
                    <a:pt x="1769" y="382"/>
                  </a:lnTo>
                  <a:lnTo>
                    <a:pt x="1768" y="397"/>
                  </a:lnTo>
                  <a:lnTo>
                    <a:pt x="1766" y="410"/>
                  </a:lnTo>
                  <a:lnTo>
                    <a:pt x="1762" y="416"/>
                  </a:lnTo>
                  <a:lnTo>
                    <a:pt x="1759" y="421"/>
                  </a:lnTo>
                  <a:lnTo>
                    <a:pt x="1754" y="424"/>
                  </a:lnTo>
                  <a:lnTo>
                    <a:pt x="1747" y="428"/>
                  </a:lnTo>
                  <a:lnTo>
                    <a:pt x="1740" y="429"/>
                  </a:lnTo>
                  <a:lnTo>
                    <a:pt x="1733" y="431"/>
                  </a:lnTo>
                  <a:lnTo>
                    <a:pt x="1725" y="432"/>
                  </a:lnTo>
                  <a:lnTo>
                    <a:pt x="1717" y="432"/>
                  </a:lnTo>
                  <a:lnTo>
                    <a:pt x="1710" y="431"/>
                  </a:lnTo>
                  <a:lnTo>
                    <a:pt x="1702" y="430"/>
                  </a:lnTo>
                  <a:lnTo>
                    <a:pt x="1696" y="428"/>
                  </a:lnTo>
                  <a:lnTo>
                    <a:pt x="1690" y="423"/>
                  </a:lnTo>
                  <a:lnTo>
                    <a:pt x="1685" y="419"/>
                  </a:lnTo>
                  <a:lnTo>
                    <a:pt x="1681" y="412"/>
                  </a:lnTo>
                  <a:lnTo>
                    <a:pt x="1679" y="406"/>
                  </a:lnTo>
                  <a:lnTo>
                    <a:pt x="1678" y="398"/>
                  </a:lnTo>
                  <a:lnTo>
                    <a:pt x="1677" y="389"/>
                  </a:lnTo>
                  <a:lnTo>
                    <a:pt x="1677" y="381"/>
                  </a:lnTo>
                  <a:lnTo>
                    <a:pt x="1677" y="372"/>
                  </a:lnTo>
                  <a:lnTo>
                    <a:pt x="1678" y="362"/>
                  </a:lnTo>
                  <a:lnTo>
                    <a:pt x="1679" y="357"/>
                  </a:lnTo>
                  <a:lnTo>
                    <a:pt x="1681" y="352"/>
                  </a:lnTo>
                  <a:lnTo>
                    <a:pt x="1684" y="349"/>
                  </a:lnTo>
                  <a:lnTo>
                    <a:pt x="1687" y="348"/>
                  </a:lnTo>
                  <a:lnTo>
                    <a:pt x="1689" y="349"/>
                  </a:lnTo>
                  <a:lnTo>
                    <a:pt x="1691" y="351"/>
                  </a:lnTo>
                  <a:lnTo>
                    <a:pt x="1692" y="353"/>
                  </a:lnTo>
                  <a:lnTo>
                    <a:pt x="1692" y="355"/>
                  </a:lnTo>
                  <a:lnTo>
                    <a:pt x="1692" y="357"/>
                  </a:lnTo>
                  <a:lnTo>
                    <a:pt x="1692" y="360"/>
                  </a:lnTo>
                  <a:lnTo>
                    <a:pt x="1692" y="362"/>
                  </a:lnTo>
                  <a:lnTo>
                    <a:pt x="1692" y="365"/>
                  </a:lnTo>
                  <a:lnTo>
                    <a:pt x="1692" y="371"/>
                  </a:lnTo>
                  <a:lnTo>
                    <a:pt x="1704" y="370"/>
                  </a:lnTo>
                  <a:lnTo>
                    <a:pt x="1717" y="369"/>
                  </a:lnTo>
                  <a:lnTo>
                    <a:pt x="1717" y="340"/>
                  </a:lnTo>
                  <a:lnTo>
                    <a:pt x="1702" y="339"/>
                  </a:lnTo>
                  <a:lnTo>
                    <a:pt x="1691" y="338"/>
                  </a:lnTo>
                  <a:lnTo>
                    <a:pt x="1684" y="337"/>
                  </a:lnTo>
                  <a:lnTo>
                    <a:pt x="1680" y="335"/>
                  </a:lnTo>
                  <a:lnTo>
                    <a:pt x="1669" y="330"/>
                  </a:lnTo>
                  <a:lnTo>
                    <a:pt x="1667" y="338"/>
                  </a:lnTo>
                  <a:lnTo>
                    <a:pt x="1665" y="345"/>
                  </a:lnTo>
                  <a:lnTo>
                    <a:pt x="1663" y="352"/>
                  </a:lnTo>
                  <a:lnTo>
                    <a:pt x="1661" y="361"/>
                  </a:lnTo>
                  <a:lnTo>
                    <a:pt x="1659" y="371"/>
                  </a:lnTo>
                  <a:lnTo>
                    <a:pt x="1658" y="384"/>
                  </a:lnTo>
                  <a:lnTo>
                    <a:pt x="1657" y="398"/>
                  </a:lnTo>
                  <a:lnTo>
                    <a:pt x="1656" y="409"/>
                  </a:lnTo>
                  <a:lnTo>
                    <a:pt x="1656" y="420"/>
                  </a:lnTo>
                  <a:lnTo>
                    <a:pt x="1656" y="431"/>
                  </a:lnTo>
                  <a:lnTo>
                    <a:pt x="1656" y="439"/>
                  </a:lnTo>
                  <a:lnTo>
                    <a:pt x="1656" y="444"/>
                  </a:lnTo>
                  <a:lnTo>
                    <a:pt x="1657" y="462"/>
                  </a:lnTo>
                  <a:lnTo>
                    <a:pt x="1656" y="467"/>
                  </a:lnTo>
                  <a:lnTo>
                    <a:pt x="1655" y="471"/>
                  </a:lnTo>
                  <a:lnTo>
                    <a:pt x="1652" y="474"/>
                  </a:lnTo>
                  <a:lnTo>
                    <a:pt x="1649" y="475"/>
                  </a:lnTo>
                  <a:lnTo>
                    <a:pt x="1645" y="474"/>
                  </a:lnTo>
                  <a:lnTo>
                    <a:pt x="1643" y="471"/>
                  </a:lnTo>
                  <a:lnTo>
                    <a:pt x="1641" y="465"/>
                  </a:lnTo>
                  <a:lnTo>
                    <a:pt x="1640" y="454"/>
                  </a:lnTo>
                  <a:lnTo>
                    <a:pt x="1640" y="443"/>
                  </a:lnTo>
                  <a:lnTo>
                    <a:pt x="1640" y="436"/>
                  </a:lnTo>
                  <a:lnTo>
                    <a:pt x="1640" y="431"/>
                  </a:lnTo>
                  <a:lnTo>
                    <a:pt x="1640" y="421"/>
                  </a:lnTo>
                  <a:lnTo>
                    <a:pt x="1641" y="405"/>
                  </a:lnTo>
                  <a:lnTo>
                    <a:pt x="1641" y="392"/>
                  </a:lnTo>
                  <a:lnTo>
                    <a:pt x="1642" y="380"/>
                  </a:lnTo>
                  <a:lnTo>
                    <a:pt x="1644" y="365"/>
                  </a:lnTo>
                  <a:lnTo>
                    <a:pt x="1646" y="351"/>
                  </a:lnTo>
                  <a:lnTo>
                    <a:pt x="1649" y="341"/>
                  </a:lnTo>
                  <a:lnTo>
                    <a:pt x="1653" y="330"/>
                  </a:lnTo>
                  <a:lnTo>
                    <a:pt x="1659" y="316"/>
                  </a:lnTo>
                  <a:lnTo>
                    <a:pt x="1658" y="313"/>
                  </a:lnTo>
                  <a:lnTo>
                    <a:pt x="1657" y="308"/>
                  </a:lnTo>
                  <a:lnTo>
                    <a:pt x="1656" y="303"/>
                  </a:lnTo>
                  <a:lnTo>
                    <a:pt x="1656" y="292"/>
                  </a:lnTo>
                  <a:lnTo>
                    <a:pt x="1656" y="287"/>
                  </a:lnTo>
                  <a:lnTo>
                    <a:pt x="1657" y="281"/>
                  </a:lnTo>
                  <a:lnTo>
                    <a:pt x="1659" y="277"/>
                  </a:lnTo>
                  <a:lnTo>
                    <a:pt x="1662" y="272"/>
                  </a:lnTo>
                  <a:lnTo>
                    <a:pt x="1666" y="269"/>
                  </a:lnTo>
                  <a:lnTo>
                    <a:pt x="1670" y="267"/>
                  </a:lnTo>
                  <a:lnTo>
                    <a:pt x="1676" y="264"/>
                  </a:lnTo>
                  <a:lnTo>
                    <a:pt x="1681" y="262"/>
                  </a:lnTo>
                  <a:lnTo>
                    <a:pt x="1689" y="260"/>
                  </a:lnTo>
                  <a:lnTo>
                    <a:pt x="1697" y="259"/>
                  </a:lnTo>
                  <a:lnTo>
                    <a:pt x="1706" y="258"/>
                  </a:lnTo>
                  <a:lnTo>
                    <a:pt x="1717" y="257"/>
                  </a:lnTo>
                  <a:lnTo>
                    <a:pt x="1717" y="248"/>
                  </a:lnTo>
                  <a:lnTo>
                    <a:pt x="1719" y="240"/>
                  </a:lnTo>
                  <a:lnTo>
                    <a:pt x="1694" y="241"/>
                  </a:lnTo>
                  <a:lnTo>
                    <a:pt x="1676" y="242"/>
                  </a:lnTo>
                  <a:lnTo>
                    <a:pt x="1663" y="242"/>
                  </a:lnTo>
                  <a:lnTo>
                    <a:pt x="1655" y="243"/>
                  </a:lnTo>
                  <a:lnTo>
                    <a:pt x="1645" y="243"/>
                  </a:lnTo>
                  <a:lnTo>
                    <a:pt x="1639" y="243"/>
                  </a:lnTo>
                  <a:lnTo>
                    <a:pt x="1634" y="243"/>
                  </a:lnTo>
                  <a:lnTo>
                    <a:pt x="1631" y="242"/>
                  </a:lnTo>
                  <a:lnTo>
                    <a:pt x="1629" y="240"/>
                  </a:lnTo>
                  <a:lnTo>
                    <a:pt x="1628" y="237"/>
                  </a:lnTo>
                  <a:lnTo>
                    <a:pt x="1629" y="233"/>
                  </a:lnTo>
                  <a:lnTo>
                    <a:pt x="1630" y="231"/>
                  </a:lnTo>
                  <a:lnTo>
                    <a:pt x="1632" y="229"/>
                  </a:lnTo>
                  <a:lnTo>
                    <a:pt x="1635" y="227"/>
                  </a:lnTo>
                  <a:lnTo>
                    <a:pt x="1640" y="227"/>
                  </a:lnTo>
                  <a:lnTo>
                    <a:pt x="1645" y="227"/>
                  </a:lnTo>
                  <a:lnTo>
                    <a:pt x="1669" y="226"/>
                  </a:lnTo>
                  <a:lnTo>
                    <a:pt x="1691" y="225"/>
                  </a:lnTo>
                  <a:lnTo>
                    <a:pt x="1717" y="224"/>
                  </a:lnTo>
                  <a:close/>
                  <a:moveTo>
                    <a:pt x="1674" y="301"/>
                  </a:moveTo>
                  <a:lnTo>
                    <a:pt x="1684" y="295"/>
                  </a:lnTo>
                  <a:lnTo>
                    <a:pt x="1693" y="292"/>
                  </a:lnTo>
                  <a:lnTo>
                    <a:pt x="1703" y="290"/>
                  </a:lnTo>
                  <a:lnTo>
                    <a:pt x="1717" y="288"/>
                  </a:lnTo>
                  <a:lnTo>
                    <a:pt x="1717" y="281"/>
                  </a:lnTo>
                  <a:lnTo>
                    <a:pt x="1717" y="270"/>
                  </a:lnTo>
                  <a:lnTo>
                    <a:pt x="1701" y="272"/>
                  </a:lnTo>
                  <a:lnTo>
                    <a:pt x="1689" y="273"/>
                  </a:lnTo>
                  <a:lnTo>
                    <a:pt x="1680" y="276"/>
                  </a:lnTo>
                  <a:lnTo>
                    <a:pt x="1677" y="278"/>
                  </a:lnTo>
                  <a:lnTo>
                    <a:pt x="1674" y="283"/>
                  </a:lnTo>
                  <a:lnTo>
                    <a:pt x="1671" y="287"/>
                  </a:lnTo>
                  <a:lnTo>
                    <a:pt x="1671" y="289"/>
                  </a:lnTo>
                  <a:lnTo>
                    <a:pt x="1671" y="292"/>
                  </a:lnTo>
                  <a:lnTo>
                    <a:pt x="1671" y="295"/>
                  </a:lnTo>
                  <a:lnTo>
                    <a:pt x="1671" y="296"/>
                  </a:lnTo>
                  <a:lnTo>
                    <a:pt x="1674" y="301"/>
                  </a:lnTo>
                  <a:close/>
                  <a:moveTo>
                    <a:pt x="1717" y="301"/>
                  </a:moveTo>
                  <a:lnTo>
                    <a:pt x="1706" y="302"/>
                  </a:lnTo>
                  <a:lnTo>
                    <a:pt x="1698" y="304"/>
                  </a:lnTo>
                  <a:lnTo>
                    <a:pt x="1691" y="306"/>
                  </a:lnTo>
                  <a:lnTo>
                    <a:pt x="1687" y="308"/>
                  </a:lnTo>
                  <a:lnTo>
                    <a:pt x="1679" y="315"/>
                  </a:lnTo>
                  <a:lnTo>
                    <a:pt x="1680" y="317"/>
                  </a:lnTo>
                  <a:lnTo>
                    <a:pt x="1681" y="319"/>
                  </a:lnTo>
                  <a:lnTo>
                    <a:pt x="1685" y="322"/>
                  </a:lnTo>
                  <a:lnTo>
                    <a:pt x="1692" y="323"/>
                  </a:lnTo>
                  <a:lnTo>
                    <a:pt x="1702" y="324"/>
                  </a:lnTo>
                  <a:lnTo>
                    <a:pt x="1717" y="325"/>
                  </a:lnTo>
                  <a:lnTo>
                    <a:pt x="1717" y="301"/>
                  </a:lnTo>
                  <a:close/>
                  <a:moveTo>
                    <a:pt x="1755" y="383"/>
                  </a:moveTo>
                  <a:lnTo>
                    <a:pt x="1741" y="382"/>
                  </a:lnTo>
                  <a:lnTo>
                    <a:pt x="1732" y="381"/>
                  </a:lnTo>
                  <a:lnTo>
                    <a:pt x="1725" y="381"/>
                  </a:lnTo>
                  <a:lnTo>
                    <a:pt x="1716" y="382"/>
                  </a:lnTo>
                  <a:lnTo>
                    <a:pt x="1705" y="383"/>
                  </a:lnTo>
                  <a:lnTo>
                    <a:pt x="1693" y="385"/>
                  </a:lnTo>
                  <a:lnTo>
                    <a:pt x="1693" y="389"/>
                  </a:lnTo>
                  <a:lnTo>
                    <a:pt x="1693" y="395"/>
                  </a:lnTo>
                  <a:lnTo>
                    <a:pt x="1694" y="401"/>
                  </a:lnTo>
                  <a:lnTo>
                    <a:pt x="1698" y="409"/>
                  </a:lnTo>
                  <a:lnTo>
                    <a:pt x="1700" y="412"/>
                  </a:lnTo>
                  <a:lnTo>
                    <a:pt x="1705" y="416"/>
                  </a:lnTo>
                  <a:lnTo>
                    <a:pt x="1713" y="417"/>
                  </a:lnTo>
                  <a:lnTo>
                    <a:pt x="1722" y="418"/>
                  </a:lnTo>
                  <a:lnTo>
                    <a:pt x="1731" y="417"/>
                  </a:lnTo>
                  <a:lnTo>
                    <a:pt x="1738" y="416"/>
                  </a:lnTo>
                  <a:lnTo>
                    <a:pt x="1744" y="413"/>
                  </a:lnTo>
                  <a:lnTo>
                    <a:pt x="1747" y="410"/>
                  </a:lnTo>
                  <a:lnTo>
                    <a:pt x="1750" y="407"/>
                  </a:lnTo>
                  <a:lnTo>
                    <a:pt x="1752" y="402"/>
                  </a:lnTo>
                  <a:lnTo>
                    <a:pt x="1754" y="398"/>
                  </a:lnTo>
                  <a:lnTo>
                    <a:pt x="1754" y="394"/>
                  </a:lnTo>
                  <a:lnTo>
                    <a:pt x="1755" y="383"/>
                  </a:lnTo>
                  <a:close/>
                  <a:moveTo>
                    <a:pt x="1733" y="324"/>
                  </a:moveTo>
                  <a:lnTo>
                    <a:pt x="1743" y="324"/>
                  </a:lnTo>
                  <a:lnTo>
                    <a:pt x="1751" y="323"/>
                  </a:lnTo>
                  <a:lnTo>
                    <a:pt x="1759" y="320"/>
                  </a:lnTo>
                  <a:lnTo>
                    <a:pt x="1768" y="316"/>
                  </a:lnTo>
                  <a:lnTo>
                    <a:pt x="1762" y="311"/>
                  </a:lnTo>
                  <a:lnTo>
                    <a:pt x="1756" y="306"/>
                  </a:lnTo>
                  <a:lnTo>
                    <a:pt x="1747" y="303"/>
                  </a:lnTo>
                  <a:lnTo>
                    <a:pt x="1733" y="301"/>
                  </a:lnTo>
                  <a:lnTo>
                    <a:pt x="1733" y="324"/>
                  </a:lnTo>
                  <a:close/>
                  <a:moveTo>
                    <a:pt x="1734" y="270"/>
                  </a:moveTo>
                  <a:lnTo>
                    <a:pt x="1734" y="276"/>
                  </a:lnTo>
                  <a:lnTo>
                    <a:pt x="1733" y="279"/>
                  </a:lnTo>
                  <a:lnTo>
                    <a:pt x="1733" y="288"/>
                  </a:lnTo>
                  <a:lnTo>
                    <a:pt x="1745" y="289"/>
                  </a:lnTo>
                  <a:lnTo>
                    <a:pt x="1756" y="292"/>
                  </a:lnTo>
                  <a:lnTo>
                    <a:pt x="1764" y="295"/>
                  </a:lnTo>
                  <a:lnTo>
                    <a:pt x="1770" y="299"/>
                  </a:lnTo>
                  <a:lnTo>
                    <a:pt x="1776" y="305"/>
                  </a:lnTo>
                  <a:lnTo>
                    <a:pt x="1778" y="300"/>
                  </a:lnTo>
                  <a:lnTo>
                    <a:pt x="1779" y="295"/>
                  </a:lnTo>
                  <a:lnTo>
                    <a:pt x="1780" y="292"/>
                  </a:lnTo>
                  <a:lnTo>
                    <a:pt x="1780" y="287"/>
                  </a:lnTo>
                  <a:lnTo>
                    <a:pt x="1779" y="284"/>
                  </a:lnTo>
                  <a:lnTo>
                    <a:pt x="1778" y="281"/>
                  </a:lnTo>
                  <a:lnTo>
                    <a:pt x="1776" y="279"/>
                  </a:lnTo>
                  <a:lnTo>
                    <a:pt x="1774" y="277"/>
                  </a:lnTo>
                  <a:lnTo>
                    <a:pt x="1770" y="273"/>
                  </a:lnTo>
                  <a:lnTo>
                    <a:pt x="1762" y="272"/>
                  </a:lnTo>
                  <a:lnTo>
                    <a:pt x="1750" y="271"/>
                  </a:lnTo>
                  <a:lnTo>
                    <a:pt x="1734" y="270"/>
                  </a:lnTo>
                  <a:close/>
                  <a:moveTo>
                    <a:pt x="1388" y="441"/>
                  </a:moveTo>
                  <a:lnTo>
                    <a:pt x="1400" y="424"/>
                  </a:lnTo>
                  <a:lnTo>
                    <a:pt x="1410" y="411"/>
                  </a:lnTo>
                  <a:lnTo>
                    <a:pt x="1417" y="401"/>
                  </a:lnTo>
                  <a:lnTo>
                    <a:pt x="1421" y="395"/>
                  </a:lnTo>
                  <a:lnTo>
                    <a:pt x="1425" y="386"/>
                  </a:lnTo>
                  <a:lnTo>
                    <a:pt x="1430" y="377"/>
                  </a:lnTo>
                  <a:lnTo>
                    <a:pt x="1432" y="370"/>
                  </a:lnTo>
                  <a:lnTo>
                    <a:pt x="1434" y="362"/>
                  </a:lnTo>
                  <a:lnTo>
                    <a:pt x="1435" y="354"/>
                  </a:lnTo>
                  <a:lnTo>
                    <a:pt x="1435" y="343"/>
                  </a:lnTo>
                  <a:lnTo>
                    <a:pt x="1435" y="302"/>
                  </a:lnTo>
                  <a:lnTo>
                    <a:pt x="1435" y="234"/>
                  </a:lnTo>
                  <a:lnTo>
                    <a:pt x="1435" y="219"/>
                  </a:lnTo>
                  <a:lnTo>
                    <a:pt x="1435" y="207"/>
                  </a:lnTo>
                  <a:lnTo>
                    <a:pt x="1435" y="198"/>
                  </a:lnTo>
                  <a:lnTo>
                    <a:pt x="1435" y="194"/>
                  </a:lnTo>
                  <a:lnTo>
                    <a:pt x="1435" y="189"/>
                  </a:lnTo>
                  <a:lnTo>
                    <a:pt x="1435" y="183"/>
                  </a:lnTo>
                  <a:lnTo>
                    <a:pt x="1436" y="178"/>
                  </a:lnTo>
                  <a:lnTo>
                    <a:pt x="1437" y="175"/>
                  </a:lnTo>
                  <a:lnTo>
                    <a:pt x="1440" y="173"/>
                  </a:lnTo>
                  <a:lnTo>
                    <a:pt x="1443" y="173"/>
                  </a:lnTo>
                  <a:lnTo>
                    <a:pt x="1445" y="174"/>
                  </a:lnTo>
                  <a:lnTo>
                    <a:pt x="1447" y="174"/>
                  </a:lnTo>
                  <a:lnTo>
                    <a:pt x="1448" y="176"/>
                  </a:lnTo>
                  <a:lnTo>
                    <a:pt x="1448" y="178"/>
                  </a:lnTo>
                  <a:lnTo>
                    <a:pt x="1449" y="184"/>
                  </a:lnTo>
                  <a:lnTo>
                    <a:pt x="1449" y="190"/>
                  </a:lnTo>
                  <a:lnTo>
                    <a:pt x="1449" y="200"/>
                  </a:lnTo>
                  <a:lnTo>
                    <a:pt x="1449" y="214"/>
                  </a:lnTo>
                  <a:lnTo>
                    <a:pt x="1449" y="276"/>
                  </a:lnTo>
                  <a:lnTo>
                    <a:pt x="1451" y="312"/>
                  </a:lnTo>
                  <a:lnTo>
                    <a:pt x="1451" y="326"/>
                  </a:lnTo>
                  <a:lnTo>
                    <a:pt x="1451" y="336"/>
                  </a:lnTo>
                  <a:lnTo>
                    <a:pt x="1451" y="345"/>
                  </a:lnTo>
                  <a:lnTo>
                    <a:pt x="1452" y="350"/>
                  </a:lnTo>
                  <a:lnTo>
                    <a:pt x="1453" y="358"/>
                  </a:lnTo>
                  <a:lnTo>
                    <a:pt x="1455" y="365"/>
                  </a:lnTo>
                  <a:lnTo>
                    <a:pt x="1457" y="374"/>
                  </a:lnTo>
                  <a:lnTo>
                    <a:pt x="1461" y="384"/>
                  </a:lnTo>
                  <a:lnTo>
                    <a:pt x="1466" y="394"/>
                  </a:lnTo>
                  <a:lnTo>
                    <a:pt x="1471" y="405"/>
                  </a:lnTo>
                  <a:lnTo>
                    <a:pt x="1476" y="410"/>
                  </a:lnTo>
                  <a:lnTo>
                    <a:pt x="1481" y="419"/>
                  </a:lnTo>
                  <a:lnTo>
                    <a:pt x="1488" y="429"/>
                  </a:lnTo>
                  <a:lnTo>
                    <a:pt x="1496" y="441"/>
                  </a:lnTo>
                  <a:lnTo>
                    <a:pt x="1500" y="436"/>
                  </a:lnTo>
                  <a:lnTo>
                    <a:pt x="1503" y="431"/>
                  </a:lnTo>
                  <a:lnTo>
                    <a:pt x="1505" y="423"/>
                  </a:lnTo>
                  <a:lnTo>
                    <a:pt x="1507" y="410"/>
                  </a:lnTo>
                  <a:lnTo>
                    <a:pt x="1509" y="401"/>
                  </a:lnTo>
                  <a:lnTo>
                    <a:pt x="1510" y="392"/>
                  </a:lnTo>
                  <a:lnTo>
                    <a:pt x="1510" y="381"/>
                  </a:lnTo>
                  <a:lnTo>
                    <a:pt x="1511" y="369"/>
                  </a:lnTo>
                  <a:lnTo>
                    <a:pt x="1511" y="275"/>
                  </a:lnTo>
                  <a:lnTo>
                    <a:pt x="1511" y="262"/>
                  </a:lnTo>
                  <a:lnTo>
                    <a:pt x="1511" y="254"/>
                  </a:lnTo>
                  <a:lnTo>
                    <a:pt x="1509" y="222"/>
                  </a:lnTo>
                  <a:lnTo>
                    <a:pt x="1509" y="215"/>
                  </a:lnTo>
                  <a:lnTo>
                    <a:pt x="1507" y="208"/>
                  </a:lnTo>
                  <a:lnTo>
                    <a:pt x="1507" y="201"/>
                  </a:lnTo>
                  <a:lnTo>
                    <a:pt x="1510" y="197"/>
                  </a:lnTo>
                  <a:lnTo>
                    <a:pt x="1512" y="195"/>
                  </a:lnTo>
                  <a:lnTo>
                    <a:pt x="1515" y="194"/>
                  </a:lnTo>
                  <a:lnTo>
                    <a:pt x="1518" y="195"/>
                  </a:lnTo>
                  <a:lnTo>
                    <a:pt x="1521" y="197"/>
                  </a:lnTo>
                  <a:lnTo>
                    <a:pt x="1522" y="200"/>
                  </a:lnTo>
                  <a:lnTo>
                    <a:pt x="1523" y="205"/>
                  </a:lnTo>
                  <a:lnTo>
                    <a:pt x="1523" y="213"/>
                  </a:lnTo>
                  <a:lnTo>
                    <a:pt x="1524" y="236"/>
                  </a:lnTo>
                  <a:lnTo>
                    <a:pt x="1525" y="259"/>
                  </a:lnTo>
                  <a:lnTo>
                    <a:pt x="1525" y="268"/>
                  </a:lnTo>
                  <a:lnTo>
                    <a:pt x="1525" y="280"/>
                  </a:lnTo>
                  <a:lnTo>
                    <a:pt x="1525" y="295"/>
                  </a:lnTo>
                  <a:lnTo>
                    <a:pt x="1525" y="314"/>
                  </a:lnTo>
                  <a:lnTo>
                    <a:pt x="1525" y="332"/>
                  </a:lnTo>
                  <a:lnTo>
                    <a:pt x="1525" y="348"/>
                  </a:lnTo>
                  <a:lnTo>
                    <a:pt x="1525" y="360"/>
                  </a:lnTo>
                  <a:lnTo>
                    <a:pt x="1525" y="369"/>
                  </a:lnTo>
                  <a:lnTo>
                    <a:pt x="1525" y="376"/>
                  </a:lnTo>
                  <a:lnTo>
                    <a:pt x="1525" y="386"/>
                  </a:lnTo>
                  <a:lnTo>
                    <a:pt x="1524" y="398"/>
                  </a:lnTo>
                  <a:lnTo>
                    <a:pt x="1524" y="410"/>
                  </a:lnTo>
                  <a:lnTo>
                    <a:pt x="1523" y="417"/>
                  </a:lnTo>
                  <a:lnTo>
                    <a:pt x="1522" y="423"/>
                  </a:lnTo>
                  <a:lnTo>
                    <a:pt x="1521" y="430"/>
                  </a:lnTo>
                  <a:lnTo>
                    <a:pt x="1518" y="435"/>
                  </a:lnTo>
                  <a:lnTo>
                    <a:pt x="1515" y="440"/>
                  </a:lnTo>
                  <a:lnTo>
                    <a:pt x="1513" y="445"/>
                  </a:lnTo>
                  <a:lnTo>
                    <a:pt x="1509" y="450"/>
                  </a:lnTo>
                  <a:lnTo>
                    <a:pt x="1505" y="453"/>
                  </a:lnTo>
                  <a:lnTo>
                    <a:pt x="1500" y="456"/>
                  </a:lnTo>
                  <a:lnTo>
                    <a:pt x="1494" y="459"/>
                  </a:lnTo>
                  <a:lnTo>
                    <a:pt x="1487" y="463"/>
                  </a:lnTo>
                  <a:lnTo>
                    <a:pt x="1479" y="464"/>
                  </a:lnTo>
                  <a:lnTo>
                    <a:pt x="1469" y="466"/>
                  </a:lnTo>
                  <a:lnTo>
                    <a:pt x="1459" y="466"/>
                  </a:lnTo>
                  <a:lnTo>
                    <a:pt x="1447" y="467"/>
                  </a:lnTo>
                  <a:lnTo>
                    <a:pt x="1434" y="467"/>
                  </a:lnTo>
                  <a:lnTo>
                    <a:pt x="1423" y="466"/>
                  </a:lnTo>
                  <a:lnTo>
                    <a:pt x="1414" y="466"/>
                  </a:lnTo>
                  <a:lnTo>
                    <a:pt x="1406" y="465"/>
                  </a:lnTo>
                  <a:lnTo>
                    <a:pt x="1399" y="464"/>
                  </a:lnTo>
                  <a:lnTo>
                    <a:pt x="1393" y="462"/>
                  </a:lnTo>
                  <a:lnTo>
                    <a:pt x="1388" y="459"/>
                  </a:lnTo>
                  <a:lnTo>
                    <a:pt x="1384" y="457"/>
                  </a:lnTo>
                  <a:lnTo>
                    <a:pt x="1379" y="454"/>
                  </a:lnTo>
                  <a:lnTo>
                    <a:pt x="1374" y="446"/>
                  </a:lnTo>
                  <a:lnTo>
                    <a:pt x="1367" y="435"/>
                  </a:lnTo>
                  <a:lnTo>
                    <a:pt x="1365" y="429"/>
                  </a:lnTo>
                  <a:lnTo>
                    <a:pt x="1363" y="422"/>
                  </a:lnTo>
                  <a:lnTo>
                    <a:pt x="1361" y="416"/>
                  </a:lnTo>
                  <a:lnTo>
                    <a:pt x="1360" y="408"/>
                  </a:lnTo>
                  <a:lnTo>
                    <a:pt x="1359" y="399"/>
                  </a:lnTo>
                  <a:lnTo>
                    <a:pt x="1358" y="390"/>
                  </a:lnTo>
                  <a:lnTo>
                    <a:pt x="1358" y="381"/>
                  </a:lnTo>
                  <a:lnTo>
                    <a:pt x="1358" y="370"/>
                  </a:lnTo>
                  <a:lnTo>
                    <a:pt x="1356" y="359"/>
                  </a:lnTo>
                  <a:lnTo>
                    <a:pt x="1356" y="348"/>
                  </a:lnTo>
                  <a:lnTo>
                    <a:pt x="1356" y="335"/>
                  </a:lnTo>
                  <a:lnTo>
                    <a:pt x="1356" y="323"/>
                  </a:lnTo>
                  <a:lnTo>
                    <a:pt x="1356" y="310"/>
                  </a:lnTo>
                  <a:lnTo>
                    <a:pt x="1356" y="297"/>
                  </a:lnTo>
                  <a:lnTo>
                    <a:pt x="1356" y="287"/>
                  </a:lnTo>
                  <a:lnTo>
                    <a:pt x="1356" y="276"/>
                  </a:lnTo>
                  <a:lnTo>
                    <a:pt x="1356" y="258"/>
                  </a:lnTo>
                  <a:lnTo>
                    <a:pt x="1356" y="246"/>
                  </a:lnTo>
                  <a:lnTo>
                    <a:pt x="1358" y="237"/>
                  </a:lnTo>
                  <a:lnTo>
                    <a:pt x="1358" y="226"/>
                  </a:lnTo>
                  <a:lnTo>
                    <a:pt x="1359" y="218"/>
                  </a:lnTo>
                  <a:lnTo>
                    <a:pt x="1359" y="210"/>
                  </a:lnTo>
                  <a:lnTo>
                    <a:pt x="1359" y="206"/>
                  </a:lnTo>
                  <a:lnTo>
                    <a:pt x="1361" y="202"/>
                  </a:lnTo>
                  <a:lnTo>
                    <a:pt x="1364" y="200"/>
                  </a:lnTo>
                  <a:lnTo>
                    <a:pt x="1367" y="200"/>
                  </a:lnTo>
                  <a:lnTo>
                    <a:pt x="1370" y="200"/>
                  </a:lnTo>
                  <a:lnTo>
                    <a:pt x="1371" y="201"/>
                  </a:lnTo>
                  <a:lnTo>
                    <a:pt x="1372" y="202"/>
                  </a:lnTo>
                  <a:lnTo>
                    <a:pt x="1373" y="205"/>
                  </a:lnTo>
                  <a:lnTo>
                    <a:pt x="1373" y="209"/>
                  </a:lnTo>
                  <a:lnTo>
                    <a:pt x="1373" y="214"/>
                  </a:lnTo>
                  <a:lnTo>
                    <a:pt x="1373" y="220"/>
                  </a:lnTo>
                  <a:lnTo>
                    <a:pt x="1372" y="230"/>
                  </a:lnTo>
                  <a:lnTo>
                    <a:pt x="1372" y="244"/>
                  </a:lnTo>
                  <a:lnTo>
                    <a:pt x="1372" y="261"/>
                  </a:lnTo>
                  <a:lnTo>
                    <a:pt x="1372" y="282"/>
                  </a:lnTo>
                  <a:lnTo>
                    <a:pt x="1372" y="317"/>
                  </a:lnTo>
                  <a:lnTo>
                    <a:pt x="1372" y="331"/>
                  </a:lnTo>
                  <a:lnTo>
                    <a:pt x="1372" y="345"/>
                  </a:lnTo>
                  <a:lnTo>
                    <a:pt x="1373" y="357"/>
                  </a:lnTo>
                  <a:lnTo>
                    <a:pt x="1373" y="369"/>
                  </a:lnTo>
                  <a:lnTo>
                    <a:pt x="1373" y="378"/>
                  </a:lnTo>
                  <a:lnTo>
                    <a:pt x="1374" y="388"/>
                  </a:lnTo>
                  <a:lnTo>
                    <a:pt x="1375" y="397"/>
                  </a:lnTo>
                  <a:lnTo>
                    <a:pt x="1375" y="406"/>
                  </a:lnTo>
                  <a:lnTo>
                    <a:pt x="1376" y="413"/>
                  </a:lnTo>
                  <a:lnTo>
                    <a:pt x="1377" y="419"/>
                  </a:lnTo>
                  <a:lnTo>
                    <a:pt x="1379" y="424"/>
                  </a:lnTo>
                  <a:lnTo>
                    <a:pt x="1381" y="428"/>
                  </a:lnTo>
                  <a:lnTo>
                    <a:pt x="1388" y="441"/>
                  </a:lnTo>
                  <a:close/>
                  <a:moveTo>
                    <a:pt x="1484" y="446"/>
                  </a:moveTo>
                  <a:lnTo>
                    <a:pt x="1475" y="435"/>
                  </a:lnTo>
                  <a:lnTo>
                    <a:pt x="1468" y="425"/>
                  </a:lnTo>
                  <a:lnTo>
                    <a:pt x="1461" y="417"/>
                  </a:lnTo>
                  <a:lnTo>
                    <a:pt x="1457" y="410"/>
                  </a:lnTo>
                  <a:lnTo>
                    <a:pt x="1451" y="397"/>
                  </a:lnTo>
                  <a:lnTo>
                    <a:pt x="1444" y="383"/>
                  </a:lnTo>
                  <a:lnTo>
                    <a:pt x="1439" y="395"/>
                  </a:lnTo>
                  <a:lnTo>
                    <a:pt x="1432" y="406"/>
                  </a:lnTo>
                  <a:lnTo>
                    <a:pt x="1429" y="412"/>
                  </a:lnTo>
                  <a:lnTo>
                    <a:pt x="1422" y="422"/>
                  </a:lnTo>
                  <a:lnTo>
                    <a:pt x="1412" y="433"/>
                  </a:lnTo>
                  <a:lnTo>
                    <a:pt x="1401" y="447"/>
                  </a:lnTo>
                  <a:lnTo>
                    <a:pt x="1407" y="448"/>
                  </a:lnTo>
                  <a:lnTo>
                    <a:pt x="1412" y="451"/>
                  </a:lnTo>
                  <a:lnTo>
                    <a:pt x="1422" y="452"/>
                  </a:lnTo>
                  <a:lnTo>
                    <a:pt x="1441" y="452"/>
                  </a:lnTo>
                  <a:lnTo>
                    <a:pt x="1453" y="452"/>
                  </a:lnTo>
                  <a:lnTo>
                    <a:pt x="1464" y="451"/>
                  </a:lnTo>
                  <a:lnTo>
                    <a:pt x="1474" y="450"/>
                  </a:lnTo>
                  <a:lnTo>
                    <a:pt x="1484" y="446"/>
                  </a:lnTo>
                  <a:close/>
                  <a:moveTo>
                    <a:pt x="277" y="1768"/>
                  </a:moveTo>
                  <a:lnTo>
                    <a:pt x="272" y="1765"/>
                  </a:lnTo>
                  <a:lnTo>
                    <a:pt x="267" y="1761"/>
                  </a:lnTo>
                  <a:lnTo>
                    <a:pt x="264" y="1754"/>
                  </a:lnTo>
                  <a:lnTo>
                    <a:pt x="263" y="1748"/>
                  </a:lnTo>
                  <a:lnTo>
                    <a:pt x="263" y="1741"/>
                  </a:lnTo>
                  <a:lnTo>
                    <a:pt x="263" y="1733"/>
                  </a:lnTo>
                  <a:lnTo>
                    <a:pt x="265" y="1726"/>
                  </a:lnTo>
                  <a:lnTo>
                    <a:pt x="268" y="1718"/>
                  </a:lnTo>
                  <a:lnTo>
                    <a:pt x="272" y="1712"/>
                  </a:lnTo>
                  <a:lnTo>
                    <a:pt x="277" y="1704"/>
                  </a:lnTo>
                  <a:lnTo>
                    <a:pt x="282" y="1697"/>
                  </a:lnTo>
                  <a:lnTo>
                    <a:pt x="289" y="1693"/>
                  </a:lnTo>
                  <a:lnTo>
                    <a:pt x="296" y="1689"/>
                  </a:lnTo>
                  <a:lnTo>
                    <a:pt x="303" y="1685"/>
                  </a:lnTo>
                  <a:lnTo>
                    <a:pt x="311" y="1683"/>
                  </a:lnTo>
                  <a:lnTo>
                    <a:pt x="320" y="1683"/>
                  </a:lnTo>
                  <a:lnTo>
                    <a:pt x="326" y="1684"/>
                  </a:lnTo>
                  <a:lnTo>
                    <a:pt x="334" y="1684"/>
                  </a:lnTo>
                  <a:lnTo>
                    <a:pt x="337" y="1683"/>
                  </a:lnTo>
                  <a:lnTo>
                    <a:pt x="340" y="1682"/>
                  </a:lnTo>
                  <a:lnTo>
                    <a:pt x="344" y="1680"/>
                  </a:lnTo>
                  <a:lnTo>
                    <a:pt x="346" y="1678"/>
                  </a:lnTo>
                  <a:lnTo>
                    <a:pt x="347" y="1676"/>
                  </a:lnTo>
                  <a:lnTo>
                    <a:pt x="348" y="1673"/>
                  </a:lnTo>
                  <a:lnTo>
                    <a:pt x="348" y="1670"/>
                  </a:lnTo>
                  <a:lnTo>
                    <a:pt x="347" y="1668"/>
                  </a:lnTo>
                  <a:lnTo>
                    <a:pt x="346" y="1665"/>
                  </a:lnTo>
                  <a:lnTo>
                    <a:pt x="345" y="1662"/>
                  </a:lnTo>
                  <a:lnTo>
                    <a:pt x="344" y="1661"/>
                  </a:lnTo>
                  <a:lnTo>
                    <a:pt x="342" y="1660"/>
                  </a:lnTo>
                  <a:lnTo>
                    <a:pt x="333" y="1657"/>
                  </a:lnTo>
                  <a:lnTo>
                    <a:pt x="325" y="1654"/>
                  </a:lnTo>
                  <a:lnTo>
                    <a:pt x="317" y="1648"/>
                  </a:lnTo>
                  <a:lnTo>
                    <a:pt x="311" y="1642"/>
                  </a:lnTo>
                  <a:lnTo>
                    <a:pt x="304" y="1635"/>
                  </a:lnTo>
                  <a:lnTo>
                    <a:pt x="299" y="1627"/>
                  </a:lnTo>
                  <a:lnTo>
                    <a:pt x="295" y="1620"/>
                  </a:lnTo>
                  <a:lnTo>
                    <a:pt x="290" y="1611"/>
                  </a:lnTo>
                  <a:lnTo>
                    <a:pt x="286" y="1601"/>
                  </a:lnTo>
                  <a:lnTo>
                    <a:pt x="282" y="1591"/>
                  </a:lnTo>
                  <a:lnTo>
                    <a:pt x="280" y="1580"/>
                  </a:lnTo>
                  <a:lnTo>
                    <a:pt x="278" y="1569"/>
                  </a:lnTo>
                  <a:lnTo>
                    <a:pt x="277" y="1558"/>
                  </a:lnTo>
                  <a:lnTo>
                    <a:pt x="276" y="1548"/>
                  </a:lnTo>
                  <a:lnTo>
                    <a:pt x="276" y="1537"/>
                  </a:lnTo>
                  <a:lnTo>
                    <a:pt x="277" y="1525"/>
                  </a:lnTo>
                  <a:lnTo>
                    <a:pt x="278" y="1514"/>
                  </a:lnTo>
                  <a:lnTo>
                    <a:pt x="280" y="1502"/>
                  </a:lnTo>
                  <a:lnTo>
                    <a:pt x="282" y="1491"/>
                  </a:lnTo>
                  <a:lnTo>
                    <a:pt x="285" y="1480"/>
                  </a:lnTo>
                  <a:lnTo>
                    <a:pt x="289" y="1470"/>
                  </a:lnTo>
                  <a:lnTo>
                    <a:pt x="293" y="1460"/>
                  </a:lnTo>
                  <a:lnTo>
                    <a:pt x="298" y="1450"/>
                  </a:lnTo>
                  <a:lnTo>
                    <a:pt x="303" y="1440"/>
                  </a:lnTo>
                  <a:lnTo>
                    <a:pt x="310" y="1433"/>
                  </a:lnTo>
                  <a:lnTo>
                    <a:pt x="316" y="1425"/>
                  </a:lnTo>
                  <a:lnTo>
                    <a:pt x="323" y="1417"/>
                  </a:lnTo>
                  <a:lnTo>
                    <a:pt x="332" y="1412"/>
                  </a:lnTo>
                  <a:lnTo>
                    <a:pt x="339" y="1406"/>
                  </a:lnTo>
                  <a:lnTo>
                    <a:pt x="349" y="1402"/>
                  </a:lnTo>
                  <a:lnTo>
                    <a:pt x="359" y="1399"/>
                  </a:lnTo>
                  <a:lnTo>
                    <a:pt x="369" y="1397"/>
                  </a:lnTo>
                  <a:lnTo>
                    <a:pt x="378" y="1396"/>
                  </a:lnTo>
                  <a:lnTo>
                    <a:pt x="385" y="1396"/>
                  </a:lnTo>
                  <a:lnTo>
                    <a:pt x="394" y="1396"/>
                  </a:lnTo>
                  <a:lnTo>
                    <a:pt x="402" y="1397"/>
                  </a:lnTo>
                  <a:lnTo>
                    <a:pt x="409" y="1399"/>
                  </a:lnTo>
                  <a:lnTo>
                    <a:pt x="416" y="1402"/>
                  </a:lnTo>
                  <a:lnTo>
                    <a:pt x="422" y="1405"/>
                  </a:lnTo>
                  <a:lnTo>
                    <a:pt x="427" y="1410"/>
                  </a:lnTo>
                  <a:lnTo>
                    <a:pt x="431" y="1415"/>
                  </a:lnTo>
                  <a:lnTo>
                    <a:pt x="433" y="1421"/>
                  </a:lnTo>
                  <a:lnTo>
                    <a:pt x="433" y="1426"/>
                  </a:lnTo>
                  <a:lnTo>
                    <a:pt x="431" y="1429"/>
                  </a:lnTo>
                  <a:lnTo>
                    <a:pt x="428" y="1432"/>
                  </a:lnTo>
                  <a:lnTo>
                    <a:pt x="422" y="1432"/>
                  </a:lnTo>
                  <a:lnTo>
                    <a:pt x="417" y="1429"/>
                  </a:lnTo>
                  <a:lnTo>
                    <a:pt x="412" y="1425"/>
                  </a:lnTo>
                  <a:lnTo>
                    <a:pt x="404" y="1417"/>
                  </a:lnTo>
                  <a:lnTo>
                    <a:pt x="398" y="1413"/>
                  </a:lnTo>
                  <a:lnTo>
                    <a:pt x="395" y="1412"/>
                  </a:lnTo>
                  <a:lnTo>
                    <a:pt x="391" y="1411"/>
                  </a:lnTo>
                  <a:lnTo>
                    <a:pt x="385" y="1412"/>
                  </a:lnTo>
                  <a:lnTo>
                    <a:pt x="379" y="1412"/>
                  </a:lnTo>
                  <a:lnTo>
                    <a:pt x="368" y="1413"/>
                  </a:lnTo>
                  <a:lnTo>
                    <a:pt x="356" y="1417"/>
                  </a:lnTo>
                  <a:lnTo>
                    <a:pt x="351" y="1420"/>
                  </a:lnTo>
                  <a:lnTo>
                    <a:pt x="346" y="1423"/>
                  </a:lnTo>
                  <a:lnTo>
                    <a:pt x="342" y="1427"/>
                  </a:lnTo>
                  <a:lnTo>
                    <a:pt x="338" y="1433"/>
                  </a:lnTo>
                  <a:lnTo>
                    <a:pt x="333" y="1441"/>
                  </a:lnTo>
                  <a:lnTo>
                    <a:pt x="327" y="1451"/>
                  </a:lnTo>
                  <a:lnTo>
                    <a:pt x="323" y="1462"/>
                  </a:lnTo>
                  <a:lnTo>
                    <a:pt x="320" y="1472"/>
                  </a:lnTo>
                  <a:lnTo>
                    <a:pt x="319" y="1481"/>
                  </a:lnTo>
                  <a:lnTo>
                    <a:pt x="319" y="1486"/>
                  </a:lnTo>
                  <a:lnTo>
                    <a:pt x="320" y="1490"/>
                  </a:lnTo>
                  <a:lnTo>
                    <a:pt x="322" y="1492"/>
                  </a:lnTo>
                  <a:lnTo>
                    <a:pt x="325" y="1494"/>
                  </a:lnTo>
                  <a:lnTo>
                    <a:pt x="330" y="1496"/>
                  </a:lnTo>
                  <a:lnTo>
                    <a:pt x="343" y="1499"/>
                  </a:lnTo>
                  <a:lnTo>
                    <a:pt x="359" y="1502"/>
                  </a:lnTo>
                  <a:lnTo>
                    <a:pt x="375" y="1503"/>
                  </a:lnTo>
                  <a:lnTo>
                    <a:pt x="392" y="1505"/>
                  </a:lnTo>
                  <a:lnTo>
                    <a:pt x="398" y="1506"/>
                  </a:lnTo>
                  <a:lnTo>
                    <a:pt x="405" y="1508"/>
                  </a:lnTo>
                  <a:lnTo>
                    <a:pt x="410" y="1510"/>
                  </a:lnTo>
                  <a:lnTo>
                    <a:pt x="415" y="1514"/>
                  </a:lnTo>
                  <a:lnTo>
                    <a:pt x="417" y="1518"/>
                  </a:lnTo>
                  <a:lnTo>
                    <a:pt x="418" y="1522"/>
                  </a:lnTo>
                  <a:lnTo>
                    <a:pt x="417" y="1528"/>
                  </a:lnTo>
                  <a:lnTo>
                    <a:pt x="415" y="1536"/>
                  </a:lnTo>
                  <a:lnTo>
                    <a:pt x="410" y="1541"/>
                  </a:lnTo>
                  <a:lnTo>
                    <a:pt x="406" y="1543"/>
                  </a:lnTo>
                  <a:lnTo>
                    <a:pt x="402" y="1544"/>
                  </a:lnTo>
                  <a:lnTo>
                    <a:pt x="396" y="1544"/>
                  </a:lnTo>
                  <a:lnTo>
                    <a:pt x="390" y="1542"/>
                  </a:lnTo>
                  <a:lnTo>
                    <a:pt x="384" y="1540"/>
                  </a:lnTo>
                  <a:lnTo>
                    <a:pt x="379" y="1537"/>
                  </a:lnTo>
                  <a:lnTo>
                    <a:pt x="374" y="1533"/>
                  </a:lnTo>
                  <a:lnTo>
                    <a:pt x="368" y="1530"/>
                  </a:lnTo>
                  <a:lnTo>
                    <a:pt x="361" y="1527"/>
                  </a:lnTo>
                  <a:lnTo>
                    <a:pt x="356" y="1526"/>
                  </a:lnTo>
                  <a:lnTo>
                    <a:pt x="350" y="1525"/>
                  </a:lnTo>
                  <a:lnTo>
                    <a:pt x="346" y="1523"/>
                  </a:lnTo>
                  <a:lnTo>
                    <a:pt x="340" y="1525"/>
                  </a:lnTo>
                  <a:lnTo>
                    <a:pt x="336" y="1526"/>
                  </a:lnTo>
                  <a:lnTo>
                    <a:pt x="332" y="1528"/>
                  </a:lnTo>
                  <a:lnTo>
                    <a:pt x="328" y="1531"/>
                  </a:lnTo>
                  <a:lnTo>
                    <a:pt x="324" y="1534"/>
                  </a:lnTo>
                  <a:lnTo>
                    <a:pt x="321" y="1539"/>
                  </a:lnTo>
                  <a:lnTo>
                    <a:pt x="317" y="1543"/>
                  </a:lnTo>
                  <a:lnTo>
                    <a:pt x="313" y="1554"/>
                  </a:lnTo>
                  <a:lnTo>
                    <a:pt x="309" y="1567"/>
                  </a:lnTo>
                  <a:lnTo>
                    <a:pt x="308" y="1575"/>
                  </a:lnTo>
                  <a:lnTo>
                    <a:pt x="309" y="1581"/>
                  </a:lnTo>
                  <a:lnTo>
                    <a:pt x="310" y="1587"/>
                  </a:lnTo>
                  <a:lnTo>
                    <a:pt x="312" y="1590"/>
                  </a:lnTo>
                  <a:lnTo>
                    <a:pt x="315" y="1593"/>
                  </a:lnTo>
                  <a:lnTo>
                    <a:pt x="319" y="1595"/>
                  </a:lnTo>
                  <a:lnTo>
                    <a:pt x="322" y="1596"/>
                  </a:lnTo>
                  <a:lnTo>
                    <a:pt x="325" y="1596"/>
                  </a:lnTo>
                  <a:lnTo>
                    <a:pt x="337" y="1592"/>
                  </a:lnTo>
                  <a:lnTo>
                    <a:pt x="349" y="1587"/>
                  </a:lnTo>
                  <a:lnTo>
                    <a:pt x="354" y="1584"/>
                  </a:lnTo>
                  <a:lnTo>
                    <a:pt x="360" y="1578"/>
                  </a:lnTo>
                  <a:lnTo>
                    <a:pt x="363" y="1575"/>
                  </a:lnTo>
                  <a:lnTo>
                    <a:pt x="368" y="1573"/>
                  </a:lnTo>
                  <a:lnTo>
                    <a:pt x="371" y="1571"/>
                  </a:lnTo>
                  <a:lnTo>
                    <a:pt x="375" y="1571"/>
                  </a:lnTo>
                  <a:lnTo>
                    <a:pt x="378" y="1569"/>
                  </a:lnTo>
                  <a:lnTo>
                    <a:pt x="381" y="1571"/>
                  </a:lnTo>
                  <a:lnTo>
                    <a:pt x="383" y="1572"/>
                  </a:lnTo>
                  <a:lnTo>
                    <a:pt x="385" y="1574"/>
                  </a:lnTo>
                  <a:lnTo>
                    <a:pt x="386" y="1576"/>
                  </a:lnTo>
                  <a:lnTo>
                    <a:pt x="387" y="1580"/>
                  </a:lnTo>
                  <a:lnTo>
                    <a:pt x="387" y="1586"/>
                  </a:lnTo>
                  <a:lnTo>
                    <a:pt x="386" y="1593"/>
                  </a:lnTo>
                  <a:lnTo>
                    <a:pt x="386" y="1598"/>
                  </a:lnTo>
                  <a:lnTo>
                    <a:pt x="386" y="1603"/>
                  </a:lnTo>
                  <a:lnTo>
                    <a:pt x="387" y="1609"/>
                  </a:lnTo>
                  <a:lnTo>
                    <a:pt x="391" y="1614"/>
                  </a:lnTo>
                  <a:lnTo>
                    <a:pt x="395" y="1620"/>
                  </a:lnTo>
                  <a:lnTo>
                    <a:pt x="403" y="1624"/>
                  </a:lnTo>
                  <a:lnTo>
                    <a:pt x="413" y="1628"/>
                  </a:lnTo>
                  <a:lnTo>
                    <a:pt x="427" y="1632"/>
                  </a:lnTo>
                  <a:lnTo>
                    <a:pt x="430" y="1636"/>
                  </a:lnTo>
                  <a:lnTo>
                    <a:pt x="432" y="1642"/>
                  </a:lnTo>
                  <a:lnTo>
                    <a:pt x="432" y="1647"/>
                  </a:lnTo>
                  <a:lnTo>
                    <a:pt x="432" y="1654"/>
                  </a:lnTo>
                  <a:lnTo>
                    <a:pt x="430" y="1658"/>
                  </a:lnTo>
                  <a:lnTo>
                    <a:pt x="427" y="1662"/>
                  </a:lnTo>
                  <a:lnTo>
                    <a:pt x="422" y="1666"/>
                  </a:lnTo>
                  <a:lnTo>
                    <a:pt x="418" y="1668"/>
                  </a:lnTo>
                  <a:lnTo>
                    <a:pt x="408" y="1673"/>
                  </a:lnTo>
                  <a:lnTo>
                    <a:pt x="400" y="1677"/>
                  </a:lnTo>
                  <a:lnTo>
                    <a:pt x="401" y="1684"/>
                  </a:lnTo>
                  <a:lnTo>
                    <a:pt x="400" y="1691"/>
                  </a:lnTo>
                  <a:lnTo>
                    <a:pt x="398" y="1696"/>
                  </a:lnTo>
                  <a:lnTo>
                    <a:pt x="395" y="1702"/>
                  </a:lnTo>
                  <a:lnTo>
                    <a:pt x="391" y="1707"/>
                  </a:lnTo>
                  <a:lnTo>
                    <a:pt x="385" y="1711"/>
                  </a:lnTo>
                  <a:lnTo>
                    <a:pt x="379" y="1714"/>
                  </a:lnTo>
                  <a:lnTo>
                    <a:pt x="372" y="1717"/>
                  </a:lnTo>
                  <a:lnTo>
                    <a:pt x="365" y="1718"/>
                  </a:lnTo>
                  <a:lnTo>
                    <a:pt x="357" y="1720"/>
                  </a:lnTo>
                  <a:lnTo>
                    <a:pt x="349" y="1720"/>
                  </a:lnTo>
                  <a:lnTo>
                    <a:pt x="342" y="1720"/>
                  </a:lnTo>
                  <a:lnTo>
                    <a:pt x="334" y="1720"/>
                  </a:lnTo>
                  <a:lnTo>
                    <a:pt x="326" y="1719"/>
                  </a:lnTo>
                  <a:lnTo>
                    <a:pt x="320" y="1717"/>
                  </a:lnTo>
                  <a:lnTo>
                    <a:pt x="313" y="1715"/>
                  </a:lnTo>
                  <a:lnTo>
                    <a:pt x="308" y="1714"/>
                  </a:lnTo>
                  <a:lnTo>
                    <a:pt x="303" y="1715"/>
                  </a:lnTo>
                  <a:lnTo>
                    <a:pt x="299" y="1716"/>
                  </a:lnTo>
                  <a:lnTo>
                    <a:pt x="296" y="1718"/>
                  </a:lnTo>
                  <a:lnTo>
                    <a:pt x="292" y="1720"/>
                  </a:lnTo>
                  <a:lnTo>
                    <a:pt x="289" y="1724"/>
                  </a:lnTo>
                  <a:lnTo>
                    <a:pt x="287" y="1728"/>
                  </a:lnTo>
                  <a:lnTo>
                    <a:pt x="286" y="1731"/>
                  </a:lnTo>
                  <a:lnTo>
                    <a:pt x="280" y="1750"/>
                  </a:lnTo>
                  <a:lnTo>
                    <a:pt x="277" y="1768"/>
                  </a:lnTo>
                  <a:close/>
                  <a:moveTo>
                    <a:pt x="709" y="1685"/>
                  </a:moveTo>
                  <a:lnTo>
                    <a:pt x="712" y="1683"/>
                  </a:lnTo>
                  <a:lnTo>
                    <a:pt x="717" y="1681"/>
                  </a:lnTo>
                  <a:lnTo>
                    <a:pt x="722" y="1680"/>
                  </a:lnTo>
                  <a:lnTo>
                    <a:pt x="728" y="1681"/>
                  </a:lnTo>
                  <a:lnTo>
                    <a:pt x="742" y="1683"/>
                  </a:lnTo>
                  <a:lnTo>
                    <a:pt x="756" y="1689"/>
                  </a:lnTo>
                  <a:lnTo>
                    <a:pt x="786" y="1701"/>
                  </a:lnTo>
                  <a:lnTo>
                    <a:pt x="807" y="1712"/>
                  </a:lnTo>
                  <a:lnTo>
                    <a:pt x="809" y="1714"/>
                  </a:lnTo>
                  <a:lnTo>
                    <a:pt x="810" y="1717"/>
                  </a:lnTo>
                  <a:lnTo>
                    <a:pt x="810" y="1720"/>
                  </a:lnTo>
                  <a:lnTo>
                    <a:pt x="809" y="1723"/>
                  </a:lnTo>
                  <a:lnTo>
                    <a:pt x="804" y="1727"/>
                  </a:lnTo>
                  <a:lnTo>
                    <a:pt x="800" y="1729"/>
                  </a:lnTo>
                  <a:lnTo>
                    <a:pt x="795" y="1729"/>
                  </a:lnTo>
                  <a:lnTo>
                    <a:pt x="790" y="1729"/>
                  </a:lnTo>
                  <a:lnTo>
                    <a:pt x="779" y="1727"/>
                  </a:lnTo>
                  <a:lnTo>
                    <a:pt x="767" y="1721"/>
                  </a:lnTo>
                  <a:lnTo>
                    <a:pt x="755" y="1716"/>
                  </a:lnTo>
                  <a:lnTo>
                    <a:pt x="744" y="1711"/>
                  </a:lnTo>
                  <a:lnTo>
                    <a:pt x="739" y="1708"/>
                  </a:lnTo>
                  <a:lnTo>
                    <a:pt x="733" y="1707"/>
                  </a:lnTo>
                  <a:lnTo>
                    <a:pt x="728" y="1707"/>
                  </a:lnTo>
                  <a:lnTo>
                    <a:pt x="723" y="1707"/>
                  </a:lnTo>
                  <a:lnTo>
                    <a:pt x="718" y="1707"/>
                  </a:lnTo>
                  <a:lnTo>
                    <a:pt x="713" y="1707"/>
                  </a:lnTo>
                  <a:lnTo>
                    <a:pt x="709" y="1706"/>
                  </a:lnTo>
                  <a:lnTo>
                    <a:pt x="706" y="1704"/>
                  </a:lnTo>
                  <a:lnTo>
                    <a:pt x="704" y="1701"/>
                  </a:lnTo>
                  <a:lnTo>
                    <a:pt x="704" y="1696"/>
                  </a:lnTo>
                  <a:lnTo>
                    <a:pt x="705" y="1691"/>
                  </a:lnTo>
                  <a:lnTo>
                    <a:pt x="709" y="1685"/>
                  </a:lnTo>
                  <a:close/>
                  <a:moveTo>
                    <a:pt x="394" y="1989"/>
                  </a:moveTo>
                  <a:lnTo>
                    <a:pt x="398" y="1988"/>
                  </a:lnTo>
                  <a:lnTo>
                    <a:pt x="401" y="1985"/>
                  </a:lnTo>
                  <a:lnTo>
                    <a:pt x="403" y="1981"/>
                  </a:lnTo>
                  <a:lnTo>
                    <a:pt x="403" y="1975"/>
                  </a:lnTo>
                  <a:lnTo>
                    <a:pt x="403" y="1971"/>
                  </a:lnTo>
                  <a:lnTo>
                    <a:pt x="401" y="1966"/>
                  </a:lnTo>
                  <a:lnTo>
                    <a:pt x="400" y="1964"/>
                  </a:lnTo>
                  <a:lnTo>
                    <a:pt x="397" y="1963"/>
                  </a:lnTo>
                  <a:lnTo>
                    <a:pt x="395" y="1962"/>
                  </a:lnTo>
                  <a:lnTo>
                    <a:pt x="393" y="1961"/>
                  </a:lnTo>
                  <a:lnTo>
                    <a:pt x="378" y="1961"/>
                  </a:lnTo>
                  <a:lnTo>
                    <a:pt x="362" y="1958"/>
                  </a:lnTo>
                  <a:lnTo>
                    <a:pt x="356" y="1955"/>
                  </a:lnTo>
                  <a:lnTo>
                    <a:pt x="349" y="1951"/>
                  </a:lnTo>
                  <a:lnTo>
                    <a:pt x="343" y="1945"/>
                  </a:lnTo>
                  <a:lnTo>
                    <a:pt x="337" y="1935"/>
                  </a:lnTo>
                  <a:lnTo>
                    <a:pt x="335" y="1929"/>
                  </a:lnTo>
                  <a:lnTo>
                    <a:pt x="334" y="1925"/>
                  </a:lnTo>
                  <a:lnTo>
                    <a:pt x="334" y="1919"/>
                  </a:lnTo>
                  <a:lnTo>
                    <a:pt x="335" y="1915"/>
                  </a:lnTo>
                  <a:lnTo>
                    <a:pt x="335" y="1910"/>
                  </a:lnTo>
                  <a:lnTo>
                    <a:pt x="334" y="1904"/>
                  </a:lnTo>
                  <a:lnTo>
                    <a:pt x="331" y="1898"/>
                  </a:lnTo>
                  <a:lnTo>
                    <a:pt x="326" y="1890"/>
                  </a:lnTo>
                  <a:lnTo>
                    <a:pt x="320" y="1882"/>
                  </a:lnTo>
                  <a:lnTo>
                    <a:pt x="312" y="1877"/>
                  </a:lnTo>
                  <a:lnTo>
                    <a:pt x="305" y="1871"/>
                  </a:lnTo>
                  <a:lnTo>
                    <a:pt x="298" y="1867"/>
                  </a:lnTo>
                  <a:lnTo>
                    <a:pt x="284" y="1859"/>
                  </a:lnTo>
                  <a:lnTo>
                    <a:pt x="273" y="1853"/>
                  </a:lnTo>
                  <a:lnTo>
                    <a:pt x="269" y="1850"/>
                  </a:lnTo>
                  <a:lnTo>
                    <a:pt x="267" y="1847"/>
                  </a:lnTo>
                  <a:lnTo>
                    <a:pt x="265" y="1844"/>
                  </a:lnTo>
                  <a:lnTo>
                    <a:pt x="264" y="1842"/>
                  </a:lnTo>
                  <a:lnTo>
                    <a:pt x="262" y="1835"/>
                  </a:lnTo>
                  <a:lnTo>
                    <a:pt x="263" y="1829"/>
                  </a:lnTo>
                  <a:lnTo>
                    <a:pt x="265" y="1818"/>
                  </a:lnTo>
                  <a:lnTo>
                    <a:pt x="268" y="1810"/>
                  </a:lnTo>
                  <a:lnTo>
                    <a:pt x="269" y="1805"/>
                  </a:lnTo>
                  <a:lnTo>
                    <a:pt x="268" y="1799"/>
                  </a:lnTo>
                  <a:lnTo>
                    <a:pt x="267" y="1794"/>
                  </a:lnTo>
                  <a:lnTo>
                    <a:pt x="265" y="1788"/>
                  </a:lnTo>
                  <a:lnTo>
                    <a:pt x="262" y="1784"/>
                  </a:lnTo>
                  <a:lnTo>
                    <a:pt x="258" y="1782"/>
                  </a:lnTo>
                  <a:lnTo>
                    <a:pt x="257" y="1782"/>
                  </a:lnTo>
                  <a:lnTo>
                    <a:pt x="256" y="1782"/>
                  </a:lnTo>
                  <a:lnTo>
                    <a:pt x="255" y="1783"/>
                  </a:lnTo>
                  <a:lnTo>
                    <a:pt x="254" y="1785"/>
                  </a:lnTo>
                  <a:lnTo>
                    <a:pt x="245" y="1790"/>
                  </a:lnTo>
                  <a:lnTo>
                    <a:pt x="238" y="1798"/>
                  </a:lnTo>
                  <a:lnTo>
                    <a:pt x="233" y="1805"/>
                  </a:lnTo>
                  <a:lnTo>
                    <a:pt x="230" y="1812"/>
                  </a:lnTo>
                  <a:lnTo>
                    <a:pt x="228" y="1820"/>
                  </a:lnTo>
                  <a:lnTo>
                    <a:pt x="228" y="1828"/>
                  </a:lnTo>
                  <a:lnTo>
                    <a:pt x="229" y="1836"/>
                  </a:lnTo>
                  <a:lnTo>
                    <a:pt x="231" y="1844"/>
                  </a:lnTo>
                  <a:lnTo>
                    <a:pt x="234" y="1853"/>
                  </a:lnTo>
                  <a:lnTo>
                    <a:pt x="239" y="1860"/>
                  </a:lnTo>
                  <a:lnTo>
                    <a:pt x="243" y="1869"/>
                  </a:lnTo>
                  <a:lnTo>
                    <a:pt x="249" y="1877"/>
                  </a:lnTo>
                  <a:lnTo>
                    <a:pt x="261" y="1891"/>
                  </a:lnTo>
                  <a:lnTo>
                    <a:pt x="274" y="1904"/>
                  </a:lnTo>
                  <a:lnTo>
                    <a:pt x="277" y="1907"/>
                  </a:lnTo>
                  <a:lnTo>
                    <a:pt x="279" y="1910"/>
                  </a:lnTo>
                  <a:lnTo>
                    <a:pt x="280" y="1913"/>
                  </a:lnTo>
                  <a:lnTo>
                    <a:pt x="281" y="1915"/>
                  </a:lnTo>
                  <a:lnTo>
                    <a:pt x="280" y="1920"/>
                  </a:lnTo>
                  <a:lnTo>
                    <a:pt x="278" y="1925"/>
                  </a:lnTo>
                  <a:lnTo>
                    <a:pt x="275" y="1930"/>
                  </a:lnTo>
                  <a:lnTo>
                    <a:pt x="274" y="1936"/>
                  </a:lnTo>
                  <a:lnTo>
                    <a:pt x="274" y="1940"/>
                  </a:lnTo>
                  <a:lnTo>
                    <a:pt x="275" y="1943"/>
                  </a:lnTo>
                  <a:lnTo>
                    <a:pt x="276" y="1948"/>
                  </a:lnTo>
                  <a:lnTo>
                    <a:pt x="278" y="1952"/>
                  </a:lnTo>
                  <a:lnTo>
                    <a:pt x="282" y="1958"/>
                  </a:lnTo>
                  <a:lnTo>
                    <a:pt x="289" y="1968"/>
                  </a:lnTo>
                  <a:lnTo>
                    <a:pt x="298" y="1977"/>
                  </a:lnTo>
                  <a:lnTo>
                    <a:pt x="310" y="1988"/>
                  </a:lnTo>
                  <a:lnTo>
                    <a:pt x="316" y="1993"/>
                  </a:lnTo>
                  <a:lnTo>
                    <a:pt x="324" y="1997"/>
                  </a:lnTo>
                  <a:lnTo>
                    <a:pt x="332" y="2000"/>
                  </a:lnTo>
                  <a:lnTo>
                    <a:pt x="339" y="2004"/>
                  </a:lnTo>
                  <a:lnTo>
                    <a:pt x="348" y="2005"/>
                  </a:lnTo>
                  <a:lnTo>
                    <a:pt x="358" y="2006"/>
                  </a:lnTo>
                  <a:lnTo>
                    <a:pt x="368" y="2005"/>
                  </a:lnTo>
                  <a:lnTo>
                    <a:pt x="378" y="2001"/>
                  </a:lnTo>
                  <a:lnTo>
                    <a:pt x="386" y="1996"/>
                  </a:lnTo>
                  <a:lnTo>
                    <a:pt x="394" y="1989"/>
                  </a:lnTo>
                  <a:close/>
                  <a:moveTo>
                    <a:pt x="646" y="1498"/>
                  </a:moveTo>
                  <a:lnTo>
                    <a:pt x="650" y="1493"/>
                  </a:lnTo>
                  <a:lnTo>
                    <a:pt x="654" y="1488"/>
                  </a:lnTo>
                  <a:lnTo>
                    <a:pt x="657" y="1486"/>
                  </a:lnTo>
                  <a:lnTo>
                    <a:pt x="657" y="1483"/>
                  </a:lnTo>
                  <a:lnTo>
                    <a:pt x="657" y="1479"/>
                  </a:lnTo>
                  <a:lnTo>
                    <a:pt x="653" y="1473"/>
                  </a:lnTo>
                  <a:lnTo>
                    <a:pt x="645" y="1457"/>
                  </a:lnTo>
                  <a:lnTo>
                    <a:pt x="639" y="1443"/>
                  </a:lnTo>
                  <a:lnTo>
                    <a:pt x="635" y="1431"/>
                  </a:lnTo>
                  <a:lnTo>
                    <a:pt x="634" y="1421"/>
                  </a:lnTo>
                  <a:lnTo>
                    <a:pt x="632" y="1412"/>
                  </a:lnTo>
                  <a:lnTo>
                    <a:pt x="635" y="1404"/>
                  </a:lnTo>
                  <a:lnTo>
                    <a:pt x="637" y="1398"/>
                  </a:lnTo>
                  <a:lnTo>
                    <a:pt x="640" y="1392"/>
                  </a:lnTo>
                  <a:lnTo>
                    <a:pt x="649" y="1382"/>
                  </a:lnTo>
                  <a:lnTo>
                    <a:pt x="658" y="1373"/>
                  </a:lnTo>
                  <a:lnTo>
                    <a:pt x="661" y="1367"/>
                  </a:lnTo>
                  <a:lnTo>
                    <a:pt x="664" y="1361"/>
                  </a:lnTo>
                  <a:lnTo>
                    <a:pt x="666" y="1353"/>
                  </a:lnTo>
                  <a:lnTo>
                    <a:pt x="667" y="1344"/>
                  </a:lnTo>
                  <a:lnTo>
                    <a:pt x="666" y="1340"/>
                  </a:lnTo>
                  <a:lnTo>
                    <a:pt x="666" y="1336"/>
                  </a:lnTo>
                  <a:lnTo>
                    <a:pt x="664" y="1333"/>
                  </a:lnTo>
                  <a:lnTo>
                    <a:pt x="662" y="1330"/>
                  </a:lnTo>
                  <a:lnTo>
                    <a:pt x="657" y="1327"/>
                  </a:lnTo>
                  <a:lnTo>
                    <a:pt x="650" y="1323"/>
                  </a:lnTo>
                  <a:lnTo>
                    <a:pt x="645" y="1321"/>
                  </a:lnTo>
                  <a:lnTo>
                    <a:pt x="639" y="1322"/>
                  </a:lnTo>
                  <a:lnTo>
                    <a:pt x="634" y="1323"/>
                  </a:lnTo>
                  <a:lnTo>
                    <a:pt x="627" y="1324"/>
                  </a:lnTo>
                  <a:lnTo>
                    <a:pt x="623" y="1327"/>
                  </a:lnTo>
                  <a:lnTo>
                    <a:pt x="617" y="1328"/>
                  </a:lnTo>
                  <a:lnTo>
                    <a:pt x="612" y="1328"/>
                  </a:lnTo>
                  <a:lnTo>
                    <a:pt x="607" y="1327"/>
                  </a:lnTo>
                  <a:lnTo>
                    <a:pt x="602" y="1323"/>
                  </a:lnTo>
                  <a:lnTo>
                    <a:pt x="595" y="1319"/>
                  </a:lnTo>
                  <a:lnTo>
                    <a:pt x="591" y="1315"/>
                  </a:lnTo>
                  <a:lnTo>
                    <a:pt x="585" y="1309"/>
                  </a:lnTo>
                  <a:lnTo>
                    <a:pt x="580" y="1304"/>
                  </a:lnTo>
                  <a:lnTo>
                    <a:pt x="576" y="1300"/>
                  </a:lnTo>
                  <a:lnTo>
                    <a:pt x="570" y="1297"/>
                  </a:lnTo>
                  <a:lnTo>
                    <a:pt x="565" y="1297"/>
                  </a:lnTo>
                  <a:lnTo>
                    <a:pt x="553" y="1299"/>
                  </a:lnTo>
                  <a:lnTo>
                    <a:pt x="541" y="1304"/>
                  </a:lnTo>
                  <a:lnTo>
                    <a:pt x="535" y="1305"/>
                  </a:lnTo>
                  <a:lnTo>
                    <a:pt x="530" y="1305"/>
                  </a:lnTo>
                  <a:lnTo>
                    <a:pt x="524" y="1304"/>
                  </a:lnTo>
                  <a:lnTo>
                    <a:pt x="519" y="1300"/>
                  </a:lnTo>
                  <a:lnTo>
                    <a:pt x="509" y="1294"/>
                  </a:lnTo>
                  <a:lnTo>
                    <a:pt x="503" y="1288"/>
                  </a:lnTo>
                  <a:lnTo>
                    <a:pt x="499" y="1286"/>
                  </a:lnTo>
                  <a:lnTo>
                    <a:pt x="496" y="1285"/>
                  </a:lnTo>
                  <a:lnTo>
                    <a:pt x="485" y="1286"/>
                  </a:lnTo>
                  <a:lnTo>
                    <a:pt x="455" y="1288"/>
                  </a:lnTo>
                  <a:lnTo>
                    <a:pt x="452" y="1288"/>
                  </a:lnTo>
                  <a:lnTo>
                    <a:pt x="448" y="1289"/>
                  </a:lnTo>
                  <a:lnTo>
                    <a:pt x="444" y="1291"/>
                  </a:lnTo>
                  <a:lnTo>
                    <a:pt x="440" y="1293"/>
                  </a:lnTo>
                  <a:lnTo>
                    <a:pt x="433" y="1299"/>
                  </a:lnTo>
                  <a:lnTo>
                    <a:pt x="426" y="1308"/>
                  </a:lnTo>
                  <a:lnTo>
                    <a:pt x="420" y="1318"/>
                  </a:lnTo>
                  <a:lnTo>
                    <a:pt x="414" y="1330"/>
                  </a:lnTo>
                  <a:lnTo>
                    <a:pt x="409" y="1343"/>
                  </a:lnTo>
                  <a:lnTo>
                    <a:pt x="405" y="1358"/>
                  </a:lnTo>
                  <a:lnTo>
                    <a:pt x="403" y="1364"/>
                  </a:lnTo>
                  <a:lnTo>
                    <a:pt x="401" y="1368"/>
                  </a:lnTo>
                  <a:lnTo>
                    <a:pt x="397" y="1371"/>
                  </a:lnTo>
                  <a:lnTo>
                    <a:pt x="393" y="1374"/>
                  </a:lnTo>
                  <a:lnTo>
                    <a:pt x="390" y="1374"/>
                  </a:lnTo>
                  <a:lnTo>
                    <a:pt x="385" y="1374"/>
                  </a:lnTo>
                  <a:lnTo>
                    <a:pt x="382" y="1371"/>
                  </a:lnTo>
                  <a:lnTo>
                    <a:pt x="380" y="1369"/>
                  </a:lnTo>
                  <a:lnTo>
                    <a:pt x="378" y="1366"/>
                  </a:lnTo>
                  <a:lnTo>
                    <a:pt x="377" y="1358"/>
                  </a:lnTo>
                  <a:lnTo>
                    <a:pt x="375" y="1350"/>
                  </a:lnTo>
                  <a:lnTo>
                    <a:pt x="377" y="1339"/>
                  </a:lnTo>
                  <a:lnTo>
                    <a:pt x="378" y="1328"/>
                  </a:lnTo>
                  <a:lnTo>
                    <a:pt x="382" y="1316"/>
                  </a:lnTo>
                  <a:lnTo>
                    <a:pt x="384" y="1310"/>
                  </a:lnTo>
                  <a:lnTo>
                    <a:pt x="387" y="1305"/>
                  </a:lnTo>
                  <a:lnTo>
                    <a:pt x="391" y="1299"/>
                  </a:lnTo>
                  <a:lnTo>
                    <a:pt x="395" y="1295"/>
                  </a:lnTo>
                  <a:lnTo>
                    <a:pt x="402" y="1288"/>
                  </a:lnTo>
                  <a:lnTo>
                    <a:pt x="409" y="1284"/>
                  </a:lnTo>
                  <a:lnTo>
                    <a:pt x="418" y="1280"/>
                  </a:lnTo>
                  <a:lnTo>
                    <a:pt x="427" y="1275"/>
                  </a:lnTo>
                  <a:lnTo>
                    <a:pt x="444" y="1269"/>
                  </a:lnTo>
                  <a:lnTo>
                    <a:pt x="460" y="1262"/>
                  </a:lnTo>
                  <a:lnTo>
                    <a:pt x="471" y="1256"/>
                  </a:lnTo>
                  <a:lnTo>
                    <a:pt x="483" y="1251"/>
                  </a:lnTo>
                  <a:lnTo>
                    <a:pt x="495" y="1248"/>
                  </a:lnTo>
                  <a:lnTo>
                    <a:pt x="507" y="1247"/>
                  </a:lnTo>
                  <a:lnTo>
                    <a:pt x="520" y="1247"/>
                  </a:lnTo>
                  <a:lnTo>
                    <a:pt x="532" y="1249"/>
                  </a:lnTo>
                  <a:lnTo>
                    <a:pt x="546" y="1252"/>
                  </a:lnTo>
                  <a:lnTo>
                    <a:pt x="560" y="1257"/>
                  </a:lnTo>
                  <a:lnTo>
                    <a:pt x="569" y="1261"/>
                  </a:lnTo>
                  <a:lnTo>
                    <a:pt x="577" y="1265"/>
                  </a:lnTo>
                  <a:lnTo>
                    <a:pt x="584" y="1271"/>
                  </a:lnTo>
                  <a:lnTo>
                    <a:pt x="591" y="1277"/>
                  </a:lnTo>
                  <a:lnTo>
                    <a:pt x="597" y="1284"/>
                  </a:lnTo>
                  <a:lnTo>
                    <a:pt x="602" y="1291"/>
                  </a:lnTo>
                  <a:lnTo>
                    <a:pt x="607" y="1298"/>
                  </a:lnTo>
                  <a:lnTo>
                    <a:pt x="612" y="1306"/>
                  </a:lnTo>
                  <a:lnTo>
                    <a:pt x="613" y="1308"/>
                  </a:lnTo>
                  <a:lnTo>
                    <a:pt x="615" y="1310"/>
                  </a:lnTo>
                  <a:lnTo>
                    <a:pt x="617" y="1310"/>
                  </a:lnTo>
                  <a:lnTo>
                    <a:pt x="620" y="1310"/>
                  </a:lnTo>
                  <a:lnTo>
                    <a:pt x="627" y="1309"/>
                  </a:lnTo>
                  <a:lnTo>
                    <a:pt x="635" y="1308"/>
                  </a:lnTo>
                  <a:lnTo>
                    <a:pt x="643" y="1306"/>
                  </a:lnTo>
                  <a:lnTo>
                    <a:pt x="652" y="1306"/>
                  </a:lnTo>
                  <a:lnTo>
                    <a:pt x="657" y="1306"/>
                  </a:lnTo>
                  <a:lnTo>
                    <a:pt x="661" y="1307"/>
                  </a:lnTo>
                  <a:lnTo>
                    <a:pt x="665" y="1308"/>
                  </a:lnTo>
                  <a:lnTo>
                    <a:pt x="670" y="1310"/>
                  </a:lnTo>
                  <a:lnTo>
                    <a:pt x="675" y="1312"/>
                  </a:lnTo>
                  <a:lnTo>
                    <a:pt x="681" y="1314"/>
                  </a:lnTo>
                  <a:lnTo>
                    <a:pt x="685" y="1316"/>
                  </a:lnTo>
                  <a:lnTo>
                    <a:pt x="688" y="1318"/>
                  </a:lnTo>
                  <a:lnTo>
                    <a:pt x="692" y="1321"/>
                  </a:lnTo>
                  <a:lnTo>
                    <a:pt x="694" y="1326"/>
                  </a:lnTo>
                  <a:lnTo>
                    <a:pt x="697" y="1331"/>
                  </a:lnTo>
                  <a:lnTo>
                    <a:pt x="699" y="1338"/>
                  </a:lnTo>
                  <a:lnTo>
                    <a:pt x="700" y="1346"/>
                  </a:lnTo>
                  <a:lnTo>
                    <a:pt x="700" y="1355"/>
                  </a:lnTo>
                  <a:lnTo>
                    <a:pt x="699" y="1364"/>
                  </a:lnTo>
                  <a:lnTo>
                    <a:pt x="698" y="1374"/>
                  </a:lnTo>
                  <a:lnTo>
                    <a:pt x="692" y="1392"/>
                  </a:lnTo>
                  <a:lnTo>
                    <a:pt x="685" y="1411"/>
                  </a:lnTo>
                  <a:lnTo>
                    <a:pt x="684" y="1414"/>
                  </a:lnTo>
                  <a:lnTo>
                    <a:pt x="683" y="1416"/>
                  </a:lnTo>
                  <a:lnTo>
                    <a:pt x="685" y="1423"/>
                  </a:lnTo>
                  <a:lnTo>
                    <a:pt x="688" y="1427"/>
                  </a:lnTo>
                  <a:lnTo>
                    <a:pt x="692" y="1429"/>
                  </a:lnTo>
                  <a:lnTo>
                    <a:pt x="695" y="1429"/>
                  </a:lnTo>
                  <a:lnTo>
                    <a:pt x="699" y="1429"/>
                  </a:lnTo>
                  <a:lnTo>
                    <a:pt x="704" y="1426"/>
                  </a:lnTo>
                  <a:lnTo>
                    <a:pt x="708" y="1423"/>
                  </a:lnTo>
                  <a:lnTo>
                    <a:pt x="713" y="1418"/>
                  </a:lnTo>
                  <a:lnTo>
                    <a:pt x="723" y="1406"/>
                  </a:lnTo>
                  <a:lnTo>
                    <a:pt x="734" y="1393"/>
                  </a:lnTo>
                  <a:lnTo>
                    <a:pt x="744" y="1379"/>
                  </a:lnTo>
                  <a:lnTo>
                    <a:pt x="753" y="1366"/>
                  </a:lnTo>
                  <a:lnTo>
                    <a:pt x="758" y="1359"/>
                  </a:lnTo>
                  <a:lnTo>
                    <a:pt x="764" y="1354"/>
                  </a:lnTo>
                  <a:lnTo>
                    <a:pt x="769" y="1350"/>
                  </a:lnTo>
                  <a:lnTo>
                    <a:pt x="776" y="1346"/>
                  </a:lnTo>
                  <a:lnTo>
                    <a:pt x="782" y="1344"/>
                  </a:lnTo>
                  <a:lnTo>
                    <a:pt x="790" y="1343"/>
                  </a:lnTo>
                  <a:lnTo>
                    <a:pt x="799" y="1343"/>
                  </a:lnTo>
                  <a:lnTo>
                    <a:pt x="807" y="1344"/>
                  </a:lnTo>
                  <a:lnTo>
                    <a:pt x="813" y="1345"/>
                  </a:lnTo>
                  <a:lnTo>
                    <a:pt x="819" y="1346"/>
                  </a:lnTo>
                  <a:lnTo>
                    <a:pt x="825" y="1349"/>
                  </a:lnTo>
                  <a:lnTo>
                    <a:pt x="830" y="1352"/>
                  </a:lnTo>
                  <a:lnTo>
                    <a:pt x="836" y="1355"/>
                  </a:lnTo>
                  <a:lnTo>
                    <a:pt x="840" y="1359"/>
                  </a:lnTo>
                  <a:lnTo>
                    <a:pt x="846" y="1365"/>
                  </a:lnTo>
                  <a:lnTo>
                    <a:pt x="851" y="1371"/>
                  </a:lnTo>
                  <a:lnTo>
                    <a:pt x="854" y="1377"/>
                  </a:lnTo>
                  <a:lnTo>
                    <a:pt x="858" y="1382"/>
                  </a:lnTo>
                  <a:lnTo>
                    <a:pt x="860" y="1388"/>
                  </a:lnTo>
                  <a:lnTo>
                    <a:pt x="861" y="1392"/>
                  </a:lnTo>
                  <a:lnTo>
                    <a:pt x="860" y="1397"/>
                  </a:lnTo>
                  <a:lnTo>
                    <a:pt x="857" y="1400"/>
                  </a:lnTo>
                  <a:lnTo>
                    <a:pt x="851" y="1402"/>
                  </a:lnTo>
                  <a:lnTo>
                    <a:pt x="844" y="1403"/>
                  </a:lnTo>
                  <a:lnTo>
                    <a:pt x="837" y="1404"/>
                  </a:lnTo>
                  <a:lnTo>
                    <a:pt x="829" y="1404"/>
                  </a:lnTo>
                  <a:lnTo>
                    <a:pt x="821" y="1403"/>
                  </a:lnTo>
                  <a:lnTo>
                    <a:pt x="812" y="1402"/>
                  </a:lnTo>
                  <a:lnTo>
                    <a:pt x="803" y="1399"/>
                  </a:lnTo>
                  <a:lnTo>
                    <a:pt x="793" y="1396"/>
                  </a:lnTo>
                  <a:lnTo>
                    <a:pt x="782" y="1389"/>
                  </a:lnTo>
                  <a:lnTo>
                    <a:pt x="772" y="1381"/>
                  </a:lnTo>
                  <a:lnTo>
                    <a:pt x="769" y="1379"/>
                  </a:lnTo>
                  <a:lnTo>
                    <a:pt x="767" y="1378"/>
                  </a:lnTo>
                  <a:lnTo>
                    <a:pt x="764" y="1379"/>
                  </a:lnTo>
                  <a:lnTo>
                    <a:pt x="762" y="1380"/>
                  </a:lnTo>
                  <a:lnTo>
                    <a:pt x="758" y="1385"/>
                  </a:lnTo>
                  <a:lnTo>
                    <a:pt x="755" y="1391"/>
                  </a:lnTo>
                  <a:lnTo>
                    <a:pt x="751" y="1406"/>
                  </a:lnTo>
                  <a:lnTo>
                    <a:pt x="748" y="1418"/>
                  </a:lnTo>
                  <a:lnTo>
                    <a:pt x="747" y="1426"/>
                  </a:lnTo>
                  <a:lnTo>
                    <a:pt x="744" y="1434"/>
                  </a:lnTo>
                  <a:lnTo>
                    <a:pt x="741" y="1441"/>
                  </a:lnTo>
                  <a:lnTo>
                    <a:pt x="735" y="1447"/>
                  </a:lnTo>
                  <a:lnTo>
                    <a:pt x="723" y="1458"/>
                  </a:lnTo>
                  <a:lnTo>
                    <a:pt x="709" y="1468"/>
                  </a:lnTo>
                  <a:lnTo>
                    <a:pt x="694" y="1478"/>
                  </a:lnTo>
                  <a:lnTo>
                    <a:pt x="681" y="1490"/>
                  </a:lnTo>
                  <a:lnTo>
                    <a:pt x="675" y="1496"/>
                  </a:lnTo>
                  <a:lnTo>
                    <a:pt x="671" y="1504"/>
                  </a:lnTo>
                  <a:lnTo>
                    <a:pt x="667" y="1513"/>
                  </a:lnTo>
                  <a:lnTo>
                    <a:pt x="665" y="1521"/>
                  </a:lnTo>
                  <a:lnTo>
                    <a:pt x="664" y="1530"/>
                  </a:lnTo>
                  <a:lnTo>
                    <a:pt x="662" y="1534"/>
                  </a:lnTo>
                  <a:lnTo>
                    <a:pt x="659" y="1539"/>
                  </a:lnTo>
                  <a:lnTo>
                    <a:pt x="651" y="1548"/>
                  </a:lnTo>
                  <a:lnTo>
                    <a:pt x="649" y="1551"/>
                  </a:lnTo>
                  <a:lnTo>
                    <a:pt x="647" y="1552"/>
                  </a:lnTo>
                  <a:lnTo>
                    <a:pt x="645" y="1553"/>
                  </a:lnTo>
                  <a:lnTo>
                    <a:pt x="642" y="1553"/>
                  </a:lnTo>
                  <a:lnTo>
                    <a:pt x="641" y="1552"/>
                  </a:lnTo>
                  <a:lnTo>
                    <a:pt x="640" y="1550"/>
                  </a:lnTo>
                  <a:lnTo>
                    <a:pt x="640" y="1548"/>
                  </a:lnTo>
                  <a:lnTo>
                    <a:pt x="640" y="1543"/>
                  </a:lnTo>
                  <a:lnTo>
                    <a:pt x="643" y="1530"/>
                  </a:lnTo>
                  <a:lnTo>
                    <a:pt x="643" y="1525"/>
                  </a:lnTo>
                  <a:lnTo>
                    <a:pt x="643" y="1520"/>
                  </a:lnTo>
                  <a:lnTo>
                    <a:pt x="643" y="1510"/>
                  </a:lnTo>
                  <a:lnTo>
                    <a:pt x="643" y="1505"/>
                  </a:lnTo>
                  <a:lnTo>
                    <a:pt x="646" y="1498"/>
                  </a:lnTo>
                  <a:close/>
                  <a:moveTo>
                    <a:pt x="617" y="1739"/>
                  </a:moveTo>
                  <a:lnTo>
                    <a:pt x="611" y="1738"/>
                  </a:lnTo>
                  <a:lnTo>
                    <a:pt x="604" y="1736"/>
                  </a:lnTo>
                  <a:lnTo>
                    <a:pt x="596" y="1732"/>
                  </a:lnTo>
                  <a:lnTo>
                    <a:pt x="589" y="1728"/>
                  </a:lnTo>
                  <a:lnTo>
                    <a:pt x="581" y="1721"/>
                  </a:lnTo>
                  <a:lnTo>
                    <a:pt x="573" y="1716"/>
                  </a:lnTo>
                  <a:lnTo>
                    <a:pt x="567" y="1708"/>
                  </a:lnTo>
                  <a:lnTo>
                    <a:pt x="560" y="1701"/>
                  </a:lnTo>
                  <a:lnTo>
                    <a:pt x="553" y="1690"/>
                  </a:lnTo>
                  <a:lnTo>
                    <a:pt x="546" y="1679"/>
                  </a:lnTo>
                  <a:lnTo>
                    <a:pt x="542" y="1668"/>
                  </a:lnTo>
                  <a:lnTo>
                    <a:pt x="537" y="1656"/>
                  </a:lnTo>
                  <a:lnTo>
                    <a:pt x="522" y="1651"/>
                  </a:lnTo>
                  <a:lnTo>
                    <a:pt x="509" y="1647"/>
                  </a:lnTo>
                  <a:lnTo>
                    <a:pt x="497" y="1642"/>
                  </a:lnTo>
                  <a:lnTo>
                    <a:pt x="487" y="1636"/>
                  </a:lnTo>
                  <a:lnTo>
                    <a:pt x="477" y="1631"/>
                  </a:lnTo>
                  <a:lnTo>
                    <a:pt x="468" y="1624"/>
                  </a:lnTo>
                  <a:lnTo>
                    <a:pt x="461" y="1619"/>
                  </a:lnTo>
                  <a:lnTo>
                    <a:pt x="454" y="1612"/>
                  </a:lnTo>
                  <a:lnTo>
                    <a:pt x="444" y="1601"/>
                  </a:lnTo>
                  <a:lnTo>
                    <a:pt x="438" y="1591"/>
                  </a:lnTo>
                  <a:lnTo>
                    <a:pt x="433" y="1584"/>
                  </a:lnTo>
                  <a:lnTo>
                    <a:pt x="432" y="1579"/>
                  </a:lnTo>
                  <a:lnTo>
                    <a:pt x="435" y="1578"/>
                  </a:lnTo>
                  <a:lnTo>
                    <a:pt x="442" y="1579"/>
                  </a:lnTo>
                  <a:lnTo>
                    <a:pt x="445" y="1580"/>
                  </a:lnTo>
                  <a:lnTo>
                    <a:pt x="450" y="1581"/>
                  </a:lnTo>
                  <a:lnTo>
                    <a:pt x="454" y="1585"/>
                  </a:lnTo>
                  <a:lnTo>
                    <a:pt x="459" y="1588"/>
                  </a:lnTo>
                  <a:lnTo>
                    <a:pt x="463" y="1593"/>
                  </a:lnTo>
                  <a:lnTo>
                    <a:pt x="467" y="1598"/>
                  </a:lnTo>
                  <a:lnTo>
                    <a:pt x="474" y="1602"/>
                  </a:lnTo>
                  <a:lnTo>
                    <a:pt x="479" y="1607"/>
                  </a:lnTo>
                  <a:lnTo>
                    <a:pt x="491" y="1613"/>
                  </a:lnTo>
                  <a:lnTo>
                    <a:pt x="503" y="1618"/>
                  </a:lnTo>
                  <a:lnTo>
                    <a:pt x="513" y="1621"/>
                  </a:lnTo>
                  <a:lnTo>
                    <a:pt x="522" y="1623"/>
                  </a:lnTo>
                  <a:lnTo>
                    <a:pt x="529" y="1623"/>
                  </a:lnTo>
                  <a:lnTo>
                    <a:pt x="531" y="1623"/>
                  </a:lnTo>
                  <a:lnTo>
                    <a:pt x="530" y="1608"/>
                  </a:lnTo>
                  <a:lnTo>
                    <a:pt x="530" y="1593"/>
                  </a:lnTo>
                  <a:lnTo>
                    <a:pt x="531" y="1578"/>
                  </a:lnTo>
                  <a:lnTo>
                    <a:pt x="532" y="1562"/>
                  </a:lnTo>
                  <a:lnTo>
                    <a:pt x="533" y="1555"/>
                  </a:lnTo>
                  <a:lnTo>
                    <a:pt x="534" y="1551"/>
                  </a:lnTo>
                  <a:lnTo>
                    <a:pt x="535" y="1549"/>
                  </a:lnTo>
                  <a:lnTo>
                    <a:pt x="534" y="1546"/>
                  </a:lnTo>
                  <a:lnTo>
                    <a:pt x="533" y="1544"/>
                  </a:lnTo>
                  <a:lnTo>
                    <a:pt x="531" y="1542"/>
                  </a:lnTo>
                  <a:lnTo>
                    <a:pt x="522" y="1537"/>
                  </a:lnTo>
                  <a:lnTo>
                    <a:pt x="515" y="1533"/>
                  </a:lnTo>
                  <a:lnTo>
                    <a:pt x="509" y="1530"/>
                  </a:lnTo>
                  <a:lnTo>
                    <a:pt x="502" y="1528"/>
                  </a:lnTo>
                  <a:lnTo>
                    <a:pt x="490" y="1526"/>
                  </a:lnTo>
                  <a:lnTo>
                    <a:pt x="480" y="1526"/>
                  </a:lnTo>
                  <a:lnTo>
                    <a:pt x="472" y="1526"/>
                  </a:lnTo>
                  <a:lnTo>
                    <a:pt x="463" y="1526"/>
                  </a:lnTo>
                  <a:lnTo>
                    <a:pt x="460" y="1525"/>
                  </a:lnTo>
                  <a:lnTo>
                    <a:pt x="456" y="1523"/>
                  </a:lnTo>
                  <a:lnTo>
                    <a:pt x="453" y="1521"/>
                  </a:lnTo>
                  <a:lnTo>
                    <a:pt x="450" y="1519"/>
                  </a:lnTo>
                  <a:lnTo>
                    <a:pt x="445" y="1514"/>
                  </a:lnTo>
                  <a:lnTo>
                    <a:pt x="443" y="1509"/>
                  </a:lnTo>
                  <a:lnTo>
                    <a:pt x="441" y="1505"/>
                  </a:lnTo>
                  <a:lnTo>
                    <a:pt x="439" y="1499"/>
                  </a:lnTo>
                  <a:lnTo>
                    <a:pt x="439" y="1495"/>
                  </a:lnTo>
                  <a:lnTo>
                    <a:pt x="439" y="1491"/>
                  </a:lnTo>
                  <a:lnTo>
                    <a:pt x="439" y="1486"/>
                  </a:lnTo>
                  <a:lnTo>
                    <a:pt x="441" y="1483"/>
                  </a:lnTo>
                  <a:lnTo>
                    <a:pt x="443" y="1480"/>
                  </a:lnTo>
                  <a:lnTo>
                    <a:pt x="445" y="1476"/>
                  </a:lnTo>
                  <a:lnTo>
                    <a:pt x="449" y="1474"/>
                  </a:lnTo>
                  <a:lnTo>
                    <a:pt x="453" y="1473"/>
                  </a:lnTo>
                  <a:lnTo>
                    <a:pt x="457" y="1472"/>
                  </a:lnTo>
                  <a:lnTo>
                    <a:pt x="462" y="1473"/>
                  </a:lnTo>
                  <a:lnTo>
                    <a:pt x="467" y="1474"/>
                  </a:lnTo>
                  <a:lnTo>
                    <a:pt x="473" y="1476"/>
                  </a:lnTo>
                  <a:lnTo>
                    <a:pt x="478" y="1482"/>
                  </a:lnTo>
                  <a:lnTo>
                    <a:pt x="486" y="1491"/>
                  </a:lnTo>
                  <a:lnTo>
                    <a:pt x="490" y="1495"/>
                  </a:lnTo>
                  <a:lnTo>
                    <a:pt x="496" y="1499"/>
                  </a:lnTo>
                  <a:lnTo>
                    <a:pt x="501" y="1503"/>
                  </a:lnTo>
                  <a:lnTo>
                    <a:pt x="508" y="1506"/>
                  </a:lnTo>
                  <a:lnTo>
                    <a:pt x="513" y="1507"/>
                  </a:lnTo>
                  <a:lnTo>
                    <a:pt x="518" y="1507"/>
                  </a:lnTo>
                  <a:lnTo>
                    <a:pt x="521" y="1506"/>
                  </a:lnTo>
                  <a:lnTo>
                    <a:pt x="523" y="1505"/>
                  </a:lnTo>
                  <a:lnTo>
                    <a:pt x="524" y="1502"/>
                  </a:lnTo>
                  <a:lnTo>
                    <a:pt x="525" y="1498"/>
                  </a:lnTo>
                  <a:lnTo>
                    <a:pt x="524" y="1494"/>
                  </a:lnTo>
                  <a:lnTo>
                    <a:pt x="524" y="1488"/>
                  </a:lnTo>
                  <a:lnTo>
                    <a:pt x="523" y="1473"/>
                  </a:lnTo>
                  <a:lnTo>
                    <a:pt x="523" y="1458"/>
                  </a:lnTo>
                  <a:lnTo>
                    <a:pt x="524" y="1440"/>
                  </a:lnTo>
                  <a:lnTo>
                    <a:pt x="526" y="1424"/>
                  </a:lnTo>
                  <a:lnTo>
                    <a:pt x="531" y="1396"/>
                  </a:lnTo>
                  <a:lnTo>
                    <a:pt x="533" y="1378"/>
                  </a:lnTo>
                  <a:lnTo>
                    <a:pt x="534" y="1371"/>
                  </a:lnTo>
                  <a:lnTo>
                    <a:pt x="535" y="1367"/>
                  </a:lnTo>
                  <a:lnTo>
                    <a:pt x="537" y="1363"/>
                  </a:lnTo>
                  <a:lnTo>
                    <a:pt x="540" y="1361"/>
                  </a:lnTo>
                  <a:lnTo>
                    <a:pt x="543" y="1358"/>
                  </a:lnTo>
                  <a:lnTo>
                    <a:pt x="546" y="1357"/>
                  </a:lnTo>
                  <a:lnTo>
                    <a:pt x="550" y="1357"/>
                  </a:lnTo>
                  <a:lnTo>
                    <a:pt x="556" y="1358"/>
                  </a:lnTo>
                  <a:lnTo>
                    <a:pt x="562" y="1359"/>
                  </a:lnTo>
                  <a:lnTo>
                    <a:pt x="569" y="1362"/>
                  </a:lnTo>
                  <a:lnTo>
                    <a:pt x="575" y="1364"/>
                  </a:lnTo>
                  <a:lnTo>
                    <a:pt x="581" y="1367"/>
                  </a:lnTo>
                  <a:lnTo>
                    <a:pt x="587" y="1371"/>
                  </a:lnTo>
                  <a:lnTo>
                    <a:pt x="591" y="1376"/>
                  </a:lnTo>
                  <a:lnTo>
                    <a:pt x="595" y="1380"/>
                  </a:lnTo>
                  <a:lnTo>
                    <a:pt x="600" y="1386"/>
                  </a:lnTo>
                  <a:lnTo>
                    <a:pt x="601" y="1391"/>
                  </a:lnTo>
                  <a:lnTo>
                    <a:pt x="601" y="1399"/>
                  </a:lnTo>
                  <a:lnTo>
                    <a:pt x="600" y="1405"/>
                  </a:lnTo>
                  <a:lnTo>
                    <a:pt x="596" y="1412"/>
                  </a:lnTo>
                  <a:lnTo>
                    <a:pt x="587" y="1425"/>
                  </a:lnTo>
                  <a:lnTo>
                    <a:pt x="578" y="1437"/>
                  </a:lnTo>
                  <a:lnTo>
                    <a:pt x="571" y="1447"/>
                  </a:lnTo>
                  <a:lnTo>
                    <a:pt x="566" y="1457"/>
                  </a:lnTo>
                  <a:lnTo>
                    <a:pt x="565" y="1461"/>
                  </a:lnTo>
                  <a:lnTo>
                    <a:pt x="562" y="1466"/>
                  </a:lnTo>
                  <a:lnTo>
                    <a:pt x="562" y="1470"/>
                  </a:lnTo>
                  <a:lnTo>
                    <a:pt x="562" y="1474"/>
                  </a:lnTo>
                  <a:lnTo>
                    <a:pt x="562" y="1480"/>
                  </a:lnTo>
                  <a:lnTo>
                    <a:pt x="564" y="1484"/>
                  </a:lnTo>
                  <a:lnTo>
                    <a:pt x="566" y="1490"/>
                  </a:lnTo>
                  <a:lnTo>
                    <a:pt x="568" y="1495"/>
                  </a:lnTo>
                  <a:lnTo>
                    <a:pt x="570" y="1504"/>
                  </a:lnTo>
                  <a:lnTo>
                    <a:pt x="569" y="1515"/>
                  </a:lnTo>
                  <a:lnTo>
                    <a:pt x="569" y="1520"/>
                  </a:lnTo>
                  <a:lnTo>
                    <a:pt x="569" y="1527"/>
                  </a:lnTo>
                  <a:lnTo>
                    <a:pt x="570" y="1532"/>
                  </a:lnTo>
                  <a:lnTo>
                    <a:pt x="572" y="1538"/>
                  </a:lnTo>
                  <a:lnTo>
                    <a:pt x="573" y="1540"/>
                  </a:lnTo>
                  <a:lnTo>
                    <a:pt x="576" y="1541"/>
                  </a:lnTo>
                  <a:lnTo>
                    <a:pt x="578" y="1542"/>
                  </a:lnTo>
                  <a:lnTo>
                    <a:pt x="580" y="1543"/>
                  </a:lnTo>
                  <a:lnTo>
                    <a:pt x="584" y="1543"/>
                  </a:lnTo>
                  <a:lnTo>
                    <a:pt x="590" y="1541"/>
                  </a:lnTo>
                  <a:lnTo>
                    <a:pt x="596" y="1539"/>
                  </a:lnTo>
                  <a:lnTo>
                    <a:pt x="602" y="1534"/>
                  </a:lnTo>
                  <a:lnTo>
                    <a:pt x="607" y="1530"/>
                  </a:lnTo>
                  <a:lnTo>
                    <a:pt x="612" y="1526"/>
                  </a:lnTo>
                  <a:lnTo>
                    <a:pt x="616" y="1522"/>
                  </a:lnTo>
                  <a:lnTo>
                    <a:pt x="620" y="1520"/>
                  </a:lnTo>
                  <a:lnTo>
                    <a:pt x="624" y="1521"/>
                  </a:lnTo>
                  <a:lnTo>
                    <a:pt x="626" y="1522"/>
                  </a:lnTo>
                  <a:lnTo>
                    <a:pt x="627" y="1526"/>
                  </a:lnTo>
                  <a:lnTo>
                    <a:pt x="627" y="1530"/>
                  </a:lnTo>
                  <a:lnTo>
                    <a:pt x="626" y="1536"/>
                  </a:lnTo>
                  <a:lnTo>
                    <a:pt x="623" y="1541"/>
                  </a:lnTo>
                  <a:lnTo>
                    <a:pt x="613" y="1551"/>
                  </a:lnTo>
                  <a:lnTo>
                    <a:pt x="599" y="1562"/>
                  </a:lnTo>
                  <a:lnTo>
                    <a:pt x="592" y="1567"/>
                  </a:lnTo>
                  <a:lnTo>
                    <a:pt x="585" y="1573"/>
                  </a:lnTo>
                  <a:lnTo>
                    <a:pt x="581" y="1578"/>
                  </a:lnTo>
                  <a:lnTo>
                    <a:pt x="578" y="1584"/>
                  </a:lnTo>
                  <a:lnTo>
                    <a:pt x="577" y="1588"/>
                  </a:lnTo>
                  <a:lnTo>
                    <a:pt x="576" y="1595"/>
                  </a:lnTo>
                  <a:lnTo>
                    <a:pt x="575" y="1601"/>
                  </a:lnTo>
                  <a:lnTo>
                    <a:pt x="575" y="1610"/>
                  </a:lnTo>
                  <a:lnTo>
                    <a:pt x="576" y="1627"/>
                  </a:lnTo>
                  <a:lnTo>
                    <a:pt x="578" y="1645"/>
                  </a:lnTo>
                  <a:lnTo>
                    <a:pt x="580" y="1653"/>
                  </a:lnTo>
                  <a:lnTo>
                    <a:pt x="582" y="1660"/>
                  </a:lnTo>
                  <a:lnTo>
                    <a:pt x="585" y="1666"/>
                  </a:lnTo>
                  <a:lnTo>
                    <a:pt x="589" y="1670"/>
                  </a:lnTo>
                  <a:lnTo>
                    <a:pt x="590" y="1671"/>
                  </a:lnTo>
                  <a:lnTo>
                    <a:pt x="592" y="1672"/>
                  </a:lnTo>
                  <a:lnTo>
                    <a:pt x="594" y="1672"/>
                  </a:lnTo>
                  <a:lnTo>
                    <a:pt x="596" y="1672"/>
                  </a:lnTo>
                  <a:lnTo>
                    <a:pt x="601" y="1669"/>
                  </a:lnTo>
                  <a:lnTo>
                    <a:pt x="605" y="1665"/>
                  </a:lnTo>
                  <a:lnTo>
                    <a:pt x="614" y="1653"/>
                  </a:lnTo>
                  <a:lnTo>
                    <a:pt x="624" y="1643"/>
                  </a:lnTo>
                  <a:lnTo>
                    <a:pt x="634" y="1634"/>
                  </a:lnTo>
                  <a:lnTo>
                    <a:pt x="646" y="1627"/>
                  </a:lnTo>
                  <a:lnTo>
                    <a:pt x="651" y="1624"/>
                  </a:lnTo>
                  <a:lnTo>
                    <a:pt x="658" y="1622"/>
                  </a:lnTo>
                  <a:lnTo>
                    <a:pt x="664" y="1620"/>
                  </a:lnTo>
                  <a:lnTo>
                    <a:pt x="672" y="1618"/>
                  </a:lnTo>
                  <a:lnTo>
                    <a:pt x="688" y="1616"/>
                  </a:lnTo>
                  <a:lnTo>
                    <a:pt x="707" y="1616"/>
                  </a:lnTo>
                  <a:lnTo>
                    <a:pt x="710" y="1618"/>
                  </a:lnTo>
                  <a:lnTo>
                    <a:pt x="712" y="1619"/>
                  </a:lnTo>
                  <a:lnTo>
                    <a:pt x="713" y="1621"/>
                  </a:lnTo>
                  <a:lnTo>
                    <a:pt x="712" y="1623"/>
                  </a:lnTo>
                  <a:lnTo>
                    <a:pt x="711" y="1624"/>
                  </a:lnTo>
                  <a:lnTo>
                    <a:pt x="709" y="1626"/>
                  </a:lnTo>
                  <a:lnTo>
                    <a:pt x="706" y="1626"/>
                  </a:lnTo>
                  <a:lnTo>
                    <a:pt x="702" y="1627"/>
                  </a:lnTo>
                  <a:lnTo>
                    <a:pt x="697" y="1627"/>
                  </a:lnTo>
                  <a:lnTo>
                    <a:pt x="692" y="1627"/>
                  </a:lnTo>
                  <a:lnTo>
                    <a:pt x="685" y="1630"/>
                  </a:lnTo>
                  <a:lnTo>
                    <a:pt x="678" y="1632"/>
                  </a:lnTo>
                  <a:lnTo>
                    <a:pt x="664" y="1638"/>
                  </a:lnTo>
                  <a:lnTo>
                    <a:pt x="651" y="1647"/>
                  </a:lnTo>
                  <a:lnTo>
                    <a:pt x="645" y="1651"/>
                  </a:lnTo>
                  <a:lnTo>
                    <a:pt x="639" y="1657"/>
                  </a:lnTo>
                  <a:lnTo>
                    <a:pt x="635" y="1662"/>
                  </a:lnTo>
                  <a:lnTo>
                    <a:pt x="630" y="1668"/>
                  </a:lnTo>
                  <a:lnTo>
                    <a:pt x="627" y="1674"/>
                  </a:lnTo>
                  <a:lnTo>
                    <a:pt x="626" y="1681"/>
                  </a:lnTo>
                  <a:lnTo>
                    <a:pt x="626" y="1686"/>
                  </a:lnTo>
                  <a:lnTo>
                    <a:pt x="627" y="1693"/>
                  </a:lnTo>
                  <a:lnTo>
                    <a:pt x="629" y="1697"/>
                  </a:lnTo>
                  <a:lnTo>
                    <a:pt x="631" y="1700"/>
                  </a:lnTo>
                  <a:lnTo>
                    <a:pt x="635" y="1702"/>
                  </a:lnTo>
                  <a:lnTo>
                    <a:pt x="638" y="1704"/>
                  </a:lnTo>
                  <a:lnTo>
                    <a:pt x="640" y="1707"/>
                  </a:lnTo>
                  <a:lnTo>
                    <a:pt x="641" y="1711"/>
                  </a:lnTo>
                  <a:lnTo>
                    <a:pt x="642" y="1715"/>
                  </a:lnTo>
                  <a:lnTo>
                    <a:pt x="641" y="1721"/>
                  </a:lnTo>
                  <a:lnTo>
                    <a:pt x="639" y="1727"/>
                  </a:lnTo>
                  <a:lnTo>
                    <a:pt x="637" y="1731"/>
                  </a:lnTo>
                  <a:lnTo>
                    <a:pt x="635" y="1735"/>
                  </a:lnTo>
                  <a:lnTo>
                    <a:pt x="632" y="1737"/>
                  </a:lnTo>
                  <a:lnTo>
                    <a:pt x="629" y="1739"/>
                  </a:lnTo>
                  <a:lnTo>
                    <a:pt x="626" y="1739"/>
                  </a:lnTo>
                  <a:lnTo>
                    <a:pt x="622" y="1740"/>
                  </a:lnTo>
                  <a:lnTo>
                    <a:pt x="617" y="1739"/>
                  </a:lnTo>
                  <a:close/>
                  <a:moveTo>
                    <a:pt x="870" y="1898"/>
                  </a:moveTo>
                  <a:lnTo>
                    <a:pt x="865" y="1895"/>
                  </a:lnTo>
                  <a:lnTo>
                    <a:pt x="862" y="1892"/>
                  </a:lnTo>
                  <a:lnTo>
                    <a:pt x="860" y="1890"/>
                  </a:lnTo>
                  <a:lnTo>
                    <a:pt x="859" y="1887"/>
                  </a:lnTo>
                  <a:lnTo>
                    <a:pt x="858" y="1883"/>
                  </a:lnTo>
                  <a:lnTo>
                    <a:pt x="859" y="1880"/>
                  </a:lnTo>
                  <a:lnTo>
                    <a:pt x="860" y="1876"/>
                  </a:lnTo>
                  <a:lnTo>
                    <a:pt x="862" y="1872"/>
                  </a:lnTo>
                  <a:lnTo>
                    <a:pt x="863" y="1870"/>
                  </a:lnTo>
                  <a:lnTo>
                    <a:pt x="865" y="1868"/>
                  </a:lnTo>
                  <a:lnTo>
                    <a:pt x="868" y="1867"/>
                  </a:lnTo>
                  <a:lnTo>
                    <a:pt x="870" y="1866"/>
                  </a:lnTo>
                  <a:lnTo>
                    <a:pt x="876" y="1865"/>
                  </a:lnTo>
                  <a:lnTo>
                    <a:pt x="883" y="1865"/>
                  </a:lnTo>
                  <a:lnTo>
                    <a:pt x="896" y="1867"/>
                  </a:lnTo>
                  <a:lnTo>
                    <a:pt x="906" y="1869"/>
                  </a:lnTo>
                  <a:lnTo>
                    <a:pt x="916" y="1869"/>
                  </a:lnTo>
                  <a:lnTo>
                    <a:pt x="923" y="1868"/>
                  </a:lnTo>
                  <a:lnTo>
                    <a:pt x="929" y="1867"/>
                  </a:lnTo>
                  <a:lnTo>
                    <a:pt x="934" y="1865"/>
                  </a:lnTo>
                  <a:lnTo>
                    <a:pt x="939" y="1861"/>
                  </a:lnTo>
                  <a:lnTo>
                    <a:pt x="942" y="1858"/>
                  </a:lnTo>
                  <a:lnTo>
                    <a:pt x="945" y="1854"/>
                  </a:lnTo>
                  <a:lnTo>
                    <a:pt x="947" y="1850"/>
                  </a:lnTo>
                  <a:lnTo>
                    <a:pt x="950" y="1842"/>
                  </a:lnTo>
                  <a:lnTo>
                    <a:pt x="953" y="1833"/>
                  </a:lnTo>
                  <a:lnTo>
                    <a:pt x="955" y="1829"/>
                  </a:lnTo>
                  <a:lnTo>
                    <a:pt x="957" y="1825"/>
                  </a:lnTo>
                  <a:lnTo>
                    <a:pt x="961" y="1822"/>
                  </a:lnTo>
                  <a:lnTo>
                    <a:pt x="964" y="1819"/>
                  </a:lnTo>
                  <a:lnTo>
                    <a:pt x="968" y="1813"/>
                  </a:lnTo>
                  <a:lnTo>
                    <a:pt x="972" y="1811"/>
                  </a:lnTo>
                  <a:lnTo>
                    <a:pt x="973" y="1812"/>
                  </a:lnTo>
                  <a:lnTo>
                    <a:pt x="974" y="1813"/>
                  </a:lnTo>
                  <a:lnTo>
                    <a:pt x="974" y="1816"/>
                  </a:lnTo>
                  <a:lnTo>
                    <a:pt x="974" y="1819"/>
                  </a:lnTo>
                  <a:lnTo>
                    <a:pt x="973" y="1826"/>
                  </a:lnTo>
                  <a:lnTo>
                    <a:pt x="970" y="1836"/>
                  </a:lnTo>
                  <a:lnTo>
                    <a:pt x="967" y="1847"/>
                  </a:lnTo>
                  <a:lnTo>
                    <a:pt x="962" y="1859"/>
                  </a:lnTo>
                  <a:lnTo>
                    <a:pt x="955" y="1871"/>
                  </a:lnTo>
                  <a:lnTo>
                    <a:pt x="947" y="1882"/>
                  </a:lnTo>
                  <a:lnTo>
                    <a:pt x="943" y="1888"/>
                  </a:lnTo>
                  <a:lnTo>
                    <a:pt x="938" y="1892"/>
                  </a:lnTo>
                  <a:lnTo>
                    <a:pt x="933" y="1896"/>
                  </a:lnTo>
                  <a:lnTo>
                    <a:pt x="928" y="1900"/>
                  </a:lnTo>
                  <a:lnTo>
                    <a:pt x="921" y="1903"/>
                  </a:lnTo>
                  <a:lnTo>
                    <a:pt x="915" y="1905"/>
                  </a:lnTo>
                  <a:lnTo>
                    <a:pt x="908" y="1906"/>
                  </a:lnTo>
                  <a:lnTo>
                    <a:pt x="902" y="1906"/>
                  </a:lnTo>
                  <a:lnTo>
                    <a:pt x="894" y="1906"/>
                  </a:lnTo>
                  <a:lnTo>
                    <a:pt x="886" y="1904"/>
                  </a:lnTo>
                  <a:lnTo>
                    <a:pt x="879" y="1902"/>
                  </a:lnTo>
                  <a:lnTo>
                    <a:pt x="870" y="1898"/>
                  </a:lnTo>
                  <a:close/>
                  <a:moveTo>
                    <a:pt x="907" y="1791"/>
                  </a:moveTo>
                  <a:lnTo>
                    <a:pt x="917" y="1781"/>
                  </a:lnTo>
                  <a:lnTo>
                    <a:pt x="926" y="1768"/>
                  </a:lnTo>
                  <a:lnTo>
                    <a:pt x="931" y="1762"/>
                  </a:lnTo>
                  <a:lnTo>
                    <a:pt x="934" y="1755"/>
                  </a:lnTo>
                  <a:lnTo>
                    <a:pt x="939" y="1749"/>
                  </a:lnTo>
                  <a:lnTo>
                    <a:pt x="941" y="1742"/>
                  </a:lnTo>
                  <a:lnTo>
                    <a:pt x="943" y="1735"/>
                  </a:lnTo>
                  <a:lnTo>
                    <a:pt x="944" y="1728"/>
                  </a:lnTo>
                  <a:lnTo>
                    <a:pt x="944" y="1721"/>
                  </a:lnTo>
                  <a:lnTo>
                    <a:pt x="943" y="1714"/>
                  </a:lnTo>
                  <a:lnTo>
                    <a:pt x="941" y="1707"/>
                  </a:lnTo>
                  <a:lnTo>
                    <a:pt x="937" y="1701"/>
                  </a:lnTo>
                  <a:lnTo>
                    <a:pt x="931" y="1693"/>
                  </a:lnTo>
                  <a:lnTo>
                    <a:pt x="924" y="1688"/>
                  </a:lnTo>
                  <a:lnTo>
                    <a:pt x="921" y="1684"/>
                  </a:lnTo>
                  <a:lnTo>
                    <a:pt x="920" y="1680"/>
                  </a:lnTo>
                  <a:lnTo>
                    <a:pt x="919" y="1676"/>
                  </a:lnTo>
                  <a:lnTo>
                    <a:pt x="919" y="1671"/>
                  </a:lnTo>
                  <a:lnTo>
                    <a:pt x="920" y="1667"/>
                  </a:lnTo>
                  <a:lnTo>
                    <a:pt x="922" y="1662"/>
                  </a:lnTo>
                  <a:lnTo>
                    <a:pt x="926" y="1660"/>
                  </a:lnTo>
                  <a:lnTo>
                    <a:pt x="930" y="1659"/>
                  </a:lnTo>
                  <a:lnTo>
                    <a:pt x="942" y="1659"/>
                  </a:lnTo>
                  <a:lnTo>
                    <a:pt x="954" y="1660"/>
                  </a:lnTo>
                  <a:lnTo>
                    <a:pt x="967" y="1662"/>
                  </a:lnTo>
                  <a:lnTo>
                    <a:pt x="979" y="1666"/>
                  </a:lnTo>
                  <a:lnTo>
                    <a:pt x="986" y="1669"/>
                  </a:lnTo>
                  <a:lnTo>
                    <a:pt x="990" y="1672"/>
                  </a:lnTo>
                  <a:lnTo>
                    <a:pt x="996" y="1676"/>
                  </a:lnTo>
                  <a:lnTo>
                    <a:pt x="1000" y="1680"/>
                  </a:lnTo>
                  <a:lnTo>
                    <a:pt x="1003" y="1684"/>
                  </a:lnTo>
                  <a:lnTo>
                    <a:pt x="1005" y="1690"/>
                  </a:lnTo>
                  <a:lnTo>
                    <a:pt x="1008" y="1696"/>
                  </a:lnTo>
                  <a:lnTo>
                    <a:pt x="1009" y="1703"/>
                  </a:lnTo>
                  <a:lnTo>
                    <a:pt x="1009" y="1714"/>
                  </a:lnTo>
                  <a:lnTo>
                    <a:pt x="1008" y="1724"/>
                  </a:lnTo>
                  <a:lnTo>
                    <a:pt x="1004" y="1732"/>
                  </a:lnTo>
                  <a:lnTo>
                    <a:pt x="1000" y="1741"/>
                  </a:lnTo>
                  <a:lnTo>
                    <a:pt x="994" y="1749"/>
                  </a:lnTo>
                  <a:lnTo>
                    <a:pt x="989" y="1756"/>
                  </a:lnTo>
                  <a:lnTo>
                    <a:pt x="982" y="1762"/>
                  </a:lnTo>
                  <a:lnTo>
                    <a:pt x="976" y="1768"/>
                  </a:lnTo>
                  <a:lnTo>
                    <a:pt x="963" y="1778"/>
                  </a:lnTo>
                  <a:lnTo>
                    <a:pt x="952" y="1786"/>
                  </a:lnTo>
                  <a:lnTo>
                    <a:pt x="947" y="1789"/>
                  </a:lnTo>
                  <a:lnTo>
                    <a:pt x="944" y="1793"/>
                  </a:lnTo>
                  <a:lnTo>
                    <a:pt x="942" y="1796"/>
                  </a:lnTo>
                  <a:lnTo>
                    <a:pt x="942" y="1798"/>
                  </a:lnTo>
                  <a:lnTo>
                    <a:pt x="942" y="1803"/>
                  </a:lnTo>
                  <a:lnTo>
                    <a:pt x="940" y="1808"/>
                  </a:lnTo>
                  <a:lnTo>
                    <a:pt x="937" y="1811"/>
                  </a:lnTo>
                  <a:lnTo>
                    <a:pt x="932" y="1812"/>
                  </a:lnTo>
                  <a:lnTo>
                    <a:pt x="927" y="1812"/>
                  </a:lnTo>
                  <a:lnTo>
                    <a:pt x="921" y="1812"/>
                  </a:lnTo>
                  <a:lnTo>
                    <a:pt x="915" y="1810"/>
                  </a:lnTo>
                  <a:lnTo>
                    <a:pt x="909" y="1807"/>
                  </a:lnTo>
                  <a:lnTo>
                    <a:pt x="906" y="1803"/>
                  </a:lnTo>
                  <a:lnTo>
                    <a:pt x="905" y="1799"/>
                  </a:lnTo>
                  <a:lnTo>
                    <a:pt x="905" y="1795"/>
                  </a:lnTo>
                  <a:lnTo>
                    <a:pt x="907" y="1791"/>
                  </a:lnTo>
                  <a:close/>
                  <a:moveTo>
                    <a:pt x="816" y="1738"/>
                  </a:moveTo>
                  <a:lnTo>
                    <a:pt x="818" y="1730"/>
                  </a:lnTo>
                  <a:lnTo>
                    <a:pt x="821" y="1723"/>
                  </a:lnTo>
                  <a:lnTo>
                    <a:pt x="822" y="1716"/>
                  </a:lnTo>
                  <a:lnTo>
                    <a:pt x="822" y="1708"/>
                  </a:lnTo>
                  <a:lnTo>
                    <a:pt x="821" y="1694"/>
                  </a:lnTo>
                  <a:lnTo>
                    <a:pt x="818" y="1680"/>
                  </a:lnTo>
                  <a:lnTo>
                    <a:pt x="814" y="1667"/>
                  </a:lnTo>
                  <a:lnTo>
                    <a:pt x="807" y="1654"/>
                  </a:lnTo>
                  <a:lnTo>
                    <a:pt x="801" y="1642"/>
                  </a:lnTo>
                  <a:lnTo>
                    <a:pt x="793" y="1630"/>
                  </a:lnTo>
                  <a:lnTo>
                    <a:pt x="784" y="1620"/>
                  </a:lnTo>
                  <a:lnTo>
                    <a:pt x="776" y="1610"/>
                  </a:lnTo>
                  <a:lnTo>
                    <a:pt x="768" y="1602"/>
                  </a:lnTo>
                  <a:lnTo>
                    <a:pt x="760" y="1595"/>
                  </a:lnTo>
                  <a:lnTo>
                    <a:pt x="746" y="1584"/>
                  </a:lnTo>
                  <a:lnTo>
                    <a:pt x="737" y="1579"/>
                  </a:lnTo>
                  <a:lnTo>
                    <a:pt x="736" y="1578"/>
                  </a:lnTo>
                  <a:lnTo>
                    <a:pt x="735" y="1576"/>
                  </a:lnTo>
                  <a:lnTo>
                    <a:pt x="734" y="1574"/>
                  </a:lnTo>
                  <a:lnTo>
                    <a:pt x="735" y="1572"/>
                  </a:lnTo>
                  <a:lnTo>
                    <a:pt x="736" y="1569"/>
                  </a:lnTo>
                  <a:lnTo>
                    <a:pt x="739" y="1567"/>
                  </a:lnTo>
                  <a:lnTo>
                    <a:pt x="742" y="1566"/>
                  </a:lnTo>
                  <a:lnTo>
                    <a:pt x="745" y="1566"/>
                  </a:lnTo>
                  <a:lnTo>
                    <a:pt x="759" y="1573"/>
                  </a:lnTo>
                  <a:lnTo>
                    <a:pt x="771" y="1578"/>
                  </a:lnTo>
                  <a:lnTo>
                    <a:pt x="781" y="1581"/>
                  </a:lnTo>
                  <a:lnTo>
                    <a:pt x="790" y="1584"/>
                  </a:lnTo>
                  <a:lnTo>
                    <a:pt x="797" y="1585"/>
                  </a:lnTo>
                  <a:lnTo>
                    <a:pt x="801" y="1585"/>
                  </a:lnTo>
                  <a:lnTo>
                    <a:pt x="804" y="1583"/>
                  </a:lnTo>
                  <a:lnTo>
                    <a:pt x="806" y="1579"/>
                  </a:lnTo>
                  <a:lnTo>
                    <a:pt x="807" y="1575"/>
                  </a:lnTo>
                  <a:lnTo>
                    <a:pt x="809" y="1569"/>
                  </a:lnTo>
                  <a:lnTo>
                    <a:pt x="807" y="1562"/>
                  </a:lnTo>
                  <a:lnTo>
                    <a:pt x="806" y="1553"/>
                  </a:lnTo>
                  <a:lnTo>
                    <a:pt x="803" y="1533"/>
                  </a:lnTo>
                  <a:lnTo>
                    <a:pt x="799" y="1507"/>
                  </a:lnTo>
                  <a:lnTo>
                    <a:pt x="799" y="1499"/>
                  </a:lnTo>
                  <a:lnTo>
                    <a:pt x="799" y="1488"/>
                  </a:lnTo>
                  <a:lnTo>
                    <a:pt x="799" y="1478"/>
                  </a:lnTo>
                  <a:lnTo>
                    <a:pt x="801" y="1466"/>
                  </a:lnTo>
                  <a:lnTo>
                    <a:pt x="803" y="1456"/>
                  </a:lnTo>
                  <a:lnTo>
                    <a:pt x="806" y="1447"/>
                  </a:lnTo>
                  <a:lnTo>
                    <a:pt x="810" y="1444"/>
                  </a:lnTo>
                  <a:lnTo>
                    <a:pt x="812" y="1441"/>
                  </a:lnTo>
                  <a:lnTo>
                    <a:pt x="815" y="1440"/>
                  </a:lnTo>
                  <a:lnTo>
                    <a:pt x="818" y="1440"/>
                  </a:lnTo>
                  <a:lnTo>
                    <a:pt x="819" y="1441"/>
                  </a:lnTo>
                  <a:lnTo>
                    <a:pt x="821" y="1445"/>
                  </a:lnTo>
                  <a:lnTo>
                    <a:pt x="821" y="1448"/>
                  </a:lnTo>
                  <a:lnTo>
                    <a:pt x="821" y="1453"/>
                  </a:lnTo>
                  <a:lnTo>
                    <a:pt x="821" y="1466"/>
                  </a:lnTo>
                  <a:lnTo>
                    <a:pt x="819" y="1481"/>
                  </a:lnTo>
                  <a:lnTo>
                    <a:pt x="819" y="1496"/>
                  </a:lnTo>
                  <a:lnTo>
                    <a:pt x="822" y="1510"/>
                  </a:lnTo>
                  <a:lnTo>
                    <a:pt x="823" y="1517"/>
                  </a:lnTo>
                  <a:lnTo>
                    <a:pt x="825" y="1523"/>
                  </a:lnTo>
                  <a:lnTo>
                    <a:pt x="827" y="1528"/>
                  </a:lnTo>
                  <a:lnTo>
                    <a:pt x="832" y="1532"/>
                  </a:lnTo>
                  <a:lnTo>
                    <a:pt x="833" y="1533"/>
                  </a:lnTo>
                  <a:lnTo>
                    <a:pt x="835" y="1533"/>
                  </a:lnTo>
                  <a:lnTo>
                    <a:pt x="836" y="1532"/>
                  </a:lnTo>
                  <a:lnTo>
                    <a:pt x="838" y="1530"/>
                  </a:lnTo>
                  <a:lnTo>
                    <a:pt x="840" y="1525"/>
                  </a:lnTo>
                  <a:lnTo>
                    <a:pt x="842" y="1518"/>
                  </a:lnTo>
                  <a:lnTo>
                    <a:pt x="845" y="1509"/>
                  </a:lnTo>
                  <a:lnTo>
                    <a:pt x="847" y="1502"/>
                  </a:lnTo>
                  <a:lnTo>
                    <a:pt x="849" y="1496"/>
                  </a:lnTo>
                  <a:lnTo>
                    <a:pt x="852" y="1492"/>
                  </a:lnTo>
                  <a:lnTo>
                    <a:pt x="857" y="1490"/>
                  </a:lnTo>
                  <a:lnTo>
                    <a:pt x="860" y="1488"/>
                  </a:lnTo>
                  <a:lnTo>
                    <a:pt x="863" y="1490"/>
                  </a:lnTo>
                  <a:lnTo>
                    <a:pt x="865" y="1492"/>
                  </a:lnTo>
                  <a:lnTo>
                    <a:pt x="868" y="1496"/>
                  </a:lnTo>
                  <a:lnTo>
                    <a:pt x="869" y="1501"/>
                  </a:lnTo>
                  <a:lnTo>
                    <a:pt x="869" y="1505"/>
                  </a:lnTo>
                  <a:lnTo>
                    <a:pt x="868" y="1510"/>
                  </a:lnTo>
                  <a:lnTo>
                    <a:pt x="864" y="1522"/>
                  </a:lnTo>
                  <a:lnTo>
                    <a:pt x="862" y="1536"/>
                  </a:lnTo>
                  <a:lnTo>
                    <a:pt x="861" y="1551"/>
                  </a:lnTo>
                  <a:lnTo>
                    <a:pt x="861" y="1567"/>
                  </a:lnTo>
                  <a:lnTo>
                    <a:pt x="861" y="1601"/>
                  </a:lnTo>
                  <a:lnTo>
                    <a:pt x="862" y="1637"/>
                  </a:lnTo>
                  <a:lnTo>
                    <a:pt x="863" y="1656"/>
                  </a:lnTo>
                  <a:lnTo>
                    <a:pt x="862" y="1673"/>
                  </a:lnTo>
                  <a:lnTo>
                    <a:pt x="862" y="1691"/>
                  </a:lnTo>
                  <a:lnTo>
                    <a:pt x="861" y="1707"/>
                  </a:lnTo>
                  <a:lnTo>
                    <a:pt x="858" y="1723"/>
                  </a:lnTo>
                  <a:lnTo>
                    <a:pt x="854" y="1737"/>
                  </a:lnTo>
                  <a:lnTo>
                    <a:pt x="850" y="1749"/>
                  </a:lnTo>
                  <a:lnTo>
                    <a:pt x="844" y="1760"/>
                  </a:lnTo>
                  <a:lnTo>
                    <a:pt x="837" y="1766"/>
                  </a:lnTo>
                  <a:lnTo>
                    <a:pt x="830" y="1772"/>
                  </a:lnTo>
                  <a:lnTo>
                    <a:pt x="827" y="1773"/>
                  </a:lnTo>
                  <a:lnTo>
                    <a:pt x="824" y="1774"/>
                  </a:lnTo>
                  <a:lnTo>
                    <a:pt x="821" y="1775"/>
                  </a:lnTo>
                  <a:lnTo>
                    <a:pt x="818" y="1774"/>
                  </a:lnTo>
                  <a:lnTo>
                    <a:pt x="815" y="1773"/>
                  </a:lnTo>
                  <a:lnTo>
                    <a:pt x="813" y="1771"/>
                  </a:lnTo>
                  <a:lnTo>
                    <a:pt x="812" y="1767"/>
                  </a:lnTo>
                  <a:lnTo>
                    <a:pt x="811" y="1764"/>
                  </a:lnTo>
                  <a:lnTo>
                    <a:pt x="811" y="1759"/>
                  </a:lnTo>
                  <a:lnTo>
                    <a:pt x="812" y="1753"/>
                  </a:lnTo>
                  <a:lnTo>
                    <a:pt x="813" y="1747"/>
                  </a:lnTo>
                  <a:lnTo>
                    <a:pt x="816" y="1738"/>
                  </a:lnTo>
                  <a:close/>
                  <a:moveTo>
                    <a:pt x="876" y="1667"/>
                  </a:moveTo>
                  <a:lnTo>
                    <a:pt x="872" y="1667"/>
                  </a:lnTo>
                  <a:lnTo>
                    <a:pt x="869" y="1666"/>
                  </a:lnTo>
                  <a:lnTo>
                    <a:pt x="867" y="1663"/>
                  </a:lnTo>
                  <a:lnTo>
                    <a:pt x="865" y="1660"/>
                  </a:lnTo>
                  <a:lnTo>
                    <a:pt x="864" y="1657"/>
                  </a:lnTo>
                  <a:lnTo>
                    <a:pt x="865" y="1653"/>
                  </a:lnTo>
                  <a:lnTo>
                    <a:pt x="869" y="1649"/>
                  </a:lnTo>
                  <a:lnTo>
                    <a:pt x="872" y="1647"/>
                  </a:lnTo>
                  <a:lnTo>
                    <a:pt x="882" y="1642"/>
                  </a:lnTo>
                  <a:lnTo>
                    <a:pt x="894" y="1633"/>
                  </a:lnTo>
                  <a:lnTo>
                    <a:pt x="905" y="1624"/>
                  </a:lnTo>
                  <a:lnTo>
                    <a:pt x="914" y="1619"/>
                  </a:lnTo>
                  <a:lnTo>
                    <a:pt x="916" y="1616"/>
                  </a:lnTo>
                  <a:lnTo>
                    <a:pt x="918" y="1614"/>
                  </a:lnTo>
                  <a:lnTo>
                    <a:pt x="919" y="1612"/>
                  </a:lnTo>
                  <a:lnTo>
                    <a:pt x="919" y="1609"/>
                  </a:lnTo>
                  <a:lnTo>
                    <a:pt x="919" y="1603"/>
                  </a:lnTo>
                  <a:lnTo>
                    <a:pt x="917" y="1598"/>
                  </a:lnTo>
                  <a:lnTo>
                    <a:pt x="908" y="1589"/>
                  </a:lnTo>
                  <a:lnTo>
                    <a:pt x="903" y="1581"/>
                  </a:lnTo>
                  <a:lnTo>
                    <a:pt x="904" y="1579"/>
                  </a:lnTo>
                  <a:lnTo>
                    <a:pt x="904" y="1577"/>
                  </a:lnTo>
                  <a:lnTo>
                    <a:pt x="905" y="1575"/>
                  </a:lnTo>
                  <a:lnTo>
                    <a:pt x="907" y="1573"/>
                  </a:lnTo>
                  <a:lnTo>
                    <a:pt x="911" y="1569"/>
                  </a:lnTo>
                  <a:lnTo>
                    <a:pt x="916" y="1565"/>
                  </a:lnTo>
                  <a:lnTo>
                    <a:pt x="921" y="1562"/>
                  </a:lnTo>
                  <a:lnTo>
                    <a:pt x="926" y="1555"/>
                  </a:lnTo>
                  <a:lnTo>
                    <a:pt x="927" y="1552"/>
                  </a:lnTo>
                  <a:lnTo>
                    <a:pt x="928" y="1549"/>
                  </a:lnTo>
                  <a:lnTo>
                    <a:pt x="928" y="1543"/>
                  </a:lnTo>
                  <a:lnTo>
                    <a:pt x="928" y="1538"/>
                  </a:lnTo>
                  <a:lnTo>
                    <a:pt x="926" y="1527"/>
                  </a:lnTo>
                  <a:lnTo>
                    <a:pt x="923" y="1519"/>
                  </a:lnTo>
                  <a:lnTo>
                    <a:pt x="921" y="1513"/>
                  </a:lnTo>
                  <a:lnTo>
                    <a:pt x="918" y="1507"/>
                  </a:lnTo>
                  <a:lnTo>
                    <a:pt x="917" y="1502"/>
                  </a:lnTo>
                  <a:lnTo>
                    <a:pt x="915" y="1496"/>
                  </a:lnTo>
                  <a:lnTo>
                    <a:pt x="915" y="1490"/>
                  </a:lnTo>
                  <a:lnTo>
                    <a:pt x="916" y="1481"/>
                  </a:lnTo>
                  <a:lnTo>
                    <a:pt x="916" y="1476"/>
                  </a:lnTo>
                  <a:lnTo>
                    <a:pt x="915" y="1472"/>
                  </a:lnTo>
                  <a:lnTo>
                    <a:pt x="914" y="1468"/>
                  </a:lnTo>
                  <a:lnTo>
                    <a:pt x="911" y="1463"/>
                  </a:lnTo>
                  <a:lnTo>
                    <a:pt x="905" y="1456"/>
                  </a:lnTo>
                  <a:lnTo>
                    <a:pt x="897" y="1449"/>
                  </a:lnTo>
                  <a:lnTo>
                    <a:pt x="883" y="1437"/>
                  </a:lnTo>
                  <a:lnTo>
                    <a:pt x="874" y="1429"/>
                  </a:lnTo>
                  <a:lnTo>
                    <a:pt x="872" y="1426"/>
                  </a:lnTo>
                  <a:lnTo>
                    <a:pt x="872" y="1422"/>
                  </a:lnTo>
                  <a:lnTo>
                    <a:pt x="873" y="1418"/>
                  </a:lnTo>
                  <a:lnTo>
                    <a:pt x="876" y="1415"/>
                  </a:lnTo>
                  <a:lnTo>
                    <a:pt x="879" y="1413"/>
                  </a:lnTo>
                  <a:lnTo>
                    <a:pt x="883" y="1412"/>
                  </a:lnTo>
                  <a:lnTo>
                    <a:pt x="886" y="1413"/>
                  </a:lnTo>
                  <a:lnTo>
                    <a:pt x="889" y="1415"/>
                  </a:lnTo>
                  <a:lnTo>
                    <a:pt x="904" y="1420"/>
                  </a:lnTo>
                  <a:lnTo>
                    <a:pt x="917" y="1424"/>
                  </a:lnTo>
                  <a:lnTo>
                    <a:pt x="928" y="1429"/>
                  </a:lnTo>
                  <a:lnTo>
                    <a:pt x="938" y="1436"/>
                  </a:lnTo>
                  <a:lnTo>
                    <a:pt x="946" y="1444"/>
                  </a:lnTo>
                  <a:lnTo>
                    <a:pt x="953" y="1451"/>
                  </a:lnTo>
                  <a:lnTo>
                    <a:pt x="958" y="1460"/>
                  </a:lnTo>
                  <a:lnTo>
                    <a:pt x="963" y="1469"/>
                  </a:lnTo>
                  <a:lnTo>
                    <a:pt x="966" y="1478"/>
                  </a:lnTo>
                  <a:lnTo>
                    <a:pt x="967" y="1486"/>
                  </a:lnTo>
                  <a:lnTo>
                    <a:pt x="967" y="1496"/>
                  </a:lnTo>
                  <a:lnTo>
                    <a:pt x="966" y="1505"/>
                  </a:lnTo>
                  <a:lnTo>
                    <a:pt x="964" y="1515"/>
                  </a:lnTo>
                  <a:lnTo>
                    <a:pt x="961" y="1523"/>
                  </a:lnTo>
                  <a:lnTo>
                    <a:pt x="955" y="1532"/>
                  </a:lnTo>
                  <a:lnTo>
                    <a:pt x="949" y="1540"/>
                  </a:lnTo>
                  <a:lnTo>
                    <a:pt x="953" y="1551"/>
                  </a:lnTo>
                  <a:lnTo>
                    <a:pt x="956" y="1561"/>
                  </a:lnTo>
                  <a:lnTo>
                    <a:pt x="957" y="1572"/>
                  </a:lnTo>
                  <a:lnTo>
                    <a:pt x="957" y="1581"/>
                  </a:lnTo>
                  <a:lnTo>
                    <a:pt x="956" y="1591"/>
                  </a:lnTo>
                  <a:lnTo>
                    <a:pt x="953" y="1600"/>
                  </a:lnTo>
                  <a:lnTo>
                    <a:pt x="949" y="1610"/>
                  </a:lnTo>
                  <a:lnTo>
                    <a:pt x="943" y="1619"/>
                  </a:lnTo>
                  <a:lnTo>
                    <a:pt x="938" y="1626"/>
                  </a:lnTo>
                  <a:lnTo>
                    <a:pt x="930" y="1634"/>
                  </a:lnTo>
                  <a:lnTo>
                    <a:pt x="922" y="1642"/>
                  </a:lnTo>
                  <a:lnTo>
                    <a:pt x="915" y="1648"/>
                  </a:lnTo>
                  <a:lnTo>
                    <a:pt x="905" y="1654"/>
                  </a:lnTo>
                  <a:lnTo>
                    <a:pt x="896" y="1659"/>
                  </a:lnTo>
                  <a:lnTo>
                    <a:pt x="886" y="1663"/>
                  </a:lnTo>
                  <a:lnTo>
                    <a:pt x="876" y="1667"/>
                  </a:lnTo>
                  <a:close/>
                  <a:moveTo>
                    <a:pt x="1194" y="121"/>
                  </a:moveTo>
                  <a:lnTo>
                    <a:pt x="1194" y="849"/>
                  </a:lnTo>
                  <a:lnTo>
                    <a:pt x="1186" y="849"/>
                  </a:lnTo>
                  <a:lnTo>
                    <a:pt x="74" y="849"/>
                  </a:lnTo>
                  <a:lnTo>
                    <a:pt x="74" y="372"/>
                  </a:lnTo>
                  <a:lnTo>
                    <a:pt x="93" y="361"/>
                  </a:lnTo>
                  <a:lnTo>
                    <a:pt x="115" y="348"/>
                  </a:lnTo>
                  <a:lnTo>
                    <a:pt x="137" y="334"/>
                  </a:lnTo>
                  <a:lnTo>
                    <a:pt x="160" y="318"/>
                  </a:lnTo>
                  <a:lnTo>
                    <a:pt x="184" y="301"/>
                  </a:lnTo>
                  <a:lnTo>
                    <a:pt x="208" y="283"/>
                  </a:lnTo>
                  <a:lnTo>
                    <a:pt x="231" y="264"/>
                  </a:lnTo>
                  <a:lnTo>
                    <a:pt x="255" y="243"/>
                  </a:lnTo>
                  <a:lnTo>
                    <a:pt x="278" y="222"/>
                  </a:lnTo>
                  <a:lnTo>
                    <a:pt x="300" y="199"/>
                  </a:lnTo>
                  <a:lnTo>
                    <a:pt x="322" y="176"/>
                  </a:lnTo>
                  <a:lnTo>
                    <a:pt x="342" y="153"/>
                  </a:lnTo>
                  <a:lnTo>
                    <a:pt x="361" y="129"/>
                  </a:lnTo>
                  <a:lnTo>
                    <a:pt x="378" y="104"/>
                  </a:lnTo>
                  <a:lnTo>
                    <a:pt x="393" y="80"/>
                  </a:lnTo>
                  <a:lnTo>
                    <a:pt x="406" y="55"/>
                  </a:lnTo>
                  <a:lnTo>
                    <a:pt x="1186" y="56"/>
                  </a:lnTo>
                  <a:lnTo>
                    <a:pt x="1966" y="55"/>
                  </a:lnTo>
                  <a:lnTo>
                    <a:pt x="1979" y="80"/>
                  </a:lnTo>
                  <a:lnTo>
                    <a:pt x="1994" y="105"/>
                  </a:lnTo>
                  <a:lnTo>
                    <a:pt x="2012" y="130"/>
                  </a:lnTo>
                  <a:lnTo>
                    <a:pt x="2030" y="155"/>
                  </a:lnTo>
                  <a:lnTo>
                    <a:pt x="2051" y="179"/>
                  </a:lnTo>
                  <a:lnTo>
                    <a:pt x="2072" y="203"/>
                  </a:lnTo>
                  <a:lnTo>
                    <a:pt x="2095" y="227"/>
                  </a:lnTo>
                  <a:lnTo>
                    <a:pt x="2118" y="249"/>
                  </a:lnTo>
                  <a:lnTo>
                    <a:pt x="2141" y="271"/>
                  </a:lnTo>
                  <a:lnTo>
                    <a:pt x="2165" y="291"/>
                  </a:lnTo>
                  <a:lnTo>
                    <a:pt x="2188" y="310"/>
                  </a:lnTo>
                  <a:lnTo>
                    <a:pt x="2212" y="327"/>
                  </a:lnTo>
                  <a:lnTo>
                    <a:pt x="2235" y="342"/>
                  </a:lnTo>
                  <a:lnTo>
                    <a:pt x="2257" y="357"/>
                  </a:lnTo>
                  <a:lnTo>
                    <a:pt x="2278" y="367"/>
                  </a:lnTo>
                  <a:lnTo>
                    <a:pt x="2298" y="377"/>
                  </a:lnTo>
                  <a:lnTo>
                    <a:pt x="2298" y="602"/>
                  </a:lnTo>
                  <a:lnTo>
                    <a:pt x="2056" y="602"/>
                  </a:lnTo>
                  <a:lnTo>
                    <a:pt x="2056" y="722"/>
                  </a:lnTo>
                  <a:lnTo>
                    <a:pt x="2296" y="722"/>
                  </a:lnTo>
                  <a:lnTo>
                    <a:pt x="2298" y="849"/>
                  </a:lnTo>
                  <a:lnTo>
                    <a:pt x="1355" y="850"/>
                  </a:lnTo>
                  <a:lnTo>
                    <a:pt x="1355" y="722"/>
                  </a:lnTo>
                  <a:lnTo>
                    <a:pt x="1601" y="722"/>
                  </a:lnTo>
                  <a:lnTo>
                    <a:pt x="1601" y="602"/>
                  </a:lnTo>
                  <a:lnTo>
                    <a:pt x="1353" y="602"/>
                  </a:lnTo>
                  <a:lnTo>
                    <a:pt x="1353" y="513"/>
                  </a:lnTo>
                  <a:lnTo>
                    <a:pt x="2234" y="513"/>
                  </a:lnTo>
                  <a:lnTo>
                    <a:pt x="2212" y="504"/>
                  </a:lnTo>
                  <a:lnTo>
                    <a:pt x="2188" y="493"/>
                  </a:lnTo>
                  <a:lnTo>
                    <a:pt x="2163" y="479"/>
                  </a:lnTo>
                  <a:lnTo>
                    <a:pt x="2136" y="462"/>
                  </a:lnTo>
                  <a:lnTo>
                    <a:pt x="2108" y="443"/>
                  </a:lnTo>
                  <a:lnTo>
                    <a:pt x="2079" y="422"/>
                  </a:lnTo>
                  <a:lnTo>
                    <a:pt x="2051" y="398"/>
                  </a:lnTo>
                  <a:lnTo>
                    <a:pt x="2023" y="373"/>
                  </a:lnTo>
                  <a:lnTo>
                    <a:pt x="1995" y="347"/>
                  </a:lnTo>
                  <a:lnTo>
                    <a:pt x="1968" y="318"/>
                  </a:lnTo>
                  <a:lnTo>
                    <a:pt x="1942" y="288"/>
                  </a:lnTo>
                  <a:lnTo>
                    <a:pt x="1918" y="257"/>
                  </a:lnTo>
                  <a:lnTo>
                    <a:pt x="1907" y="241"/>
                  </a:lnTo>
                  <a:lnTo>
                    <a:pt x="1896" y="224"/>
                  </a:lnTo>
                  <a:lnTo>
                    <a:pt x="1886" y="208"/>
                  </a:lnTo>
                  <a:lnTo>
                    <a:pt x="1876" y="191"/>
                  </a:lnTo>
                  <a:lnTo>
                    <a:pt x="1867" y="174"/>
                  </a:lnTo>
                  <a:lnTo>
                    <a:pt x="1858" y="156"/>
                  </a:lnTo>
                  <a:lnTo>
                    <a:pt x="1851" y="139"/>
                  </a:lnTo>
                  <a:lnTo>
                    <a:pt x="1844" y="121"/>
                  </a:lnTo>
                  <a:lnTo>
                    <a:pt x="1194" y="121"/>
                  </a:lnTo>
                  <a:close/>
                  <a:moveTo>
                    <a:pt x="776" y="2194"/>
                  </a:moveTo>
                  <a:lnTo>
                    <a:pt x="779" y="2188"/>
                  </a:lnTo>
                  <a:lnTo>
                    <a:pt x="781" y="2182"/>
                  </a:lnTo>
                  <a:lnTo>
                    <a:pt x="783" y="2172"/>
                  </a:lnTo>
                  <a:lnTo>
                    <a:pt x="786" y="2161"/>
                  </a:lnTo>
                  <a:lnTo>
                    <a:pt x="788" y="2134"/>
                  </a:lnTo>
                  <a:lnTo>
                    <a:pt x="790" y="2104"/>
                  </a:lnTo>
                  <a:lnTo>
                    <a:pt x="789" y="2074"/>
                  </a:lnTo>
                  <a:lnTo>
                    <a:pt x="788" y="2045"/>
                  </a:lnTo>
                  <a:lnTo>
                    <a:pt x="786" y="2021"/>
                  </a:lnTo>
                  <a:lnTo>
                    <a:pt x="782" y="2006"/>
                  </a:lnTo>
                  <a:lnTo>
                    <a:pt x="779" y="1999"/>
                  </a:lnTo>
                  <a:lnTo>
                    <a:pt x="776" y="1997"/>
                  </a:lnTo>
                  <a:lnTo>
                    <a:pt x="771" y="1996"/>
                  </a:lnTo>
                  <a:lnTo>
                    <a:pt x="766" y="1998"/>
                  </a:lnTo>
                  <a:lnTo>
                    <a:pt x="753" y="2004"/>
                  </a:lnTo>
                  <a:lnTo>
                    <a:pt x="742" y="2007"/>
                  </a:lnTo>
                  <a:lnTo>
                    <a:pt x="732" y="2010"/>
                  </a:lnTo>
                  <a:lnTo>
                    <a:pt x="723" y="2012"/>
                  </a:lnTo>
                  <a:lnTo>
                    <a:pt x="713" y="2013"/>
                  </a:lnTo>
                  <a:lnTo>
                    <a:pt x="702" y="2013"/>
                  </a:lnTo>
                  <a:lnTo>
                    <a:pt x="689" y="2013"/>
                  </a:lnTo>
                  <a:lnTo>
                    <a:pt x="674" y="2011"/>
                  </a:lnTo>
                  <a:lnTo>
                    <a:pt x="663" y="2010"/>
                  </a:lnTo>
                  <a:lnTo>
                    <a:pt x="654" y="2009"/>
                  </a:lnTo>
                  <a:lnTo>
                    <a:pt x="648" y="2009"/>
                  </a:lnTo>
                  <a:lnTo>
                    <a:pt x="642" y="2011"/>
                  </a:lnTo>
                  <a:lnTo>
                    <a:pt x="640" y="2012"/>
                  </a:lnTo>
                  <a:lnTo>
                    <a:pt x="638" y="2015"/>
                  </a:lnTo>
                  <a:lnTo>
                    <a:pt x="636" y="2017"/>
                  </a:lnTo>
                  <a:lnTo>
                    <a:pt x="635" y="2020"/>
                  </a:lnTo>
                  <a:lnTo>
                    <a:pt x="632" y="2028"/>
                  </a:lnTo>
                  <a:lnTo>
                    <a:pt x="630" y="2040"/>
                  </a:lnTo>
                  <a:lnTo>
                    <a:pt x="629" y="2058"/>
                  </a:lnTo>
                  <a:lnTo>
                    <a:pt x="629" y="2081"/>
                  </a:lnTo>
                  <a:lnTo>
                    <a:pt x="629" y="2094"/>
                  </a:lnTo>
                  <a:lnTo>
                    <a:pt x="630" y="2106"/>
                  </a:lnTo>
                  <a:lnTo>
                    <a:pt x="631" y="2117"/>
                  </a:lnTo>
                  <a:lnTo>
                    <a:pt x="632" y="2128"/>
                  </a:lnTo>
                  <a:lnTo>
                    <a:pt x="635" y="2134"/>
                  </a:lnTo>
                  <a:lnTo>
                    <a:pt x="637" y="2139"/>
                  </a:lnTo>
                  <a:lnTo>
                    <a:pt x="639" y="2144"/>
                  </a:lnTo>
                  <a:lnTo>
                    <a:pt x="641" y="2148"/>
                  </a:lnTo>
                  <a:lnTo>
                    <a:pt x="645" y="2151"/>
                  </a:lnTo>
                  <a:lnTo>
                    <a:pt x="648" y="2153"/>
                  </a:lnTo>
                  <a:lnTo>
                    <a:pt x="651" y="2156"/>
                  </a:lnTo>
                  <a:lnTo>
                    <a:pt x="655" y="2158"/>
                  </a:lnTo>
                  <a:lnTo>
                    <a:pt x="664" y="2159"/>
                  </a:lnTo>
                  <a:lnTo>
                    <a:pt x="673" y="2160"/>
                  </a:lnTo>
                  <a:lnTo>
                    <a:pt x="682" y="2160"/>
                  </a:lnTo>
                  <a:lnTo>
                    <a:pt x="692" y="2159"/>
                  </a:lnTo>
                  <a:lnTo>
                    <a:pt x="704" y="2161"/>
                  </a:lnTo>
                  <a:lnTo>
                    <a:pt x="720" y="2165"/>
                  </a:lnTo>
                  <a:lnTo>
                    <a:pt x="740" y="2174"/>
                  </a:lnTo>
                  <a:lnTo>
                    <a:pt x="764" y="2187"/>
                  </a:lnTo>
                  <a:lnTo>
                    <a:pt x="767" y="2190"/>
                  </a:lnTo>
                  <a:lnTo>
                    <a:pt x="770" y="2192"/>
                  </a:lnTo>
                  <a:lnTo>
                    <a:pt x="771" y="2194"/>
                  </a:lnTo>
                  <a:lnTo>
                    <a:pt x="771" y="2195"/>
                  </a:lnTo>
                  <a:lnTo>
                    <a:pt x="771" y="2197"/>
                  </a:lnTo>
                  <a:lnTo>
                    <a:pt x="770" y="2198"/>
                  </a:lnTo>
                  <a:lnTo>
                    <a:pt x="768" y="2199"/>
                  </a:lnTo>
                  <a:lnTo>
                    <a:pt x="765" y="2200"/>
                  </a:lnTo>
                  <a:lnTo>
                    <a:pt x="757" y="2203"/>
                  </a:lnTo>
                  <a:lnTo>
                    <a:pt x="748" y="2203"/>
                  </a:lnTo>
                  <a:lnTo>
                    <a:pt x="739" y="2203"/>
                  </a:lnTo>
                  <a:lnTo>
                    <a:pt x="728" y="2202"/>
                  </a:lnTo>
                  <a:lnTo>
                    <a:pt x="719" y="2200"/>
                  </a:lnTo>
                  <a:lnTo>
                    <a:pt x="712" y="2200"/>
                  </a:lnTo>
                  <a:lnTo>
                    <a:pt x="706" y="2202"/>
                  </a:lnTo>
                  <a:lnTo>
                    <a:pt x="699" y="2204"/>
                  </a:lnTo>
                  <a:lnTo>
                    <a:pt x="688" y="2209"/>
                  </a:lnTo>
                  <a:lnTo>
                    <a:pt x="678" y="2216"/>
                  </a:lnTo>
                  <a:lnTo>
                    <a:pt x="673" y="2218"/>
                  </a:lnTo>
                  <a:lnTo>
                    <a:pt x="667" y="2221"/>
                  </a:lnTo>
                  <a:lnTo>
                    <a:pt x="662" y="2222"/>
                  </a:lnTo>
                  <a:lnTo>
                    <a:pt x="654" y="2223"/>
                  </a:lnTo>
                  <a:lnTo>
                    <a:pt x="648" y="2223"/>
                  </a:lnTo>
                  <a:lnTo>
                    <a:pt x="639" y="2222"/>
                  </a:lnTo>
                  <a:lnTo>
                    <a:pt x="629" y="2219"/>
                  </a:lnTo>
                  <a:lnTo>
                    <a:pt x="618" y="2214"/>
                  </a:lnTo>
                  <a:lnTo>
                    <a:pt x="616" y="2214"/>
                  </a:lnTo>
                  <a:lnTo>
                    <a:pt x="613" y="2214"/>
                  </a:lnTo>
                  <a:lnTo>
                    <a:pt x="611" y="2216"/>
                  </a:lnTo>
                  <a:lnTo>
                    <a:pt x="607" y="2218"/>
                  </a:lnTo>
                  <a:lnTo>
                    <a:pt x="605" y="2221"/>
                  </a:lnTo>
                  <a:lnTo>
                    <a:pt x="603" y="2225"/>
                  </a:lnTo>
                  <a:lnTo>
                    <a:pt x="601" y="2230"/>
                  </a:lnTo>
                  <a:lnTo>
                    <a:pt x="600" y="2235"/>
                  </a:lnTo>
                  <a:lnTo>
                    <a:pt x="600" y="2238"/>
                  </a:lnTo>
                  <a:lnTo>
                    <a:pt x="597" y="2239"/>
                  </a:lnTo>
                  <a:lnTo>
                    <a:pt x="596" y="2241"/>
                  </a:lnTo>
                  <a:lnTo>
                    <a:pt x="594" y="2241"/>
                  </a:lnTo>
                  <a:lnTo>
                    <a:pt x="590" y="2242"/>
                  </a:lnTo>
                  <a:lnTo>
                    <a:pt x="584" y="2241"/>
                  </a:lnTo>
                  <a:lnTo>
                    <a:pt x="579" y="2240"/>
                  </a:lnTo>
                  <a:lnTo>
                    <a:pt x="573" y="2237"/>
                  </a:lnTo>
                  <a:lnTo>
                    <a:pt x="570" y="2233"/>
                  </a:lnTo>
                  <a:lnTo>
                    <a:pt x="567" y="2230"/>
                  </a:lnTo>
                  <a:lnTo>
                    <a:pt x="562" y="2222"/>
                  </a:lnTo>
                  <a:lnTo>
                    <a:pt x="556" y="2217"/>
                  </a:lnTo>
                  <a:lnTo>
                    <a:pt x="553" y="2215"/>
                  </a:lnTo>
                  <a:lnTo>
                    <a:pt x="549" y="2214"/>
                  </a:lnTo>
                  <a:lnTo>
                    <a:pt x="545" y="2214"/>
                  </a:lnTo>
                  <a:lnTo>
                    <a:pt x="541" y="2215"/>
                  </a:lnTo>
                  <a:lnTo>
                    <a:pt x="532" y="2217"/>
                  </a:lnTo>
                  <a:lnTo>
                    <a:pt x="524" y="2218"/>
                  </a:lnTo>
                  <a:lnTo>
                    <a:pt x="518" y="2218"/>
                  </a:lnTo>
                  <a:lnTo>
                    <a:pt x="512" y="2218"/>
                  </a:lnTo>
                  <a:lnTo>
                    <a:pt x="503" y="2216"/>
                  </a:lnTo>
                  <a:lnTo>
                    <a:pt x="497" y="2214"/>
                  </a:lnTo>
                  <a:lnTo>
                    <a:pt x="494" y="2213"/>
                  </a:lnTo>
                  <a:lnTo>
                    <a:pt x="490" y="2211"/>
                  </a:lnTo>
                  <a:lnTo>
                    <a:pt x="487" y="2211"/>
                  </a:lnTo>
                  <a:lnTo>
                    <a:pt x="483" y="2213"/>
                  </a:lnTo>
                  <a:lnTo>
                    <a:pt x="478" y="2215"/>
                  </a:lnTo>
                  <a:lnTo>
                    <a:pt x="473" y="2217"/>
                  </a:lnTo>
                  <a:lnTo>
                    <a:pt x="466" y="2221"/>
                  </a:lnTo>
                  <a:lnTo>
                    <a:pt x="459" y="2227"/>
                  </a:lnTo>
                  <a:lnTo>
                    <a:pt x="473" y="2239"/>
                  </a:lnTo>
                  <a:lnTo>
                    <a:pt x="484" y="2249"/>
                  </a:lnTo>
                  <a:lnTo>
                    <a:pt x="519" y="2278"/>
                  </a:lnTo>
                  <a:lnTo>
                    <a:pt x="553" y="2308"/>
                  </a:lnTo>
                  <a:lnTo>
                    <a:pt x="589" y="2335"/>
                  </a:lnTo>
                  <a:lnTo>
                    <a:pt x="624" y="2361"/>
                  </a:lnTo>
                  <a:lnTo>
                    <a:pt x="660" y="2386"/>
                  </a:lnTo>
                  <a:lnTo>
                    <a:pt x="696" y="2409"/>
                  </a:lnTo>
                  <a:lnTo>
                    <a:pt x="732" y="2432"/>
                  </a:lnTo>
                  <a:lnTo>
                    <a:pt x="767" y="2453"/>
                  </a:lnTo>
                  <a:lnTo>
                    <a:pt x="803" y="2472"/>
                  </a:lnTo>
                  <a:lnTo>
                    <a:pt x="838" y="2489"/>
                  </a:lnTo>
                  <a:lnTo>
                    <a:pt x="872" y="2506"/>
                  </a:lnTo>
                  <a:lnTo>
                    <a:pt x="907" y="2520"/>
                  </a:lnTo>
                  <a:lnTo>
                    <a:pt x="940" y="2532"/>
                  </a:lnTo>
                  <a:lnTo>
                    <a:pt x="973" y="2543"/>
                  </a:lnTo>
                  <a:lnTo>
                    <a:pt x="1004" y="2553"/>
                  </a:lnTo>
                  <a:lnTo>
                    <a:pt x="1036" y="2560"/>
                  </a:lnTo>
                  <a:lnTo>
                    <a:pt x="1036" y="1191"/>
                  </a:lnTo>
                  <a:lnTo>
                    <a:pt x="74" y="1191"/>
                  </a:lnTo>
                  <a:lnTo>
                    <a:pt x="74" y="1455"/>
                  </a:lnTo>
                  <a:lnTo>
                    <a:pt x="74" y="1495"/>
                  </a:lnTo>
                  <a:lnTo>
                    <a:pt x="76" y="1533"/>
                  </a:lnTo>
                  <a:lnTo>
                    <a:pt x="77" y="1552"/>
                  </a:lnTo>
                  <a:lnTo>
                    <a:pt x="79" y="1572"/>
                  </a:lnTo>
                  <a:lnTo>
                    <a:pt x="81" y="1591"/>
                  </a:lnTo>
                  <a:lnTo>
                    <a:pt x="86" y="1611"/>
                  </a:lnTo>
                  <a:lnTo>
                    <a:pt x="95" y="1653"/>
                  </a:lnTo>
                  <a:lnTo>
                    <a:pt x="108" y="1694"/>
                  </a:lnTo>
                  <a:lnTo>
                    <a:pt x="121" y="1735"/>
                  </a:lnTo>
                  <a:lnTo>
                    <a:pt x="137" y="1774"/>
                  </a:lnTo>
                  <a:lnTo>
                    <a:pt x="153" y="1813"/>
                  </a:lnTo>
                  <a:lnTo>
                    <a:pt x="173" y="1853"/>
                  </a:lnTo>
                  <a:lnTo>
                    <a:pt x="193" y="1891"/>
                  </a:lnTo>
                  <a:lnTo>
                    <a:pt x="215" y="1928"/>
                  </a:lnTo>
                  <a:lnTo>
                    <a:pt x="239" y="1965"/>
                  </a:lnTo>
                  <a:lnTo>
                    <a:pt x="263" y="2001"/>
                  </a:lnTo>
                  <a:lnTo>
                    <a:pt x="289" y="2036"/>
                  </a:lnTo>
                  <a:lnTo>
                    <a:pt x="315" y="2071"/>
                  </a:lnTo>
                  <a:lnTo>
                    <a:pt x="344" y="2104"/>
                  </a:lnTo>
                  <a:lnTo>
                    <a:pt x="372" y="2137"/>
                  </a:lnTo>
                  <a:lnTo>
                    <a:pt x="403" y="2169"/>
                  </a:lnTo>
                  <a:lnTo>
                    <a:pt x="432" y="2200"/>
                  </a:lnTo>
                  <a:lnTo>
                    <a:pt x="438" y="2203"/>
                  </a:lnTo>
                  <a:lnTo>
                    <a:pt x="442" y="2205"/>
                  </a:lnTo>
                  <a:lnTo>
                    <a:pt x="447" y="2206"/>
                  </a:lnTo>
                  <a:lnTo>
                    <a:pt x="451" y="2205"/>
                  </a:lnTo>
                  <a:lnTo>
                    <a:pt x="455" y="2204"/>
                  </a:lnTo>
                  <a:lnTo>
                    <a:pt x="460" y="2202"/>
                  </a:lnTo>
                  <a:lnTo>
                    <a:pt x="465" y="2199"/>
                  </a:lnTo>
                  <a:lnTo>
                    <a:pt x="470" y="2196"/>
                  </a:lnTo>
                  <a:lnTo>
                    <a:pt x="478" y="2188"/>
                  </a:lnTo>
                  <a:lnTo>
                    <a:pt x="488" y="2181"/>
                  </a:lnTo>
                  <a:lnTo>
                    <a:pt x="498" y="2173"/>
                  </a:lnTo>
                  <a:lnTo>
                    <a:pt x="509" y="2169"/>
                  </a:lnTo>
                  <a:lnTo>
                    <a:pt x="519" y="2165"/>
                  </a:lnTo>
                  <a:lnTo>
                    <a:pt x="531" y="2162"/>
                  </a:lnTo>
                  <a:lnTo>
                    <a:pt x="541" y="2159"/>
                  </a:lnTo>
                  <a:lnTo>
                    <a:pt x="548" y="2156"/>
                  </a:lnTo>
                  <a:lnTo>
                    <a:pt x="553" y="2152"/>
                  </a:lnTo>
                  <a:lnTo>
                    <a:pt x="557" y="2150"/>
                  </a:lnTo>
                  <a:lnTo>
                    <a:pt x="558" y="2148"/>
                  </a:lnTo>
                  <a:lnTo>
                    <a:pt x="559" y="2146"/>
                  </a:lnTo>
                  <a:lnTo>
                    <a:pt x="560" y="2144"/>
                  </a:lnTo>
                  <a:lnTo>
                    <a:pt x="560" y="2139"/>
                  </a:lnTo>
                  <a:lnTo>
                    <a:pt x="561" y="2109"/>
                  </a:lnTo>
                  <a:lnTo>
                    <a:pt x="561" y="2081"/>
                  </a:lnTo>
                  <a:lnTo>
                    <a:pt x="560" y="2056"/>
                  </a:lnTo>
                  <a:lnTo>
                    <a:pt x="558" y="2035"/>
                  </a:lnTo>
                  <a:lnTo>
                    <a:pt x="556" y="2027"/>
                  </a:lnTo>
                  <a:lnTo>
                    <a:pt x="554" y="2019"/>
                  </a:lnTo>
                  <a:lnTo>
                    <a:pt x="552" y="2012"/>
                  </a:lnTo>
                  <a:lnTo>
                    <a:pt x="548" y="2008"/>
                  </a:lnTo>
                  <a:lnTo>
                    <a:pt x="544" y="2004"/>
                  </a:lnTo>
                  <a:lnTo>
                    <a:pt x="541" y="2000"/>
                  </a:lnTo>
                  <a:lnTo>
                    <a:pt x="535" y="1999"/>
                  </a:lnTo>
                  <a:lnTo>
                    <a:pt x="531" y="1998"/>
                  </a:lnTo>
                  <a:lnTo>
                    <a:pt x="520" y="1999"/>
                  </a:lnTo>
                  <a:lnTo>
                    <a:pt x="510" y="1999"/>
                  </a:lnTo>
                  <a:lnTo>
                    <a:pt x="501" y="1998"/>
                  </a:lnTo>
                  <a:lnTo>
                    <a:pt x="494" y="1997"/>
                  </a:lnTo>
                  <a:lnTo>
                    <a:pt x="482" y="1994"/>
                  </a:lnTo>
                  <a:lnTo>
                    <a:pt x="471" y="1990"/>
                  </a:lnTo>
                  <a:lnTo>
                    <a:pt x="462" y="1988"/>
                  </a:lnTo>
                  <a:lnTo>
                    <a:pt x="453" y="1988"/>
                  </a:lnTo>
                  <a:lnTo>
                    <a:pt x="448" y="1988"/>
                  </a:lnTo>
                  <a:lnTo>
                    <a:pt x="443" y="1990"/>
                  </a:lnTo>
                  <a:lnTo>
                    <a:pt x="438" y="1993"/>
                  </a:lnTo>
                  <a:lnTo>
                    <a:pt x="432" y="1997"/>
                  </a:lnTo>
                  <a:lnTo>
                    <a:pt x="429" y="1998"/>
                  </a:lnTo>
                  <a:lnTo>
                    <a:pt x="426" y="1999"/>
                  </a:lnTo>
                  <a:lnTo>
                    <a:pt x="422" y="1998"/>
                  </a:lnTo>
                  <a:lnTo>
                    <a:pt x="420" y="1997"/>
                  </a:lnTo>
                  <a:lnTo>
                    <a:pt x="417" y="1995"/>
                  </a:lnTo>
                  <a:lnTo>
                    <a:pt x="414" y="1993"/>
                  </a:lnTo>
                  <a:lnTo>
                    <a:pt x="412" y="1989"/>
                  </a:lnTo>
                  <a:lnTo>
                    <a:pt x="410" y="1986"/>
                  </a:lnTo>
                  <a:lnTo>
                    <a:pt x="409" y="1982"/>
                  </a:lnTo>
                  <a:lnTo>
                    <a:pt x="408" y="1977"/>
                  </a:lnTo>
                  <a:lnTo>
                    <a:pt x="409" y="1972"/>
                  </a:lnTo>
                  <a:lnTo>
                    <a:pt x="410" y="1968"/>
                  </a:lnTo>
                  <a:lnTo>
                    <a:pt x="413" y="1962"/>
                  </a:lnTo>
                  <a:lnTo>
                    <a:pt x="416" y="1958"/>
                  </a:lnTo>
                  <a:lnTo>
                    <a:pt x="421" y="1952"/>
                  </a:lnTo>
                  <a:lnTo>
                    <a:pt x="428" y="1947"/>
                  </a:lnTo>
                  <a:lnTo>
                    <a:pt x="435" y="1942"/>
                  </a:lnTo>
                  <a:lnTo>
                    <a:pt x="442" y="1939"/>
                  </a:lnTo>
                  <a:lnTo>
                    <a:pt x="451" y="1937"/>
                  </a:lnTo>
                  <a:lnTo>
                    <a:pt x="460" y="1935"/>
                  </a:lnTo>
                  <a:lnTo>
                    <a:pt x="468" y="1933"/>
                  </a:lnTo>
                  <a:lnTo>
                    <a:pt x="477" y="1933"/>
                  </a:lnTo>
                  <a:lnTo>
                    <a:pt x="486" y="1933"/>
                  </a:lnTo>
                  <a:lnTo>
                    <a:pt x="495" y="1934"/>
                  </a:lnTo>
                  <a:lnTo>
                    <a:pt x="509" y="1936"/>
                  </a:lnTo>
                  <a:lnTo>
                    <a:pt x="521" y="1940"/>
                  </a:lnTo>
                  <a:lnTo>
                    <a:pt x="526" y="1942"/>
                  </a:lnTo>
                  <a:lnTo>
                    <a:pt x="531" y="1946"/>
                  </a:lnTo>
                  <a:lnTo>
                    <a:pt x="535" y="1950"/>
                  </a:lnTo>
                  <a:lnTo>
                    <a:pt x="540" y="1955"/>
                  </a:lnTo>
                  <a:lnTo>
                    <a:pt x="542" y="1959"/>
                  </a:lnTo>
                  <a:lnTo>
                    <a:pt x="545" y="1960"/>
                  </a:lnTo>
                  <a:lnTo>
                    <a:pt x="548" y="1961"/>
                  </a:lnTo>
                  <a:lnTo>
                    <a:pt x="552" y="1961"/>
                  </a:lnTo>
                  <a:lnTo>
                    <a:pt x="556" y="1960"/>
                  </a:lnTo>
                  <a:lnTo>
                    <a:pt x="559" y="1958"/>
                  </a:lnTo>
                  <a:lnTo>
                    <a:pt x="561" y="1955"/>
                  </a:lnTo>
                  <a:lnTo>
                    <a:pt x="564" y="1952"/>
                  </a:lnTo>
                  <a:lnTo>
                    <a:pt x="567" y="1945"/>
                  </a:lnTo>
                  <a:lnTo>
                    <a:pt x="568" y="1939"/>
                  </a:lnTo>
                  <a:lnTo>
                    <a:pt x="568" y="1930"/>
                  </a:lnTo>
                  <a:lnTo>
                    <a:pt x="566" y="1916"/>
                  </a:lnTo>
                  <a:lnTo>
                    <a:pt x="558" y="1914"/>
                  </a:lnTo>
                  <a:lnTo>
                    <a:pt x="552" y="1911"/>
                  </a:lnTo>
                  <a:lnTo>
                    <a:pt x="546" y="1907"/>
                  </a:lnTo>
                  <a:lnTo>
                    <a:pt x="541" y="1903"/>
                  </a:lnTo>
                  <a:lnTo>
                    <a:pt x="532" y="1894"/>
                  </a:lnTo>
                  <a:lnTo>
                    <a:pt x="523" y="1888"/>
                  </a:lnTo>
                  <a:lnTo>
                    <a:pt x="508" y="1888"/>
                  </a:lnTo>
                  <a:lnTo>
                    <a:pt x="478" y="1889"/>
                  </a:lnTo>
                  <a:lnTo>
                    <a:pt x="461" y="1888"/>
                  </a:lnTo>
                  <a:lnTo>
                    <a:pt x="444" y="1885"/>
                  </a:lnTo>
                  <a:lnTo>
                    <a:pt x="437" y="1883"/>
                  </a:lnTo>
                  <a:lnTo>
                    <a:pt x="430" y="1881"/>
                  </a:lnTo>
                  <a:lnTo>
                    <a:pt x="425" y="1878"/>
                  </a:lnTo>
                  <a:lnTo>
                    <a:pt x="420" y="1875"/>
                  </a:lnTo>
                  <a:lnTo>
                    <a:pt x="417" y="1870"/>
                  </a:lnTo>
                  <a:lnTo>
                    <a:pt x="416" y="1867"/>
                  </a:lnTo>
                  <a:lnTo>
                    <a:pt x="417" y="1866"/>
                  </a:lnTo>
                  <a:lnTo>
                    <a:pt x="418" y="1865"/>
                  </a:lnTo>
                  <a:lnTo>
                    <a:pt x="420" y="1865"/>
                  </a:lnTo>
                  <a:lnTo>
                    <a:pt x="424" y="1865"/>
                  </a:lnTo>
                  <a:lnTo>
                    <a:pt x="444" y="1869"/>
                  </a:lnTo>
                  <a:lnTo>
                    <a:pt x="462" y="1872"/>
                  </a:lnTo>
                  <a:lnTo>
                    <a:pt x="475" y="1873"/>
                  </a:lnTo>
                  <a:lnTo>
                    <a:pt x="485" y="1873"/>
                  </a:lnTo>
                  <a:lnTo>
                    <a:pt x="492" y="1873"/>
                  </a:lnTo>
                  <a:lnTo>
                    <a:pt x="497" y="1871"/>
                  </a:lnTo>
                  <a:lnTo>
                    <a:pt x="498" y="1870"/>
                  </a:lnTo>
                  <a:lnTo>
                    <a:pt x="498" y="1869"/>
                  </a:lnTo>
                  <a:lnTo>
                    <a:pt x="498" y="1868"/>
                  </a:lnTo>
                  <a:lnTo>
                    <a:pt x="498" y="1867"/>
                  </a:lnTo>
                  <a:lnTo>
                    <a:pt x="492" y="1859"/>
                  </a:lnTo>
                  <a:lnTo>
                    <a:pt x="489" y="1853"/>
                  </a:lnTo>
                  <a:lnTo>
                    <a:pt x="487" y="1847"/>
                  </a:lnTo>
                  <a:lnTo>
                    <a:pt x="486" y="1843"/>
                  </a:lnTo>
                  <a:lnTo>
                    <a:pt x="486" y="1841"/>
                  </a:lnTo>
                  <a:lnTo>
                    <a:pt x="486" y="1838"/>
                  </a:lnTo>
                  <a:lnTo>
                    <a:pt x="487" y="1838"/>
                  </a:lnTo>
                  <a:lnTo>
                    <a:pt x="489" y="1841"/>
                  </a:lnTo>
                  <a:lnTo>
                    <a:pt x="495" y="1846"/>
                  </a:lnTo>
                  <a:lnTo>
                    <a:pt x="500" y="1850"/>
                  </a:lnTo>
                  <a:lnTo>
                    <a:pt x="506" y="1856"/>
                  </a:lnTo>
                  <a:lnTo>
                    <a:pt x="512" y="1859"/>
                  </a:lnTo>
                  <a:lnTo>
                    <a:pt x="525" y="1867"/>
                  </a:lnTo>
                  <a:lnTo>
                    <a:pt x="538" y="1872"/>
                  </a:lnTo>
                  <a:lnTo>
                    <a:pt x="550" y="1877"/>
                  </a:lnTo>
                  <a:lnTo>
                    <a:pt x="559" y="1879"/>
                  </a:lnTo>
                  <a:lnTo>
                    <a:pt x="566" y="1880"/>
                  </a:lnTo>
                  <a:lnTo>
                    <a:pt x="568" y="1879"/>
                  </a:lnTo>
                  <a:lnTo>
                    <a:pt x="565" y="1852"/>
                  </a:lnTo>
                  <a:lnTo>
                    <a:pt x="561" y="1819"/>
                  </a:lnTo>
                  <a:lnTo>
                    <a:pt x="559" y="1802"/>
                  </a:lnTo>
                  <a:lnTo>
                    <a:pt x="555" y="1787"/>
                  </a:lnTo>
                  <a:lnTo>
                    <a:pt x="552" y="1781"/>
                  </a:lnTo>
                  <a:lnTo>
                    <a:pt x="547" y="1775"/>
                  </a:lnTo>
                  <a:lnTo>
                    <a:pt x="543" y="1770"/>
                  </a:lnTo>
                  <a:lnTo>
                    <a:pt x="538" y="1764"/>
                  </a:lnTo>
                  <a:lnTo>
                    <a:pt x="535" y="1763"/>
                  </a:lnTo>
                  <a:lnTo>
                    <a:pt x="532" y="1762"/>
                  </a:lnTo>
                  <a:lnTo>
                    <a:pt x="527" y="1762"/>
                  </a:lnTo>
                  <a:lnTo>
                    <a:pt x="523" y="1762"/>
                  </a:lnTo>
                  <a:lnTo>
                    <a:pt x="514" y="1765"/>
                  </a:lnTo>
                  <a:lnTo>
                    <a:pt x="506" y="1770"/>
                  </a:lnTo>
                  <a:lnTo>
                    <a:pt x="497" y="1776"/>
                  </a:lnTo>
                  <a:lnTo>
                    <a:pt x="491" y="1784"/>
                  </a:lnTo>
                  <a:lnTo>
                    <a:pt x="488" y="1787"/>
                  </a:lnTo>
                  <a:lnTo>
                    <a:pt x="487" y="1791"/>
                  </a:lnTo>
                  <a:lnTo>
                    <a:pt x="486" y="1796"/>
                  </a:lnTo>
                  <a:lnTo>
                    <a:pt x="486" y="1799"/>
                  </a:lnTo>
                  <a:lnTo>
                    <a:pt x="487" y="1803"/>
                  </a:lnTo>
                  <a:lnTo>
                    <a:pt x="488" y="1807"/>
                  </a:lnTo>
                  <a:lnTo>
                    <a:pt x="488" y="1809"/>
                  </a:lnTo>
                  <a:lnTo>
                    <a:pt x="485" y="1812"/>
                  </a:lnTo>
                  <a:lnTo>
                    <a:pt x="480" y="1814"/>
                  </a:lnTo>
                  <a:lnTo>
                    <a:pt x="477" y="1817"/>
                  </a:lnTo>
                  <a:lnTo>
                    <a:pt x="473" y="1818"/>
                  </a:lnTo>
                  <a:lnTo>
                    <a:pt x="470" y="1818"/>
                  </a:lnTo>
                  <a:lnTo>
                    <a:pt x="463" y="1818"/>
                  </a:lnTo>
                  <a:lnTo>
                    <a:pt x="457" y="1814"/>
                  </a:lnTo>
                  <a:lnTo>
                    <a:pt x="447" y="1806"/>
                  </a:lnTo>
                  <a:lnTo>
                    <a:pt x="437" y="1796"/>
                  </a:lnTo>
                  <a:lnTo>
                    <a:pt x="432" y="1790"/>
                  </a:lnTo>
                  <a:lnTo>
                    <a:pt x="427" y="1786"/>
                  </a:lnTo>
                  <a:lnTo>
                    <a:pt x="421" y="1783"/>
                  </a:lnTo>
                  <a:lnTo>
                    <a:pt x="416" y="1782"/>
                  </a:lnTo>
                  <a:lnTo>
                    <a:pt x="413" y="1782"/>
                  </a:lnTo>
                  <a:lnTo>
                    <a:pt x="409" y="1783"/>
                  </a:lnTo>
                  <a:lnTo>
                    <a:pt x="406" y="1784"/>
                  </a:lnTo>
                  <a:lnTo>
                    <a:pt x="403" y="1786"/>
                  </a:lnTo>
                  <a:lnTo>
                    <a:pt x="396" y="1793"/>
                  </a:lnTo>
                  <a:lnTo>
                    <a:pt x="387" y="1803"/>
                  </a:lnTo>
                  <a:lnTo>
                    <a:pt x="381" y="1826"/>
                  </a:lnTo>
                  <a:lnTo>
                    <a:pt x="373" y="1853"/>
                  </a:lnTo>
                  <a:lnTo>
                    <a:pt x="370" y="1858"/>
                  </a:lnTo>
                  <a:lnTo>
                    <a:pt x="366" y="1863"/>
                  </a:lnTo>
                  <a:lnTo>
                    <a:pt x="360" y="1866"/>
                  </a:lnTo>
                  <a:lnTo>
                    <a:pt x="355" y="1867"/>
                  </a:lnTo>
                  <a:lnTo>
                    <a:pt x="347" y="1868"/>
                  </a:lnTo>
                  <a:lnTo>
                    <a:pt x="338" y="1866"/>
                  </a:lnTo>
                  <a:lnTo>
                    <a:pt x="327" y="1863"/>
                  </a:lnTo>
                  <a:lnTo>
                    <a:pt x="315" y="1857"/>
                  </a:lnTo>
                  <a:lnTo>
                    <a:pt x="312" y="1846"/>
                  </a:lnTo>
                  <a:lnTo>
                    <a:pt x="310" y="1835"/>
                  </a:lnTo>
                  <a:lnTo>
                    <a:pt x="309" y="1826"/>
                  </a:lnTo>
                  <a:lnTo>
                    <a:pt x="310" y="1818"/>
                  </a:lnTo>
                  <a:lnTo>
                    <a:pt x="311" y="1810"/>
                  </a:lnTo>
                  <a:lnTo>
                    <a:pt x="313" y="1802"/>
                  </a:lnTo>
                  <a:lnTo>
                    <a:pt x="317" y="1797"/>
                  </a:lnTo>
                  <a:lnTo>
                    <a:pt x="322" y="1791"/>
                  </a:lnTo>
                  <a:lnTo>
                    <a:pt x="326" y="1787"/>
                  </a:lnTo>
                  <a:lnTo>
                    <a:pt x="333" y="1783"/>
                  </a:lnTo>
                  <a:lnTo>
                    <a:pt x="339" y="1779"/>
                  </a:lnTo>
                  <a:lnTo>
                    <a:pt x="346" y="1776"/>
                  </a:lnTo>
                  <a:lnTo>
                    <a:pt x="361" y="1771"/>
                  </a:lnTo>
                  <a:lnTo>
                    <a:pt x="378" y="1766"/>
                  </a:lnTo>
                  <a:lnTo>
                    <a:pt x="380" y="1765"/>
                  </a:lnTo>
                  <a:lnTo>
                    <a:pt x="380" y="1762"/>
                  </a:lnTo>
                  <a:lnTo>
                    <a:pt x="379" y="1759"/>
                  </a:lnTo>
                  <a:lnTo>
                    <a:pt x="378" y="1754"/>
                  </a:lnTo>
                  <a:lnTo>
                    <a:pt x="377" y="1749"/>
                  </a:lnTo>
                  <a:lnTo>
                    <a:pt x="375" y="1743"/>
                  </a:lnTo>
                  <a:lnTo>
                    <a:pt x="377" y="1737"/>
                  </a:lnTo>
                  <a:lnTo>
                    <a:pt x="379" y="1730"/>
                  </a:lnTo>
                  <a:lnTo>
                    <a:pt x="382" y="1727"/>
                  </a:lnTo>
                  <a:lnTo>
                    <a:pt x="384" y="1727"/>
                  </a:lnTo>
                  <a:lnTo>
                    <a:pt x="386" y="1728"/>
                  </a:lnTo>
                  <a:lnTo>
                    <a:pt x="389" y="1731"/>
                  </a:lnTo>
                  <a:lnTo>
                    <a:pt x="392" y="1741"/>
                  </a:lnTo>
                  <a:lnTo>
                    <a:pt x="396" y="1749"/>
                  </a:lnTo>
                  <a:lnTo>
                    <a:pt x="401" y="1754"/>
                  </a:lnTo>
                  <a:lnTo>
                    <a:pt x="407" y="1759"/>
                  </a:lnTo>
                  <a:lnTo>
                    <a:pt x="413" y="1761"/>
                  </a:lnTo>
                  <a:lnTo>
                    <a:pt x="417" y="1762"/>
                  </a:lnTo>
                  <a:lnTo>
                    <a:pt x="421" y="1761"/>
                  </a:lnTo>
                  <a:lnTo>
                    <a:pt x="424" y="1760"/>
                  </a:lnTo>
                  <a:lnTo>
                    <a:pt x="426" y="1756"/>
                  </a:lnTo>
                  <a:lnTo>
                    <a:pt x="428" y="1755"/>
                  </a:lnTo>
                  <a:lnTo>
                    <a:pt x="431" y="1755"/>
                  </a:lnTo>
                  <a:lnTo>
                    <a:pt x="433" y="1755"/>
                  </a:lnTo>
                  <a:lnTo>
                    <a:pt x="439" y="1760"/>
                  </a:lnTo>
                  <a:lnTo>
                    <a:pt x="445" y="1765"/>
                  </a:lnTo>
                  <a:lnTo>
                    <a:pt x="452" y="1772"/>
                  </a:lnTo>
                  <a:lnTo>
                    <a:pt x="457" y="1778"/>
                  </a:lnTo>
                  <a:lnTo>
                    <a:pt x="464" y="1783"/>
                  </a:lnTo>
                  <a:lnTo>
                    <a:pt x="468" y="1786"/>
                  </a:lnTo>
                  <a:lnTo>
                    <a:pt x="470" y="1783"/>
                  </a:lnTo>
                  <a:lnTo>
                    <a:pt x="471" y="1779"/>
                  </a:lnTo>
                  <a:lnTo>
                    <a:pt x="473" y="1774"/>
                  </a:lnTo>
                  <a:lnTo>
                    <a:pt x="477" y="1768"/>
                  </a:lnTo>
                  <a:lnTo>
                    <a:pt x="487" y="1756"/>
                  </a:lnTo>
                  <a:lnTo>
                    <a:pt x="499" y="1746"/>
                  </a:lnTo>
                  <a:lnTo>
                    <a:pt x="507" y="1740"/>
                  </a:lnTo>
                  <a:lnTo>
                    <a:pt x="513" y="1737"/>
                  </a:lnTo>
                  <a:lnTo>
                    <a:pt x="520" y="1733"/>
                  </a:lnTo>
                  <a:lnTo>
                    <a:pt x="526" y="1731"/>
                  </a:lnTo>
                  <a:lnTo>
                    <a:pt x="533" y="1731"/>
                  </a:lnTo>
                  <a:lnTo>
                    <a:pt x="540" y="1732"/>
                  </a:lnTo>
                  <a:lnTo>
                    <a:pt x="545" y="1736"/>
                  </a:lnTo>
                  <a:lnTo>
                    <a:pt x="549" y="1741"/>
                  </a:lnTo>
                  <a:lnTo>
                    <a:pt x="560" y="1739"/>
                  </a:lnTo>
                  <a:lnTo>
                    <a:pt x="570" y="1738"/>
                  </a:lnTo>
                  <a:lnTo>
                    <a:pt x="578" y="1738"/>
                  </a:lnTo>
                  <a:lnTo>
                    <a:pt x="584" y="1740"/>
                  </a:lnTo>
                  <a:lnTo>
                    <a:pt x="591" y="1743"/>
                  </a:lnTo>
                  <a:lnTo>
                    <a:pt x="597" y="1749"/>
                  </a:lnTo>
                  <a:lnTo>
                    <a:pt x="604" y="1756"/>
                  </a:lnTo>
                  <a:lnTo>
                    <a:pt x="611" y="1767"/>
                  </a:lnTo>
                  <a:lnTo>
                    <a:pt x="618" y="1795"/>
                  </a:lnTo>
                  <a:lnTo>
                    <a:pt x="625" y="1814"/>
                  </a:lnTo>
                  <a:lnTo>
                    <a:pt x="628" y="1821"/>
                  </a:lnTo>
                  <a:lnTo>
                    <a:pt x="632" y="1828"/>
                  </a:lnTo>
                  <a:lnTo>
                    <a:pt x="637" y="1833"/>
                  </a:lnTo>
                  <a:lnTo>
                    <a:pt x="641" y="1837"/>
                  </a:lnTo>
                  <a:lnTo>
                    <a:pt x="647" y="1841"/>
                  </a:lnTo>
                  <a:lnTo>
                    <a:pt x="651" y="1843"/>
                  </a:lnTo>
                  <a:lnTo>
                    <a:pt x="657" y="1845"/>
                  </a:lnTo>
                  <a:lnTo>
                    <a:pt x="661" y="1846"/>
                  </a:lnTo>
                  <a:lnTo>
                    <a:pt x="671" y="1847"/>
                  </a:lnTo>
                  <a:lnTo>
                    <a:pt x="679" y="1846"/>
                  </a:lnTo>
                  <a:lnTo>
                    <a:pt x="688" y="1843"/>
                  </a:lnTo>
                  <a:lnTo>
                    <a:pt x="694" y="1838"/>
                  </a:lnTo>
                  <a:lnTo>
                    <a:pt x="697" y="1836"/>
                  </a:lnTo>
                  <a:lnTo>
                    <a:pt x="698" y="1833"/>
                  </a:lnTo>
                  <a:lnTo>
                    <a:pt x="699" y="1831"/>
                  </a:lnTo>
                  <a:lnTo>
                    <a:pt x="699" y="1828"/>
                  </a:lnTo>
                  <a:lnTo>
                    <a:pt x="698" y="1820"/>
                  </a:lnTo>
                  <a:lnTo>
                    <a:pt x="694" y="1812"/>
                  </a:lnTo>
                  <a:lnTo>
                    <a:pt x="689" y="1805"/>
                  </a:lnTo>
                  <a:lnTo>
                    <a:pt x="685" y="1797"/>
                  </a:lnTo>
                  <a:lnTo>
                    <a:pt x="683" y="1794"/>
                  </a:lnTo>
                  <a:lnTo>
                    <a:pt x="682" y="1790"/>
                  </a:lnTo>
                  <a:lnTo>
                    <a:pt x="681" y="1788"/>
                  </a:lnTo>
                  <a:lnTo>
                    <a:pt x="681" y="1785"/>
                  </a:lnTo>
                  <a:lnTo>
                    <a:pt x="682" y="1783"/>
                  </a:lnTo>
                  <a:lnTo>
                    <a:pt x="684" y="1782"/>
                  </a:lnTo>
                  <a:lnTo>
                    <a:pt x="687" y="1779"/>
                  </a:lnTo>
                  <a:lnTo>
                    <a:pt x="693" y="1778"/>
                  </a:lnTo>
                  <a:lnTo>
                    <a:pt x="694" y="1778"/>
                  </a:lnTo>
                  <a:lnTo>
                    <a:pt x="697" y="1779"/>
                  </a:lnTo>
                  <a:lnTo>
                    <a:pt x="701" y="1781"/>
                  </a:lnTo>
                  <a:lnTo>
                    <a:pt x="707" y="1783"/>
                  </a:lnTo>
                  <a:lnTo>
                    <a:pt x="712" y="1788"/>
                  </a:lnTo>
                  <a:lnTo>
                    <a:pt x="719" y="1796"/>
                  </a:lnTo>
                  <a:lnTo>
                    <a:pt x="727" y="1806"/>
                  </a:lnTo>
                  <a:lnTo>
                    <a:pt x="734" y="1820"/>
                  </a:lnTo>
                  <a:lnTo>
                    <a:pt x="742" y="1832"/>
                  </a:lnTo>
                  <a:lnTo>
                    <a:pt x="749" y="1842"/>
                  </a:lnTo>
                  <a:lnTo>
                    <a:pt x="755" y="1846"/>
                  </a:lnTo>
                  <a:lnTo>
                    <a:pt x="763" y="1850"/>
                  </a:lnTo>
                  <a:lnTo>
                    <a:pt x="771" y="1856"/>
                  </a:lnTo>
                  <a:lnTo>
                    <a:pt x="783" y="1860"/>
                  </a:lnTo>
                  <a:lnTo>
                    <a:pt x="790" y="1863"/>
                  </a:lnTo>
                  <a:lnTo>
                    <a:pt x="795" y="1861"/>
                  </a:lnTo>
                  <a:lnTo>
                    <a:pt x="802" y="1859"/>
                  </a:lnTo>
                  <a:lnTo>
                    <a:pt x="807" y="1856"/>
                  </a:lnTo>
                  <a:lnTo>
                    <a:pt x="813" y="1850"/>
                  </a:lnTo>
                  <a:lnTo>
                    <a:pt x="818" y="1844"/>
                  </a:lnTo>
                  <a:lnTo>
                    <a:pt x="823" y="1837"/>
                  </a:lnTo>
                  <a:lnTo>
                    <a:pt x="827" y="1829"/>
                  </a:lnTo>
                  <a:lnTo>
                    <a:pt x="836" y="1812"/>
                  </a:lnTo>
                  <a:lnTo>
                    <a:pt x="842" y="1796"/>
                  </a:lnTo>
                  <a:lnTo>
                    <a:pt x="847" y="1782"/>
                  </a:lnTo>
                  <a:lnTo>
                    <a:pt x="848" y="1772"/>
                  </a:lnTo>
                  <a:lnTo>
                    <a:pt x="850" y="1765"/>
                  </a:lnTo>
                  <a:lnTo>
                    <a:pt x="853" y="1761"/>
                  </a:lnTo>
                  <a:lnTo>
                    <a:pt x="857" y="1759"/>
                  </a:lnTo>
                  <a:lnTo>
                    <a:pt x="861" y="1758"/>
                  </a:lnTo>
                  <a:lnTo>
                    <a:pt x="867" y="1759"/>
                  </a:lnTo>
                  <a:lnTo>
                    <a:pt x="871" y="1762"/>
                  </a:lnTo>
                  <a:lnTo>
                    <a:pt x="875" y="1767"/>
                  </a:lnTo>
                  <a:lnTo>
                    <a:pt x="879" y="1774"/>
                  </a:lnTo>
                  <a:lnTo>
                    <a:pt x="880" y="1778"/>
                  </a:lnTo>
                  <a:lnTo>
                    <a:pt x="879" y="1785"/>
                  </a:lnTo>
                  <a:lnTo>
                    <a:pt x="877" y="1794"/>
                  </a:lnTo>
                  <a:lnTo>
                    <a:pt x="875" y="1803"/>
                  </a:lnTo>
                  <a:lnTo>
                    <a:pt x="870" y="1823"/>
                  </a:lnTo>
                  <a:lnTo>
                    <a:pt x="865" y="1840"/>
                  </a:lnTo>
                  <a:lnTo>
                    <a:pt x="860" y="1865"/>
                  </a:lnTo>
                  <a:lnTo>
                    <a:pt x="854" y="1885"/>
                  </a:lnTo>
                  <a:lnTo>
                    <a:pt x="851" y="1904"/>
                  </a:lnTo>
                  <a:lnTo>
                    <a:pt x="850" y="1919"/>
                  </a:lnTo>
                  <a:lnTo>
                    <a:pt x="850" y="1926"/>
                  </a:lnTo>
                  <a:lnTo>
                    <a:pt x="851" y="1931"/>
                  </a:lnTo>
                  <a:lnTo>
                    <a:pt x="853" y="1937"/>
                  </a:lnTo>
                  <a:lnTo>
                    <a:pt x="857" y="1941"/>
                  </a:lnTo>
                  <a:lnTo>
                    <a:pt x="860" y="1945"/>
                  </a:lnTo>
                  <a:lnTo>
                    <a:pt x="864" y="1947"/>
                  </a:lnTo>
                  <a:lnTo>
                    <a:pt x="871" y="1949"/>
                  </a:lnTo>
                  <a:lnTo>
                    <a:pt x="877" y="1950"/>
                  </a:lnTo>
                  <a:lnTo>
                    <a:pt x="881" y="1950"/>
                  </a:lnTo>
                  <a:lnTo>
                    <a:pt x="885" y="1949"/>
                  </a:lnTo>
                  <a:lnTo>
                    <a:pt x="888" y="1948"/>
                  </a:lnTo>
                  <a:lnTo>
                    <a:pt x="893" y="1946"/>
                  </a:lnTo>
                  <a:lnTo>
                    <a:pt x="902" y="1940"/>
                  </a:lnTo>
                  <a:lnTo>
                    <a:pt x="910" y="1934"/>
                  </a:lnTo>
                  <a:lnTo>
                    <a:pt x="920" y="1926"/>
                  </a:lnTo>
                  <a:lnTo>
                    <a:pt x="930" y="1919"/>
                  </a:lnTo>
                  <a:lnTo>
                    <a:pt x="935" y="1917"/>
                  </a:lnTo>
                  <a:lnTo>
                    <a:pt x="941" y="1915"/>
                  </a:lnTo>
                  <a:lnTo>
                    <a:pt x="947" y="1913"/>
                  </a:lnTo>
                  <a:lnTo>
                    <a:pt x="953" y="1913"/>
                  </a:lnTo>
                  <a:lnTo>
                    <a:pt x="961" y="1912"/>
                  </a:lnTo>
                  <a:lnTo>
                    <a:pt x="966" y="1912"/>
                  </a:lnTo>
                  <a:lnTo>
                    <a:pt x="970" y="1913"/>
                  </a:lnTo>
                  <a:lnTo>
                    <a:pt x="974" y="1914"/>
                  </a:lnTo>
                  <a:lnTo>
                    <a:pt x="975" y="1916"/>
                  </a:lnTo>
                  <a:lnTo>
                    <a:pt x="976" y="1918"/>
                  </a:lnTo>
                  <a:lnTo>
                    <a:pt x="976" y="1922"/>
                  </a:lnTo>
                  <a:lnTo>
                    <a:pt x="975" y="1926"/>
                  </a:lnTo>
                  <a:lnTo>
                    <a:pt x="972" y="1935"/>
                  </a:lnTo>
                  <a:lnTo>
                    <a:pt x="966" y="1943"/>
                  </a:lnTo>
                  <a:lnTo>
                    <a:pt x="959" y="1951"/>
                  </a:lnTo>
                  <a:lnTo>
                    <a:pt x="952" y="1958"/>
                  </a:lnTo>
                  <a:lnTo>
                    <a:pt x="943" y="1963"/>
                  </a:lnTo>
                  <a:lnTo>
                    <a:pt x="933" y="1969"/>
                  </a:lnTo>
                  <a:lnTo>
                    <a:pt x="923" y="1973"/>
                  </a:lnTo>
                  <a:lnTo>
                    <a:pt x="912" y="1978"/>
                  </a:lnTo>
                  <a:lnTo>
                    <a:pt x="892" y="1987"/>
                  </a:lnTo>
                  <a:lnTo>
                    <a:pt x="873" y="1997"/>
                  </a:lnTo>
                  <a:lnTo>
                    <a:pt x="865" y="2003"/>
                  </a:lnTo>
                  <a:lnTo>
                    <a:pt x="859" y="2008"/>
                  </a:lnTo>
                  <a:lnTo>
                    <a:pt x="853" y="2015"/>
                  </a:lnTo>
                  <a:lnTo>
                    <a:pt x="850" y="2022"/>
                  </a:lnTo>
                  <a:lnTo>
                    <a:pt x="844" y="2033"/>
                  </a:lnTo>
                  <a:lnTo>
                    <a:pt x="839" y="2046"/>
                  </a:lnTo>
                  <a:lnTo>
                    <a:pt x="837" y="2059"/>
                  </a:lnTo>
                  <a:lnTo>
                    <a:pt x="835" y="2074"/>
                  </a:lnTo>
                  <a:lnTo>
                    <a:pt x="836" y="2089"/>
                  </a:lnTo>
                  <a:lnTo>
                    <a:pt x="837" y="2103"/>
                  </a:lnTo>
                  <a:lnTo>
                    <a:pt x="841" y="2118"/>
                  </a:lnTo>
                  <a:lnTo>
                    <a:pt x="846" y="2134"/>
                  </a:lnTo>
                  <a:lnTo>
                    <a:pt x="852" y="2148"/>
                  </a:lnTo>
                  <a:lnTo>
                    <a:pt x="860" y="2161"/>
                  </a:lnTo>
                  <a:lnTo>
                    <a:pt x="869" y="2174"/>
                  </a:lnTo>
                  <a:lnTo>
                    <a:pt x="880" y="2185"/>
                  </a:lnTo>
                  <a:lnTo>
                    <a:pt x="892" y="2195"/>
                  </a:lnTo>
                  <a:lnTo>
                    <a:pt x="905" y="2203"/>
                  </a:lnTo>
                  <a:lnTo>
                    <a:pt x="911" y="2207"/>
                  </a:lnTo>
                  <a:lnTo>
                    <a:pt x="919" y="2209"/>
                  </a:lnTo>
                  <a:lnTo>
                    <a:pt x="927" y="2211"/>
                  </a:lnTo>
                  <a:lnTo>
                    <a:pt x="935" y="2214"/>
                  </a:lnTo>
                  <a:lnTo>
                    <a:pt x="935" y="2217"/>
                  </a:lnTo>
                  <a:lnTo>
                    <a:pt x="935" y="2219"/>
                  </a:lnTo>
                  <a:lnTo>
                    <a:pt x="934" y="2221"/>
                  </a:lnTo>
                  <a:lnTo>
                    <a:pt x="933" y="2223"/>
                  </a:lnTo>
                  <a:lnTo>
                    <a:pt x="930" y="2227"/>
                  </a:lnTo>
                  <a:lnTo>
                    <a:pt x="924" y="2229"/>
                  </a:lnTo>
                  <a:lnTo>
                    <a:pt x="917" y="2231"/>
                  </a:lnTo>
                  <a:lnTo>
                    <a:pt x="909" y="2231"/>
                  </a:lnTo>
                  <a:lnTo>
                    <a:pt x="900" y="2232"/>
                  </a:lnTo>
                  <a:lnTo>
                    <a:pt x="891" y="2231"/>
                  </a:lnTo>
                  <a:lnTo>
                    <a:pt x="869" y="2230"/>
                  </a:lnTo>
                  <a:lnTo>
                    <a:pt x="846" y="2229"/>
                  </a:lnTo>
                  <a:lnTo>
                    <a:pt x="824" y="2228"/>
                  </a:lnTo>
                  <a:lnTo>
                    <a:pt x="803" y="2229"/>
                  </a:lnTo>
                  <a:lnTo>
                    <a:pt x="795" y="2229"/>
                  </a:lnTo>
                  <a:lnTo>
                    <a:pt x="787" y="2228"/>
                  </a:lnTo>
                  <a:lnTo>
                    <a:pt x="779" y="2226"/>
                  </a:lnTo>
                  <a:lnTo>
                    <a:pt x="772" y="2222"/>
                  </a:lnTo>
                  <a:lnTo>
                    <a:pt x="769" y="2220"/>
                  </a:lnTo>
                  <a:lnTo>
                    <a:pt x="768" y="2218"/>
                  </a:lnTo>
                  <a:lnTo>
                    <a:pt x="766" y="2215"/>
                  </a:lnTo>
                  <a:lnTo>
                    <a:pt x="766" y="2211"/>
                  </a:lnTo>
                  <a:lnTo>
                    <a:pt x="767" y="2207"/>
                  </a:lnTo>
                  <a:lnTo>
                    <a:pt x="768" y="2203"/>
                  </a:lnTo>
                  <a:lnTo>
                    <a:pt x="771" y="2198"/>
                  </a:lnTo>
                  <a:lnTo>
                    <a:pt x="776" y="2194"/>
                  </a:lnTo>
                  <a:close/>
                  <a:moveTo>
                    <a:pt x="722" y="1978"/>
                  </a:moveTo>
                  <a:lnTo>
                    <a:pt x="714" y="1978"/>
                  </a:lnTo>
                  <a:lnTo>
                    <a:pt x="708" y="1976"/>
                  </a:lnTo>
                  <a:lnTo>
                    <a:pt x="702" y="1974"/>
                  </a:lnTo>
                  <a:lnTo>
                    <a:pt x="699" y="1972"/>
                  </a:lnTo>
                  <a:lnTo>
                    <a:pt x="696" y="1969"/>
                  </a:lnTo>
                  <a:lnTo>
                    <a:pt x="694" y="1965"/>
                  </a:lnTo>
                  <a:lnTo>
                    <a:pt x="692" y="1962"/>
                  </a:lnTo>
                  <a:lnTo>
                    <a:pt x="692" y="1958"/>
                  </a:lnTo>
                  <a:lnTo>
                    <a:pt x="690" y="1943"/>
                  </a:lnTo>
                  <a:lnTo>
                    <a:pt x="690" y="1933"/>
                  </a:lnTo>
                  <a:lnTo>
                    <a:pt x="689" y="1929"/>
                  </a:lnTo>
                  <a:lnTo>
                    <a:pt x="687" y="1927"/>
                  </a:lnTo>
                  <a:lnTo>
                    <a:pt x="685" y="1926"/>
                  </a:lnTo>
                  <a:lnTo>
                    <a:pt x="683" y="1926"/>
                  </a:lnTo>
                  <a:lnTo>
                    <a:pt x="677" y="1927"/>
                  </a:lnTo>
                  <a:lnTo>
                    <a:pt x="672" y="1930"/>
                  </a:lnTo>
                  <a:lnTo>
                    <a:pt x="665" y="1935"/>
                  </a:lnTo>
                  <a:lnTo>
                    <a:pt x="659" y="1938"/>
                  </a:lnTo>
                  <a:lnTo>
                    <a:pt x="652" y="1941"/>
                  </a:lnTo>
                  <a:lnTo>
                    <a:pt x="646" y="1941"/>
                  </a:lnTo>
                  <a:lnTo>
                    <a:pt x="638" y="1940"/>
                  </a:lnTo>
                  <a:lnTo>
                    <a:pt x="632" y="1938"/>
                  </a:lnTo>
                  <a:lnTo>
                    <a:pt x="629" y="1934"/>
                  </a:lnTo>
                  <a:lnTo>
                    <a:pt x="627" y="1929"/>
                  </a:lnTo>
                  <a:lnTo>
                    <a:pt x="626" y="1916"/>
                  </a:lnTo>
                  <a:lnTo>
                    <a:pt x="625" y="1898"/>
                  </a:lnTo>
                  <a:lnTo>
                    <a:pt x="623" y="1888"/>
                  </a:lnTo>
                  <a:lnTo>
                    <a:pt x="623" y="1883"/>
                  </a:lnTo>
                  <a:lnTo>
                    <a:pt x="627" y="1882"/>
                  </a:lnTo>
                  <a:lnTo>
                    <a:pt x="640" y="1885"/>
                  </a:lnTo>
                  <a:lnTo>
                    <a:pt x="647" y="1887"/>
                  </a:lnTo>
                  <a:lnTo>
                    <a:pt x="653" y="1887"/>
                  </a:lnTo>
                  <a:lnTo>
                    <a:pt x="660" y="1884"/>
                  </a:lnTo>
                  <a:lnTo>
                    <a:pt x="665" y="1881"/>
                  </a:lnTo>
                  <a:lnTo>
                    <a:pt x="676" y="1871"/>
                  </a:lnTo>
                  <a:lnTo>
                    <a:pt x="687" y="1861"/>
                  </a:lnTo>
                  <a:lnTo>
                    <a:pt x="690" y="1858"/>
                  </a:lnTo>
                  <a:lnTo>
                    <a:pt x="695" y="1856"/>
                  </a:lnTo>
                  <a:lnTo>
                    <a:pt x="699" y="1855"/>
                  </a:lnTo>
                  <a:lnTo>
                    <a:pt x="704" y="1854"/>
                  </a:lnTo>
                  <a:lnTo>
                    <a:pt x="708" y="1853"/>
                  </a:lnTo>
                  <a:lnTo>
                    <a:pt x="713" y="1853"/>
                  </a:lnTo>
                  <a:lnTo>
                    <a:pt x="719" y="1854"/>
                  </a:lnTo>
                  <a:lnTo>
                    <a:pt x="724" y="1855"/>
                  </a:lnTo>
                  <a:lnTo>
                    <a:pt x="730" y="1856"/>
                  </a:lnTo>
                  <a:lnTo>
                    <a:pt x="735" y="1858"/>
                  </a:lnTo>
                  <a:lnTo>
                    <a:pt x="741" y="1861"/>
                  </a:lnTo>
                  <a:lnTo>
                    <a:pt x="745" y="1865"/>
                  </a:lnTo>
                  <a:lnTo>
                    <a:pt x="751" y="1869"/>
                  </a:lnTo>
                  <a:lnTo>
                    <a:pt x="755" y="1873"/>
                  </a:lnTo>
                  <a:lnTo>
                    <a:pt x="759" y="1879"/>
                  </a:lnTo>
                  <a:lnTo>
                    <a:pt x="763" y="1885"/>
                  </a:lnTo>
                  <a:lnTo>
                    <a:pt x="766" y="1894"/>
                  </a:lnTo>
                  <a:lnTo>
                    <a:pt x="766" y="1902"/>
                  </a:lnTo>
                  <a:lnTo>
                    <a:pt x="765" y="1908"/>
                  </a:lnTo>
                  <a:lnTo>
                    <a:pt x="762" y="1913"/>
                  </a:lnTo>
                  <a:lnTo>
                    <a:pt x="757" y="1915"/>
                  </a:lnTo>
                  <a:lnTo>
                    <a:pt x="753" y="1917"/>
                  </a:lnTo>
                  <a:lnTo>
                    <a:pt x="747" y="1917"/>
                  </a:lnTo>
                  <a:lnTo>
                    <a:pt x="743" y="1917"/>
                  </a:lnTo>
                  <a:lnTo>
                    <a:pt x="741" y="1917"/>
                  </a:lnTo>
                  <a:lnTo>
                    <a:pt x="739" y="1918"/>
                  </a:lnTo>
                  <a:lnTo>
                    <a:pt x="737" y="1920"/>
                  </a:lnTo>
                  <a:lnTo>
                    <a:pt x="737" y="1923"/>
                  </a:lnTo>
                  <a:lnTo>
                    <a:pt x="739" y="1926"/>
                  </a:lnTo>
                  <a:lnTo>
                    <a:pt x="741" y="1928"/>
                  </a:lnTo>
                  <a:lnTo>
                    <a:pt x="745" y="1931"/>
                  </a:lnTo>
                  <a:lnTo>
                    <a:pt x="749" y="1934"/>
                  </a:lnTo>
                  <a:lnTo>
                    <a:pt x="758" y="1936"/>
                  </a:lnTo>
                  <a:lnTo>
                    <a:pt x="767" y="1940"/>
                  </a:lnTo>
                  <a:lnTo>
                    <a:pt x="775" y="1945"/>
                  </a:lnTo>
                  <a:lnTo>
                    <a:pt x="780" y="1949"/>
                  </a:lnTo>
                  <a:lnTo>
                    <a:pt x="782" y="1953"/>
                  </a:lnTo>
                  <a:lnTo>
                    <a:pt x="783" y="1958"/>
                  </a:lnTo>
                  <a:lnTo>
                    <a:pt x="783" y="1961"/>
                  </a:lnTo>
                  <a:lnTo>
                    <a:pt x="782" y="1964"/>
                  </a:lnTo>
                  <a:lnTo>
                    <a:pt x="777" y="1970"/>
                  </a:lnTo>
                  <a:lnTo>
                    <a:pt x="770" y="1974"/>
                  </a:lnTo>
                  <a:lnTo>
                    <a:pt x="764" y="1977"/>
                  </a:lnTo>
                  <a:lnTo>
                    <a:pt x="757" y="1980"/>
                  </a:lnTo>
                  <a:lnTo>
                    <a:pt x="752" y="1981"/>
                  </a:lnTo>
                  <a:lnTo>
                    <a:pt x="746" y="1981"/>
                  </a:lnTo>
                  <a:lnTo>
                    <a:pt x="735" y="1980"/>
                  </a:lnTo>
                  <a:lnTo>
                    <a:pt x="722" y="1978"/>
                  </a:lnTo>
                  <a:close/>
                  <a:moveTo>
                    <a:pt x="1852" y="2237"/>
                  </a:moveTo>
                  <a:lnTo>
                    <a:pt x="1839" y="2238"/>
                  </a:lnTo>
                  <a:lnTo>
                    <a:pt x="1770" y="1695"/>
                  </a:lnTo>
                  <a:lnTo>
                    <a:pt x="1584" y="2149"/>
                  </a:lnTo>
                  <a:lnTo>
                    <a:pt x="1570" y="2149"/>
                  </a:lnTo>
                  <a:lnTo>
                    <a:pt x="1735" y="1638"/>
                  </a:lnTo>
                  <a:lnTo>
                    <a:pt x="1693" y="1638"/>
                  </a:lnTo>
                  <a:lnTo>
                    <a:pt x="1693" y="1526"/>
                  </a:lnTo>
                  <a:lnTo>
                    <a:pt x="1563" y="1526"/>
                  </a:lnTo>
                  <a:lnTo>
                    <a:pt x="1538" y="1499"/>
                  </a:lnTo>
                  <a:lnTo>
                    <a:pt x="1537" y="1392"/>
                  </a:lnTo>
                  <a:lnTo>
                    <a:pt x="1443" y="1392"/>
                  </a:lnTo>
                  <a:lnTo>
                    <a:pt x="1441" y="1333"/>
                  </a:lnTo>
                  <a:lnTo>
                    <a:pt x="2157" y="1333"/>
                  </a:lnTo>
                  <a:lnTo>
                    <a:pt x="2156" y="1392"/>
                  </a:lnTo>
                  <a:lnTo>
                    <a:pt x="2068" y="1392"/>
                  </a:lnTo>
                  <a:lnTo>
                    <a:pt x="2067" y="1497"/>
                  </a:lnTo>
                  <a:lnTo>
                    <a:pt x="2042" y="1523"/>
                  </a:lnTo>
                  <a:lnTo>
                    <a:pt x="1911" y="1523"/>
                  </a:lnTo>
                  <a:lnTo>
                    <a:pt x="1910" y="1634"/>
                  </a:lnTo>
                  <a:lnTo>
                    <a:pt x="1867" y="1634"/>
                  </a:lnTo>
                  <a:lnTo>
                    <a:pt x="1972" y="2094"/>
                  </a:lnTo>
                  <a:lnTo>
                    <a:pt x="1959" y="2095"/>
                  </a:lnTo>
                  <a:lnTo>
                    <a:pt x="1840" y="1697"/>
                  </a:lnTo>
                  <a:lnTo>
                    <a:pt x="1852" y="2237"/>
                  </a:lnTo>
                  <a:close/>
                  <a:moveTo>
                    <a:pt x="1358" y="2559"/>
                  </a:moveTo>
                  <a:lnTo>
                    <a:pt x="1358" y="1191"/>
                  </a:lnTo>
                  <a:lnTo>
                    <a:pt x="2298" y="1192"/>
                  </a:lnTo>
                  <a:lnTo>
                    <a:pt x="2298" y="1516"/>
                  </a:lnTo>
                  <a:lnTo>
                    <a:pt x="2298" y="1542"/>
                  </a:lnTo>
                  <a:lnTo>
                    <a:pt x="2298" y="1566"/>
                  </a:lnTo>
                  <a:lnTo>
                    <a:pt x="2298" y="1588"/>
                  </a:lnTo>
                  <a:lnTo>
                    <a:pt x="2297" y="1610"/>
                  </a:lnTo>
                  <a:lnTo>
                    <a:pt x="2295" y="1631"/>
                  </a:lnTo>
                  <a:lnTo>
                    <a:pt x="2293" y="1654"/>
                  </a:lnTo>
                  <a:lnTo>
                    <a:pt x="2288" y="1677"/>
                  </a:lnTo>
                  <a:lnTo>
                    <a:pt x="2282" y="1703"/>
                  </a:lnTo>
                  <a:lnTo>
                    <a:pt x="2271" y="1740"/>
                  </a:lnTo>
                  <a:lnTo>
                    <a:pt x="2258" y="1777"/>
                  </a:lnTo>
                  <a:lnTo>
                    <a:pt x="2243" y="1814"/>
                  </a:lnTo>
                  <a:lnTo>
                    <a:pt x="2228" y="1852"/>
                  </a:lnTo>
                  <a:lnTo>
                    <a:pt x="2211" y="1888"/>
                  </a:lnTo>
                  <a:lnTo>
                    <a:pt x="2191" y="1923"/>
                  </a:lnTo>
                  <a:lnTo>
                    <a:pt x="2171" y="1959"/>
                  </a:lnTo>
                  <a:lnTo>
                    <a:pt x="2149" y="1993"/>
                  </a:lnTo>
                  <a:lnTo>
                    <a:pt x="2125" y="2027"/>
                  </a:lnTo>
                  <a:lnTo>
                    <a:pt x="2101" y="2060"/>
                  </a:lnTo>
                  <a:lnTo>
                    <a:pt x="2075" y="2093"/>
                  </a:lnTo>
                  <a:lnTo>
                    <a:pt x="2049" y="2125"/>
                  </a:lnTo>
                  <a:lnTo>
                    <a:pt x="2020" y="2156"/>
                  </a:lnTo>
                  <a:lnTo>
                    <a:pt x="1992" y="2186"/>
                  </a:lnTo>
                  <a:lnTo>
                    <a:pt x="1961" y="2216"/>
                  </a:lnTo>
                  <a:lnTo>
                    <a:pt x="1931" y="2245"/>
                  </a:lnTo>
                  <a:lnTo>
                    <a:pt x="1899" y="2273"/>
                  </a:lnTo>
                  <a:lnTo>
                    <a:pt x="1866" y="2300"/>
                  </a:lnTo>
                  <a:lnTo>
                    <a:pt x="1833" y="2326"/>
                  </a:lnTo>
                  <a:lnTo>
                    <a:pt x="1799" y="2351"/>
                  </a:lnTo>
                  <a:lnTo>
                    <a:pt x="1764" y="2374"/>
                  </a:lnTo>
                  <a:lnTo>
                    <a:pt x="1729" y="2397"/>
                  </a:lnTo>
                  <a:lnTo>
                    <a:pt x="1693" y="2419"/>
                  </a:lnTo>
                  <a:lnTo>
                    <a:pt x="1657" y="2440"/>
                  </a:lnTo>
                  <a:lnTo>
                    <a:pt x="1620" y="2460"/>
                  </a:lnTo>
                  <a:lnTo>
                    <a:pt x="1584" y="2478"/>
                  </a:lnTo>
                  <a:lnTo>
                    <a:pt x="1546" y="2495"/>
                  </a:lnTo>
                  <a:lnTo>
                    <a:pt x="1509" y="2511"/>
                  </a:lnTo>
                  <a:lnTo>
                    <a:pt x="1471" y="2525"/>
                  </a:lnTo>
                  <a:lnTo>
                    <a:pt x="1433" y="2538"/>
                  </a:lnTo>
                  <a:lnTo>
                    <a:pt x="1396" y="2549"/>
                  </a:lnTo>
                  <a:lnTo>
                    <a:pt x="1358" y="2559"/>
                  </a:lnTo>
                  <a:close/>
                  <a:moveTo>
                    <a:pt x="175" y="822"/>
                  </a:moveTo>
                  <a:lnTo>
                    <a:pt x="170" y="809"/>
                  </a:lnTo>
                  <a:lnTo>
                    <a:pt x="161" y="792"/>
                  </a:lnTo>
                  <a:lnTo>
                    <a:pt x="152" y="774"/>
                  </a:lnTo>
                  <a:lnTo>
                    <a:pt x="147" y="760"/>
                  </a:lnTo>
                  <a:lnTo>
                    <a:pt x="147" y="750"/>
                  </a:lnTo>
                  <a:lnTo>
                    <a:pt x="148" y="743"/>
                  </a:lnTo>
                  <a:lnTo>
                    <a:pt x="149" y="735"/>
                  </a:lnTo>
                  <a:lnTo>
                    <a:pt x="151" y="729"/>
                  </a:lnTo>
                  <a:lnTo>
                    <a:pt x="202" y="703"/>
                  </a:lnTo>
                  <a:lnTo>
                    <a:pt x="258" y="672"/>
                  </a:lnTo>
                  <a:lnTo>
                    <a:pt x="321" y="637"/>
                  </a:lnTo>
                  <a:lnTo>
                    <a:pt x="385" y="600"/>
                  </a:lnTo>
                  <a:lnTo>
                    <a:pt x="451" y="564"/>
                  </a:lnTo>
                  <a:lnTo>
                    <a:pt x="513" y="529"/>
                  </a:lnTo>
                  <a:lnTo>
                    <a:pt x="571" y="498"/>
                  </a:lnTo>
                  <a:lnTo>
                    <a:pt x="622" y="469"/>
                  </a:lnTo>
                  <a:lnTo>
                    <a:pt x="622" y="463"/>
                  </a:lnTo>
                  <a:lnTo>
                    <a:pt x="624" y="454"/>
                  </a:lnTo>
                  <a:lnTo>
                    <a:pt x="627" y="445"/>
                  </a:lnTo>
                  <a:lnTo>
                    <a:pt x="628" y="435"/>
                  </a:lnTo>
                  <a:lnTo>
                    <a:pt x="645" y="425"/>
                  </a:lnTo>
                  <a:lnTo>
                    <a:pt x="670" y="410"/>
                  </a:lnTo>
                  <a:lnTo>
                    <a:pt x="700" y="392"/>
                  </a:lnTo>
                  <a:lnTo>
                    <a:pt x="733" y="371"/>
                  </a:lnTo>
                  <a:lnTo>
                    <a:pt x="765" y="350"/>
                  </a:lnTo>
                  <a:lnTo>
                    <a:pt x="791" y="332"/>
                  </a:lnTo>
                  <a:lnTo>
                    <a:pt x="811" y="319"/>
                  </a:lnTo>
                  <a:lnTo>
                    <a:pt x="817" y="312"/>
                  </a:lnTo>
                  <a:lnTo>
                    <a:pt x="724" y="168"/>
                  </a:lnTo>
                  <a:lnTo>
                    <a:pt x="727" y="155"/>
                  </a:lnTo>
                  <a:lnTo>
                    <a:pt x="821" y="103"/>
                  </a:lnTo>
                  <a:lnTo>
                    <a:pt x="830" y="105"/>
                  </a:lnTo>
                  <a:lnTo>
                    <a:pt x="910" y="234"/>
                  </a:lnTo>
                  <a:lnTo>
                    <a:pt x="973" y="229"/>
                  </a:lnTo>
                  <a:lnTo>
                    <a:pt x="1031" y="322"/>
                  </a:lnTo>
                  <a:lnTo>
                    <a:pt x="1029" y="326"/>
                  </a:lnTo>
                  <a:lnTo>
                    <a:pt x="1026" y="331"/>
                  </a:lnTo>
                  <a:lnTo>
                    <a:pt x="1023" y="336"/>
                  </a:lnTo>
                  <a:lnTo>
                    <a:pt x="1019" y="341"/>
                  </a:lnTo>
                  <a:lnTo>
                    <a:pt x="1009" y="350"/>
                  </a:lnTo>
                  <a:lnTo>
                    <a:pt x="1000" y="359"/>
                  </a:lnTo>
                  <a:lnTo>
                    <a:pt x="1012" y="382"/>
                  </a:lnTo>
                  <a:lnTo>
                    <a:pt x="1025" y="407"/>
                  </a:lnTo>
                  <a:lnTo>
                    <a:pt x="1039" y="434"/>
                  </a:lnTo>
                  <a:lnTo>
                    <a:pt x="1052" y="464"/>
                  </a:lnTo>
                  <a:lnTo>
                    <a:pt x="1066" y="494"/>
                  </a:lnTo>
                  <a:lnTo>
                    <a:pt x="1078" y="526"/>
                  </a:lnTo>
                  <a:lnTo>
                    <a:pt x="1083" y="542"/>
                  </a:lnTo>
                  <a:lnTo>
                    <a:pt x="1087" y="558"/>
                  </a:lnTo>
                  <a:lnTo>
                    <a:pt x="1092" y="574"/>
                  </a:lnTo>
                  <a:lnTo>
                    <a:pt x="1095" y="589"/>
                  </a:lnTo>
                  <a:lnTo>
                    <a:pt x="1096" y="608"/>
                  </a:lnTo>
                  <a:lnTo>
                    <a:pt x="1094" y="632"/>
                  </a:lnTo>
                  <a:lnTo>
                    <a:pt x="1090" y="659"/>
                  </a:lnTo>
                  <a:lnTo>
                    <a:pt x="1083" y="688"/>
                  </a:lnTo>
                  <a:lnTo>
                    <a:pt x="1080" y="702"/>
                  </a:lnTo>
                  <a:lnTo>
                    <a:pt x="1074" y="716"/>
                  </a:lnTo>
                  <a:lnTo>
                    <a:pt x="1070" y="731"/>
                  </a:lnTo>
                  <a:lnTo>
                    <a:pt x="1063" y="744"/>
                  </a:lnTo>
                  <a:lnTo>
                    <a:pt x="1058" y="755"/>
                  </a:lnTo>
                  <a:lnTo>
                    <a:pt x="1050" y="766"/>
                  </a:lnTo>
                  <a:lnTo>
                    <a:pt x="1043" y="775"/>
                  </a:lnTo>
                  <a:lnTo>
                    <a:pt x="1035" y="783"/>
                  </a:lnTo>
                  <a:lnTo>
                    <a:pt x="1032" y="777"/>
                  </a:lnTo>
                  <a:lnTo>
                    <a:pt x="1028" y="771"/>
                  </a:lnTo>
                  <a:lnTo>
                    <a:pt x="1027" y="749"/>
                  </a:lnTo>
                  <a:lnTo>
                    <a:pt x="1026" y="727"/>
                  </a:lnTo>
                  <a:lnTo>
                    <a:pt x="1024" y="705"/>
                  </a:lnTo>
                  <a:lnTo>
                    <a:pt x="1020" y="685"/>
                  </a:lnTo>
                  <a:lnTo>
                    <a:pt x="1015" y="663"/>
                  </a:lnTo>
                  <a:lnTo>
                    <a:pt x="1010" y="641"/>
                  </a:lnTo>
                  <a:lnTo>
                    <a:pt x="1003" y="620"/>
                  </a:lnTo>
                  <a:lnTo>
                    <a:pt x="994" y="598"/>
                  </a:lnTo>
                  <a:lnTo>
                    <a:pt x="986" y="576"/>
                  </a:lnTo>
                  <a:lnTo>
                    <a:pt x="976" y="554"/>
                  </a:lnTo>
                  <a:lnTo>
                    <a:pt x="965" y="533"/>
                  </a:lnTo>
                  <a:lnTo>
                    <a:pt x="952" y="510"/>
                  </a:lnTo>
                  <a:lnTo>
                    <a:pt x="939" y="488"/>
                  </a:lnTo>
                  <a:lnTo>
                    <a:pt x="923" y="465"/>
                  </a:lnTo>
                  <a:lnTo>
                    <a:pt x="908" y="442"/>
                  </a:lnTo>
                  <a:lnTo>
                    <a:pt x="891" y="418"/>
                  </a:lnTo>
                  <a:lnTo>
                    <a:pt x="872" y="428"/>
                  </a:lnTo>
                  <a:lnTo>
                    <a:pt x="832" y="451"/>
                  </a:lnTo>
                  <a:lnTo>
                    <a:pt x="778" y="482"/>
                  </a:lnTo>
                  <a:lnTo>
                    <a:pt x="717" y="518"/>
                  </a:lnTo>
                  <a:lnTo>
                    <a:pt x="654" y="554"/>
                  </a:lnTo>
                  <a:lnTo>
                    <a:pt x="599" y="587"/>
                  </a:lnTo>
                  <a:lnTo>
                    <a:pt x="556" y="614"/>
                  </a:lnTo>
                  <a:lnTo>
                    <a:pt x="533" y="627"/>
                  </a:lnTo>
                  <a:lnTo>
                    <a:pt x="494" y="651"/>
                  </a:lnTo>
                  <a:lnTo>
                    <a:pt x="454" y="673"/>
                  </a:lnTo>
                  <a:lnTo>
                    <a:pt x="414" y="693"/>
                  </a:lnTo>
                  <a:lnTo>
                    <a:pt x="375" y="714"/>
                  </a:lnTo>
                  <a:lnTo>
                    <a:pt x="337" y="734"/>
                  </a:lnTo>
                  <a:lnTo>
                    <a:pt x="301" y="754"/>
                  </a:lnTo>
                  <a:lnTo>
                    <a:pt x="267" y="773"/>
                  </a:lnTo>
                  <a:lnTo>
                    <a:pt x="235" y="794"/>
                  </a:lnTo>
                  <a:lnTo>
                    <a:pt x="221" y="802"/>
                  </a:lnTo>
                  <a:lnTo>
                    <a:pt x="205" y="810"/>
                  </a:lnTo>
                  <a:lnTo>
                    <a:pt x="190" y="817"/>
                  </a:lnTo>
                  <a:lnTo>
                    <a:pt x="175" y="822"/>
                  </a:lnTo>
                  <a:close/>
                  <a:moveTo>
                    <a:pt x="1793" y="954"/>
                  </a:moveTo>
                  <a:lnTo>
                    <a:pt x="1795" y="954"/>
                  </a:lnTo>
                  <a:lnTo>
                    <a:pt x="1796" y="954"/>
                  </a:lnTo>
                  <a:lnTo>
                    <a:pt x="1807" y="965"/>
                  </a:lnTo>
                  <a:lnTo>
                    <a:pt x="1816" y="976"/>
                  </a:lnTo>
                  <a:lnTo>
                    <a:pt x="1817" y="979"/>
                  </a:lnTo>
                  <a:lnTo>
                    <a:pt x="1818" y="982"/>
                  </a:lnTo>
                  <a:lnTo>
                    <a:pt x="1818" y="986"/>
                  </a:lnTo>
                  <a:lnTo>
                    <a:pt x="1817" y="990"/>
                  </a:lnTo>
                  <a:lnTo>
                    <a:pt x="1815" y="993"/>
                  </a:lnTo>
                  <a:lnTo>
                    <a:pt x="1811" y="995"/>
                  </a:lnTo>
                  <a:lnTo>
                    <a:pt x="1808" y="996"/>
                  </a:lnTo>
                  <a:lnTo>
                    <a:pt x="1804" y="995"/>
                  </a:lnTo>
                  <a:lnTo>
                    <a:pt x="1801" y="986"/>
                  </a:lnTo>
                  <a:lnTo>
                    <a:pt x="1796" y="977"/>
                  </a:lnTo>
                  <a:lnTo>
                    <a:pt x="1794" y="965"/>
                  </a:lnTo>
                  <a:lnTo>
                    <a:pt x="1793" y="954"/>
                  </a:lnTo>
                  <a:close/>
                  <a:moveTo>
                    <a:pt x="1833" y="1048"/>
                  </a:moveTo>
                  <a:lnTo>
                    <a:pt x="1842" y="1048"/>
                  </a:lnTo>
                  <a:lnTo>
                    <a:pt x="1850" y="1048"/>
                  </a:lnTo>
                  <a:lnTo>
                    <a:pt x="1857" y="1047"/>
                  </a:lnTo>
                  <a:lnTo>
                    <a:pt x="1864" y="1044"/>
                  </a:lnTo>
                  <a:lnTo>
                    <a:pt x="1871" y="1041"/>
                  </a:lnTo>
                  <a:lnTo>
                    <a:pt x="1876" y="1038"/>
                  </a:lnTo>
                  <a:lnTo>
                    <a:pt x="1881" y="1038"/>
                  </a:lnTo>
                  <a:lnTo>
                    <a:pt x="1888" y="1038"/>
                  </a:lnTo>
                  <a:lnTo>
                    <a:pt x="1889" y="1041"/>
                  </a:lnTo>
                  <a:lnTo>
                    <a:pt x="1889" y="1044"/>
                  </a:lnTo>
                  <a:lnTo>
                    <a:pt x="1886" y="1048"/>
                  </a:lnTo>
                  <a:lnTo>
                    <a:pt x="1884" y="1052"/>
                  </a:lnTo>
                  <a:lnTo>
                    <a:pt x="1877" y="1058"/>
                  </a:lnTo>
                  <a:lnTo>
                    <a:pt x="1871" y="1062"/>
                  </a:lnTo>
                  <a:lnTo>
                    <a:pt x="1865" y="1063"/>
                  </a:lnTo>
                  <a:lnTo>
                    <a:pt x="1860" y="1062"/>
                  </a:lnTo>
                  <a:lnTo>
                    <a:pt x="1858" y="1061"/>
                  </a:lnTo>
                  <a:lnTo>
                    <a:pt x="1858" y="1059"/>
                  </a:lnTo>
                  <a:lnTo>
                    <a:pt x="1861" y="1056"/>
                  </a:lnTo>
                  <a:lnTo>
                    <a:pt x="1864" y="1055"/>
                  </a:lnTo>
                  <a:lnTo>
                    <a:pt x="1864" y="1054"/>
                  </a:lnTo>
                  <a:lnTo>
                    <a:pt x="1864" y="1054"/>
                  </a:lnTo>
                  <a:lnTo>
                    <a:pt x="1863" y="1054"/>
                  </a:lnTo>
                  <a:lnTo>
                    <a:pt x="1862" y="1054"/>
                  </a:lnTo>
                  <a:lnTo>
                    <a:pt x="1858" y="1056"/>
                  </a:lnTo>
                  <a:lnTo>
                    <a:pt x="1854" y="1058"/>
                  </a:lnTo>
                  <a:lnTo>
                    <a:pt x="1850" y="1058"/>
                  </a:lnTo>
                  <a:lnTo>
                    <a:pt x="1844" y="1058"/>
                  </a:lnTo>
                  <a:lnTo>
                    <a:pt x="1840" y="1056"/>
                  </a:lnTo>
                  <a:lnTo>
                    <a:pt x="1837" y="1054"/>
                  </a:lnTo>
                  <a:lnTo>
                    <a:pt x="1834" y="1051"/>
                  </a:lnTo>
                  <a:lnTo>
                    <a:pt x="1833" y="1048"/>
                  </a:lnTo>
                  <a:close/>
                  <a:moveTo>
                    <a:pt x="1883" y="1079"/>
                  </a:moveTo>
                  <a:lnTo>
                    <a:pt x="1883" y="1078"/>
                  </a:lnTo>
                  <a:lnTo>
                    <a:pt x="1883" y="1077"/>
                  </a:lnTo>
                  <a:lnTo>
                    <a:pt x="1886" y="1076"/>
                  </a:lnTo>
                  <a:lnTo>
                    <a:pt x="1890" y="1075"/>
                  </a:lnTo>
                  <a:lnTo>
                    <a:pt x="1890" y="1074"/>
                  </a:lnTo>
                  <a:lnTo>
                    <a:pt x="1890" y="1073"/>
                  </a:lnTo>
                  <a:lnTo>
                    <a:pt x="1884" y="1075"/>
                  </a:lnTo>
                  <a:lnTo>
                    <a:pt x="1877" y="1076"/>
                  </a:lnTo>
                  <a:lnTo>
                    <a:pt x="1877" y="1077"/>
                  </a:lnTo>
                  <a:lnTo>
                    <a:pt x="1877" y="1077"/>
                  </a:lnTo>
                  <a:lnTo>
                    <a:pt x="1879" y="1079"/>
                  </a:lnTo>
                  <a:lnTo>
                    <a:pt x="1880" y="1082"/>
                  </a:lnTo>
                  <a:lnTo>
                    <a:pt x="1881" y="1085"/>
                  </a:lnTo>
                  <a:lnTo>
                    <a:pt x="1881" y="1087"/>
                  </a:lnTo>
                  <a:lnTo>
                    <a:pt x="1883" y="1094"/>
                  </a:lnTo>
                  <a:lnTo>
                    <a:pt x="1884" y="1100"/>
                  </a:lnTo>
                  <a:lnTo>
                    <a:pt x="1885" y="1110"/>
                  </a:lnTo>
                  <a:lnTo>
                    <a:pt x="1885" y="1120"/>
                  </a:lnTo>
                  <a:lnTo>
                    <a:pt x="1885" y="1130"/>
                  </a:lnTo>
                  <a:lnTo>
                    <a:pt x="1885" y="1141"/>
                  </a:lnTo>
                  <a:lnTo>
                    <a:pt x="1885" y="1153"/>
                  </a:lnTo>
                  <a:lnTo>
                    <a:pt x="1884" y="1164"/>
                  </a:lnTo>
                  <a:lnTo>
                    <a:pt x="1881" y="1167"/>
                  </a:lnTo>
                  <a:lnTo>
                    <a:pt x="1878" y="1168"/>
                  </a:lnTo>
                  <a:lnTo>
                    <a:pt x="1874" y="1169"/>
                  </a:lnTo>
                  <a:lnTo>
                    <a:pt x="1868" y="1169"/>
                  </a:lnTo>
                  <a:lnTo>
                    <a:pt x="1862" y="1164"/>
                  </a:lnTo>
                  <a:lnTo>
                    <a:pt x="1853" y="1160"/>
                  </a:lnTo>
                  <a:lnTo>
                    <a:pt x="1842" y="1155"/>
                  </a:lnTo>
                  <a:lnTo>
                    <a:pt x="1832" y="1149"/>
                  </a:lnTo>
                  <a:lnTo>
                    <a:pt x="1822" y="1144"/>
                  </a:lnTo>
                  <a:lnTo>
                    <a:pt x="1813" y="1139"/>
                  </a:lnTo>
                  <a:lnTo>
                    <a:pt x="1808" y="1136"/>
                  </a:lnTo>
                  <a:lnTo>
                    <a:pt x="1803" y="1133"/>
                  </a:lnTo>
                  <a:lnTo>
                    <a:pt x="1801" y="1132"/>
                  </a:lnTo>
                  <a:lnTo>
                    <a:pt x="1798" y="1130"/>
                  </a:lnTo>
                  <a:lnTo>
                    <a:pt x="1797" y="1128"/>
                  </a:lnTo>
                  <a:lnTo>
                    <a:pt x="1796" y="1125"/>
                  </a:lnTo>
                  <a:lnTo>
                    <a:pt x="1809" y="1130"/>
                  </a:lnTo>
                  <a:lnTo>
                    <a:pt x="1822" y="1135"/>
                  </a:lnTo>
                  <a:lnTo>
                    <a:pt x="1834" y="1137"/>
                  </a:lnTo>
                  <a:lnTo>
                    <a:pt x="1846" y="1139"/>
                  </a:lnTo>
                  <a:lnTo>
                    <a:pt x="1855" y="1140"/>
                  </a:lnTo>
                  <a:lnTo>
                    <a:pt x="1862" y="1141"/>
                  </a:lnTo>
                  <a:lnTo>
                    <a:pt x="1864" y="1139"/>
                  </a:lnTo>
                  <a:lnTo>
                    <a:pt x="1864" y="1135"/>
                  </a:lnTo>
                  <a:lnTo>
                    <a:pt x="1865" y="1133"/>
                  </a:lnTo>
                  <a:lnTo>
                    <a:pt x="1865" y="1130"/>
                  </a:lnTo>
                  <a:lnTo>
                    <a:pt x="1864" y="1124"/>
                  </a:lnTo>
                  <a:lnTo>
                    <a:pt x="1865" y="1118"/>
                  </a:lnTo>
                  <a:lnTo>
                    <a:pt x="1866" y="1109"/>
                  </a:lnTo>
                  <a:lnTo>
                    <a:pt x="1868" y="1098"/>
                  </a:lnTo>
                  <a:lnTo>
                    <a:pt x="1869" y="1088"/>
                  </a:lnTo>
                  <a:lnTo>
                    <a:pt x="1869" y="1081"/>
                  </a:lnTo>
                  <a:lnTo>
                    <a:pt x="1868" y="1081"/>
                  </a:lnTo>
                  <a:lnTo>
                    <a:pt x="1867" y="1081"/>
                  </a:lnTo>
                  <a:lnTo>
                    <a:pt x="1861" y="1084"/>
                  </a:lnTo>
                  <a:lnTo>
                    <a:pt x="1853" y="1087"/>
                  </a:lnTo>
                  <a:lnTo>
                    <a:pt x="1845" y="1093"/>
                  </a:lnTo>
                  <a:lnTo>
                    <a:pt x="1837" y="1098"/>
                  </a:lnTo>
                  <a:lnTo>
                    <a:pt x="1831" y="1100"/>
                  </a:lnTo>
                  <a:lnTo>
                    <a:pt x="1826" y="1101"/>
                  </a:lnTo>
                  <a:lnTo>
                    <a:pt x="1819" y="1101"/>
                  </a:lnTo>
                  <a:lnTo>
                    <a:pt x="1813" y="1100"/>
                  </a:lnTo>
                  <a:lnTo>
                    <a:pt x="1810" y="1098"/>
                  </a:lnTo>
                  <a:lnTo>
                    <a:pt x="1808" y="1095"/>
                  </a:lnTo>
                  <a:lnTo>
                    <a:pt x="1807" y="1091"/>
                  </a:lnTo>
                  <a:lnTo>
                    <a:pt x="1806" y="1086"/>
                  </a:lnTo>
                  <a:lnTo>
                    <a:pt x="1813" y="1088"/>
                  </a:lnTo>
                  <a:lnTo>
                    <a:pt x="1819" y="1088"/>
                  </a:lnTo>
                  <a:lnTo>
                    <a:pt x="1827" y="1086"/>
                  </a:lnTo>
                  <a:lnTo>
                    <a:pt x="1834" y="1082"/>
                  </a:lnTo>
                  <a:lnTo>
                    <a:pt x="1849" y="1075"/>
                  </a:lnTo>
                  <a:lnTo>
                    <a:pt x="1862" y="1070"/>
                  </a:lnTo>
                  <a:lnTo>
                    <a:pt x="1877" y="1064"/>
                  </a:lnTo>
                  <a:lnTo>
                    <a:pt x="1893" y="1061"/>
                  </a:lnTo>
                  <a:lnTo>
                    <a:pt x="1901" y="1058"/>
                  </a:lnTo>
                  <a:lnTo>
                    <a:pt x="1910" y="1054"/>
                  </a:lnTo>
                  <a:lnTo>
                    <a:pt x="1916" y="1056"/>
                  </a:lnTo>
                  <a:lnTo>
                    <a:pt x="1924" y="1060"/>
                  </a:lnTo>
                  <a:lnTo>
                    <a:pt x="1926" y="1063"/>
                  </a:lnTo>
                  <a:lnTo>
                    <a:pt x="1930" y="1065"/>
                  </a:lnTo>
                  <a:lnTo>
                    <a:pt x="1930" y="1069"/>
                  </a:lnTo>
                  <a:lnTo>
                    <a:pt x="1930" y="1071"/>
                  </a:lnTo>
                  <a:lnTo>
                    <a:pt x="1920" y="1075"/>
                  </a:lnTo>
                  <a:lnTo>
                    <a:pt x="1908" y="1078"/>
                  </a:lnTo>
                  <a:lnTo>
                    <a:pt x="1896" y="1079"/>
                  </a:lnTo>
                  <a:lnTo>
                    <a:pt x="1883" y="1079"/>
                  </a:lnTo>
                  <a:close/>
                  <a:moveTo>
                    <a:pt x="1886" y="867"/>
                  </a:moveTo>
                  <a:lnTo>
                    <a:pt x="1890" y="867"/>
                  </a:lnTo>
                  <a:lnTo>
                    <a:pt x="1895" y="869"/>
                  </a:lnTo>
                  <a:lnTo>
                    <a:pt x="1899" y="872"/>
                  </a:lnTo>
                  <a:lnTo>
                    <a:pt x="1903" y="875"/>
                  </a:lnTo>
                  <a:lnTo>
                    <a:pt x="1907" y="878"/>
                  </a:lnTo>
                  <a:lnTo>
                    <a:pt x="1909" y="883"/>
                  </a:lnTo>
                  <a:lnTo>
                    <a:pt x="1911" y="888"/>
                  </a:lnTo>
                  <a:lnTo>
                    <a:pt x="1911" y="892"/>
                  </a:lnTo>
                  <a:lnTo>
                    <a:pt x="1908" y="897"/>
                  </a:lnTo>
                  <a:lnTo>
                    <a:pt x="1903" y="901"/>
                  </a:lnTo>
                  <a:lnTo>
                    <a:pt x="1891" y="910"/>
                  </a:lnTo>
                  <a:lnTo>
                    <a:pt x="1879" y="918"/>
                  </a:lnTo>
                  <a:lnTo>
                    <a:pt x="1873" y="922"/>
                  </a:lnTo>
                  <a:lnTo>
                    <a:pt x="1868" y="926"/>
                  </a:lnTo>
                  <a:lnTo>
                    <a:pt x="1871" y="927"/>
                  </a:lnTo>
                  <a:lnTo>
                    <a:pt x="1873" y="927"/>
                  </a:lnTo>
                  <a:lnTo>
                    <a:pt x="1880" y="923"/>
                  </a:lnTo>
                  <a:lnTo>
                    <a:pt x="1888" y="920"/>
                  </a:lnTo>
                  <a:lnTo>
                    <a:pt x="1900" y="914"/>
                  </a:lnTo>
                  <a:lnTo>
                    <a:pt x="1912" y="910"/>
                  </a:lnTo>
                  <a:lnTo>
                    <a:pt x="1924" y="906"/>
                  </a:lnTo>
                  <a:lnTo>
                    <a:pt x="1937" y="901"/>
                  </a:lnTo>
                  <a:lnTo>
                    <a:pt x="1945" y="899"/>
                  </a:lnTo>
                  <a:lnTo>
                    <a:pt x="1951" y="898"/>
                  </a:lnTo>
                  <a:lnTo>
                    <a:pt x="1958" y="898"/>
                  </a:lnTo>
                  <a:lnTo>
                    <a:pt x="1966" y="899"/>
                  </a:lnTo>
                  <a:lnTo>
                    <a:pt x="1968" y="900"/>
                  </a:lnTo>
                  <a:lnTo>
                    <a:pt x="1968" y="903"/>
                  </a:lnTo>
                  <a:lnTo>
                    <a:pt x="1967" y="908"/>
                  </a:lnTo>
                  <a:lnTo>
                    <a:pt x="1966" y="912"/>
                  </a:lnTo>
                  <a:lnTo>
                    <a:pt x="1962" y="915"/>
                  </a:lnTo>
                  <a:lnTo>
                    <a:pt x="1960" y="919"/>
                  </a:lnTo>
                  <a:lnTo>
                    <a:pt x="1954" y="925"/>
                  </a:lnTo>
                  <a:lnTo>
                    <a:pt x="1947" y="932"/>
                  </a:lnTo>
                  <a:lnTo>
                    <a:pt x="1941" y="941"/>
                  </a:lnTo>
                  <a:lnTo>
                    <a:pt x="1933" y="950"/>
                  </a:lnTo>
                  <a:lnTo>
                    <a:pt x="1926" y="960"/>
                  </a:lnTo>
                  <a:lnTo>
                    <a:pt x="1920" y="970"/>
                  </a:lnTo>
                  <a:lnTo>
                    <a:pt x="1918" y="973"/>
                  </a:lnTo>
                  <a:lnTo>
                    <a:pt x="1916" y="977"/>
                  </a:lnTo>
                  <a:lnTo>
                    <a:pt x="1911" y="984"/>
                  </a:lnTo>
                  <a:lnTo>
                    <a:pt x="1907" y="993"/>
                  </a:lnTo>
                  <a:lnTo>
                    <a:pt x="1909" y="993"/>
                  </a:lnTo>
                  <a:lnTo>
                    <a:pt x="1910" y="993"/>
                  </a:lnTo>
                  <a:lnTo>
                    <a:pt x="1918" y="990"/>
                  </a:lnTo>
                  <a:lnTo>
                    <a:pt x="1927" y="988"/>
                  </a:lnTo>
                  <a:lnTo>
                    <a:pt x="1938" y="985"/>
                  </a:lnTo>
                  <a:lnTo>
                    <a:pt x="1947" y="983"/>
                  </a:lnTo>
                  <a:lnTo>
                    <a:pt x="1953" y="982"/>
                  </a:lnTo>
                  <a:lnTo>
                    <a:pt x="1958" y="983"/>
                  </a:lnTo>
                  <a:lnTo>
                    <a:pt x="1962" y="984"/>
                  </a:lnTo>
                  <a:lnTo>
                    <a:pt x="1965" y="985"/>
                  </a:lnTo>
                  <a:lnTo>
                    <a:pt x="1967" y="990"/>
                  </a:lnTo>
                  <a:lnTo>
                    <a:pt x="1967" y="993"/>
                  </a:lnTo>
                  <a:lnTo>
                    <a:pt x="1965" y="996"/>
                  </a:lnTo>
                  <a:lnTo>
                    <a:pt x="1962" y="1000"/>
                  </a:lnTo>
                  <a:lnTo>
                    <a:pt x="1957" y="1005"/>
                  </a:lnTo>
                  <a:lnTo>
                    <a:pt x="1951" y="1008"/>
                  </a:lnTo>
                  <a:lnTo>
                    <a:pt x="1944" y="1013"/>
                  </a:lnTo>
                  <a:lnTo>
                    <a:pt x="1936" y="1016"/>
                  </a:lnTo>
                  <a:lnTo>
                    <a:pt x="1928" y="1018"/>
                  </a:lnTo>
                  <a:lnTo>
                    <a:pt x="1920" y="1020"/>
                  </a:lnTo>
                  <a:lnTo>
                    <a:pt x="1910" y="1023"/>
                  </a:lnTo>
                  <a:lnTo>
                    <a:pt x="1900" y="1024"/>
                  </a:lnTo>
                  <a:lnTo>
                    <a:pt x="1891" y="1026"/>
                  </a:lnTo>
                  <a:lnTo>
                    <a:pt x="1881" y="1029"/>
                  </a:lnTo>
                  <a:lnTo>
                    <a:pt x="1872" y="1031"/>
                  </a:lnTo>
                  <a:lnTo>
                    <a:pt x="1861" y="1032"/>
                  </a:lnTo>
                  <a:lnTo>
                    <a:pt x="1861" y="1031"/>
                  </a:lnTo>
                  <a:lnTo>
                    <a:pt x="1862" y="1030"/>
                  </a:lnTo>
                  <a:lnTo>
                    <a:pt x="1867" y="1027"/>
                  </a:lnTo>
                  <a:lnTo>
                    <a:pt x="1875" y="1025"/>
                  </a:lnTo>
                  <a:lnTo>
                    <a:pt x="1886" y="1019"/>
                  </a:lnTo>
                  <a:lnTo>
                    <a:pt x="1899" y="1014"/>
                  </a:lnTo>
                  <a:lnTo>
                    <a:pt x="1912" y="1008"/>
                  </a:lnTo>
                  <a:lnTo>
                    <a:pt x="1925" y="1003"/>
                  </a:lnTo>
                  <a:lnTo>
                    <a:pt x="1931" y="1002"/>
                  </a:lnTo>
                  <a:lnTo>
                    <a:pt x="1937" y="999"/>
                  </a:lnTo>
                  <a:lnTo>
                    <a:pt x="1943" y="996"/>
                  </a:lnTo>
                  <a:lnTo>
                    <a:pt x="1946" y="992"/>
                  </a:lnTo>
                  <a:lnTo>
                    <a:pt x="1945" y="992"/>
                  </a:lnTo>
                  <a:lnTo>
                    <a:pt x="1944" y="992"/>
                  </a:lnTo>
                  <a:lnTo>
                    <a:pt x="1939" y="993"/>
                  </a:lnTo>
                  <a:lnTo>
                    <a:pt x="1934" y="994"/>
                  </a:lnTo>
                  <a:lnTo>
                    <a:pt x="1921" y="997"/>
                  </a:lnTo>
                  <a:lnTo>
                    <a:pt x="1907" y="1002"/>
                  </a:lnTo>
                  <a:lnTo>
                    <a:pt x="1901" y="1003"/>
                  </a:lnTo>
                  <a:lnTo>
                    <a:pt x="1896" y="1005"/>
                  </a:lnTo>
                  <a:lnTo>
                    <a:pt x="1891" y="1009"/>
                  </a:lnTo>
                  <a:lnTo>
                    <a:pt x="1885" y="1013"/>
                  </a:lnTo>
                  <a:lnTo>
                    <a:pt x="1878" y="1012"/>
                  </a:lnTo>
                  <a:lnTo>
                    <a:pt x="1873" y="1011"/>
                  </a:lnTo>
                  <a:lnTo>
                    <a:pt x="1866" y="1013"/>
                  </a:lnTo>
                  <a:lnTo>
                    <a:pt x="1861" y="1015"/>
                  </a:lnTo>
                  <a:lnTo>
                    <a:pt x="1850" y="1019"/>
                  </a:lnTo>
                  <a:lnTo>
                    <a:pt x="1840" y="1024"/>
                  </a:lnTo>
                  <a:lnTo>
                    <a:pt x="1831" y="1028"/>
                  </a:lnTo>
                  <a:lnTo>
                    <a:pt x="1822" y="1032"/>
                  </a:lnTo>
                  <a:lnTo>
                    <a:pt x="1817" y="1037"/>
                  </a:lnTo>
                  <a:lnTo>
                    <a:pt x="1813" y="1043"/>
                  </a:lnTo>
                  <a:lnTo>
                    <a:pt x="1808" y="1050"/>
                  </a:lnTo>
                  <a:lnTo>
                    <a:pt x="1803" y="1058"/>
                  </a:lnTo>
                  <a:lnTo>
                    <a:pt x="1797" y="1064"/>
                  </a:lnTo>
                  <a:lnTo>
                    <a:pt x="1792" y="1071"/>
                  </a:lnTo>
                  <a:lnTo>
                    <a:pt x="1786" y="1075"/>
                  </a:lnTo>
                  <a:lnTo>
                    <a:pt x="1780" y="1078"/>
                  </a:lnTo>
                  <a:lnTo>
                    <a:pt x="1778" y="1078"/>
                  </a:lnTo>
                  <a:lnTo>
                    <a:pt x="1775" y="1078"/>
                  </a:lnTo>
                  <a:lnTo>
                    <a:pt x="1774" y="1078"/>
                  </a:lnTo>
                  <a:lnTo>
                    <a:pt x="1772" y="1076"/>
                  </a:lnTo>
                  <a:lnTo>
                    <a:pt x="1772" y="1073"/>
                  </a:lnTo>
                  <a:lnTo>
                    <a:pt x="1772" y="1069"/>
                  </a:lnTo>
                  <a:lnTo>
                    <a:pt x="1773" y="1063"/>
                  </a:lnTo>
                  <a:lnTo>
                    <a:pt x="1775" y="1060"/>
                  </a:lnTo>
                  <a:lnTo>
                    <a:pt x="1785" y="1044"/>
                  </a:lnTo>
                  <a:lnTo>
                    <a:pt x="1795" y="1029"/>
                  </a:lnTo>
                  <a:lnTo>
                    <a:pt x="1797" y="1027"/>
                  </a:lnTo>
                  <a:lnTo>
                    <a:pt x="1799" y="1024"/>
                  </a:lnTo>
                  <a:lnTo>
                    <a:pt x="1801" y="1021"/>
                  </a:lnTo>
                  <a:lnTo>
                    <a:pt x="1804" y="1020"/>
                  </a:lnTo>
                  <a:lnTo>
                    <a:pt x="1802" y="1027"/>
                  </a:lnTo>
                  <a:lnTo>
                    <a:pt x="1798" y="1031"/>
                  </a:lnTo>
                  <a:lnTo>
                    <a:pt x="1790" y="1048"/>
                  </a:lnTo>
                  <a:lnTo>
                    <a:pt x="1781" y="1063"/>
                  </a:lnTo>
                  <a:lnTo>
                    <a:pt x="1782" y="1063"/>
                  </a:lnTo>
                  <a:lnTo>
                    <a:pt x="1783" y="1063"/>
                  </a:lnTo>
                  <a:lnTo>
                    <a:pt x="1790" y="1056"/>
                  </a:lnTo>
                  <a:lnTo>
                    <a:pt x="1797" y="1050"/>
                  </a:lnTo>
                  <a:lnTo>
                    <a:pt x="1805" y="1041"/>
                  </a:lnTo>
                  <a:lnTo>
                    <a:pt x="1814" y="1034"/>
                  </a:lnTo>
                  <a:lnTo>
                    <a:pt x="1827" y="1025"/>
                  </a:lnTo>
                  <a:lnTo>
                    <a:pt x="1840" y="1017"/>
                  </a:lnTo>
                  <a:lnTo>
                    <a:pt x="1851" y="1012"/>
                  </a:lnTo>
                  <a:lnTo>
                    <a:pt x="1862" y="1006"/>
                  </a:lnTo>
                  <a:lnTo>
                    <a:pt x="1866" y="1005"/>
                  </a:lnTo>
                  <a:lnTo>
                    <a:pt x="1869" y="1004"/>
                  </a:lnTo>
                  <a:lnTo>
                    <a:pt x="1869" y="999"/>
                  </a:lnTo>
                  <a:lnTo>
                    <a:pt x="1869" y="993"/>
                  </a:lnTo>
                  <a:lnTo>
                    <a:pt x="1864" y="991"/>
                  </a:lnTo>
                  <a:lnTo>
                    <a:pt x="1860" y="989"/>
                  </a:lnTo>
                  <a:lnTo>
                    <a:pt x="1855" y="986"/>
                  </a:lnTo>
                  <a:lnTo>
                    <a:pt x="1852" y="983"/>
                  </a:lnTo>
                  <a:lnTo>
                    <a:pt x="1851" y="983"/>
                  </a:lnTo>
                  <a:lnTo>
                    <a:pt x="1851" y="984"/>
                  </a:lnTo>
                  <a:lnTo>
                    <a:pt x="1845" y="990"/>
                  </a:lnTo>
                  <a:lnTo>
                    <a:pt x="1840" y="996"/>
                  </a:lnTo>
                  <a:lnTo>
                    <a:pt x="1837" y="1000"/>
                  </a:lnTo>
                  <a:lnTo>
                    <a:pt x="1833" y="1002"/>
                  </a:lnTo>
                  <a:lnTo>
                    <a:pt x="1829" y="1003"/>
                  </a:lnTo>
                  <a:lnTo>
                    <a:pt x="1825" y="1004"/>
                  </a:lnTo>
                  <a:lnTo>
                    <a:pt x="1825" y="1003"/>
                  </a:lnTo>
                  <a:lnTo>
                    <a:pt x="1823" y="1002"/>
                  </a:lnTo>
                  <a:lnTo>
                    <a:pt x="1829" y="996"/>
                  </a:lnTo>
                  <a:lnTo>
                    <a:pt x="1834" y="990"/>
                  </a:lnTo>
                  <a:lnTo>
                    <a:pt x="1839" y="982"/>
                  </a:lnTo>
                  <a:lnTo>
                    <a:pt x="1840" y="974"/>
                  </a:lnTo>
                  <a:lnTo>
                    <a:pt x="1839" y="973"/>
                  </a:lnTo>
                  <a:lnTo>
                    <a:pt x="1837" y="972"/>
                  </a:lnTo>
                  <a:lnTo>
                    <a:pt x="1833" y="973"/>
                  </a:lnTo>
                  <a:lnTo>
                    <a:pt x="1829" y="974"/>
                  </a:lnTo>
                  <a:lnTo>
                    <a:pt x="1827" y="974"/>
                  </a:lnTo>
                  <a:lnTo>
                    <a:pt x="1826" y="973"/>
                  </a:lnTo>
                  <a:lnTo>
                    <a:pt x="1825" y="971"/>
                  </a:lnTo>
                  <a:lnTo>
                    <a:pt x="1823" y="969"/>
                  </a:lnTo>
                  <a:lnTo>
                    <a:pt x="1825" y="966"/>
                  </a:lnTo>
                  <a:lnTo>
                    <a:pt x="1825" y="962"/>
                  </a:lnTo>
                  <a:lnTo>
                    <a:pt x="1823" y="958"/>
                  </a:lnTo>
                  <a:lnTo>
                    <a:pt x="1822" y="955"/>
                  </a:lnTo>
                  <a:lnTo>
                    <a:pt x="1819" y="943"/>
                  </a:lnTo>
                  <a:lnTo>
                    <a:pt x="1816" y="930"/>
                  </a:lnTo>
                  <a:lnTo>
                    <a:pt x="1814" y="923"/>
                  </a:lnTo>
                  <a:lnTo>
                    <a:pt x="1811" y="917"/>
                  </a:lnTo>
                  <a:lnTo>
                    <a:pt x="1813" y="917"/>
                  </a:lnTo>
                  <a:lnTo>
                    <a:pt x="1815" y="917"/>
                  </a:lnTo>
                  <a:lnTo>
                    <a:pt x="1817" y="919"/>
                  </a:lnTo>
                  <a:lnTo>
                    <a:pt x="1820" y="921"/>
                  </a:lnTo>
                  <a:lnTo>
                    <a:pt x="1828" y="932"/>
                  </a:lnTo>
                  <a:lnTo>
                    <a:pt x="1834" y="943"/>
                  </a:lnTo>
                  <a:lnTo>
                    <a:pt x="1840" y="952"/>
                  </a:lnTo>
                  <a:lnTo>
                    <a:pt x="1843" y="959"/>
                  </a:lnTo>
                  <a:lnTo>
                    <a:pt x="1844" y="962"/>
                  </a:lnTo>
                  <a:lnTo>
                    <a:pt x="1844" y="965"/>
                  </a:lnTo>
                  <a:lnTo>
                    <a:pt x="1849" y="960"/>
                  </a:lnTo>
                  <a:lnTo>
                    <a:pt x="1853" y="954"/>
                  </a:lnTo>
                  <a:lnTo>
                    <a:pt x="1856" y="946"/>
                  </a:lnTo>
                  <a:lnTo>
                    <a:pt x="1857" y="938"/>
                  </a:lnTo>
                  <a:lnTo>
                    <a:pt x="1855" y="936"/>
                  </a:lnTo>
                  <a:lnTo>
                    <a:pt x="1853" y="932"/>
                  </a:lnTo>
                  <a:lnTo>
                    <a:pt x="1851" y="927"/>
                  </a:lnTo>
                  <a:lnTo>
                    <a:pt x="1850" y="923"/>
                  </a:lnTo>
                  <a:lnTo>
                    <a:pt x="1855" y="924"/>
                  </a:lnTo>
                  <a:lnTo>
                    <a:pt x="1860" y="924"/>
                  </a:lnTo>
                  <a:lnTo>
                    <a:pt x="1868" y="914"/>
                  </a:lnTo>
                  <a:lnTo>
                    <a:pt x="1877" y="902"/>
                  </a:lnTo>
                  <a:lnTo>
                    <a:pt x="1883" y="896"/>
                  </a:lnTo>
                  <a:lnTo>
                    <a:pt x="1886" y="889"/>
                  </a:lnTo>
                  <a:lnTo>
                    <a:pt x="1889" y="883"/>
                  </a:lnTo>
                  <a:lnTo>
                    <a:pt x="1890" y="877"/>
                  </a:lnTo>
                  <a:lnTo>
                    <a:pt x="1887" y="873"/>
                  </a:lnTo>
                  <a:lnTo>
                    <a:pt x="1886" y="867"/>
                  </a:lnTo>
                  <a:close/>
                  <a:moveTo>
                    <a:pt x="1949" y="906"/>
                  </a:moveTo>
                  <a:lnTo>
                    <a:pt x="1938" y="907"/>
                  </a:lnTo>
                  <a:lnTo>
                    <a:pt x="1928" y="910"/>
                  </a:lnTo>
                  <a:lnTo>
                    <a:pt x="1920" y="914"/>
                  </a:lnTo>
                  <a:lnTo>
                    <a:pt x="1911" y="918"/>
                  </a:lnTo>
                  <a:lnTo>
                    <a:pt x="1901" y="922"/>
                  </a:lnTo>
                  <a:lnTo>
                    <a:pt x="1892" y="926"/>
                  </a:lnTo>
                  <a:lnTo>
                    <a:pt x="1892" y="926"/>
                  </a:lnTo>
                  <a:lnTo>
                    <a:pt x="1893" y="926"/>
                  </a:lnTo>
                  <a:lnTo>
                    <a:pt x="1899" y="933"/>
                  </a:lnTo>
                  <a:lnTo>
                    <a:pt x="1906" y="941"/>
                  </a:lnTo>
                  <a:lnTo>
                    <a:pt x="1908" y="945"/>
                  </a:lnTo>
                  <a:lnTo>
                    <a:pt x="1910" y="949"/>
                  </a:lnTo>
                  <a:lnTo>
                    <a:pt x="1910" y="956"/>
                  </a:lnTo>
                  <a:lnTo>
                    <a:pt x="1909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2"/>
                  </a:lnTo>
                  <a:lnTo>
                    <a:pt x="1910" y="961"/>
                  </a:lnTo>
                  <a:lnTo>
                    <a:pt x="1914" y="957"/>
                  </a:lnTo>
                  <a:lnTo>
                    <a:pt x="1918" y="950"/>
                  </a:lnTo>
                  <a:lnTo>
                    <a:pt x="1928" y="937"/>
                  </a:lnTo>
                  <a:lnTo>
                    <a:pt x="1938" y="924"/>
                  </a:lnTo>
                  <a:lnTo>
                    <a:pt x="1942" y="920"/>
                  </a:lnTo>
                  <a:lnTo>
                    <a:pt x="1945" y="915"/>
                  </a:lnTo>
                  <a:lnTo>
                    <a:pt x="1947" y="911"/>
                  </a:lnTo>
                  <a:lnTo>
                    <a:pt x="1949" y="906"/>
                  </a:lnTo>
                  <a:close/>
                  <a:moveTo>
                    <a:pt x="1907" y="966"/>
                  </a:moveTo>
                  <a:lnTo>
                    <a:pt x="1896" y="971"/>
                  </a:lnTo>
                  <a:lnTo>
                    <a:pt x="1884" y="976"/>
                  </a:lnTo>
                  <a:lnTo>
                    <a:pt x="1879" y="977"/>
                  </a:lnTo>
                  <a:lnTo>
                    <a:pt x="1875" y="979"/>
                  </a:lnTo>
                  <a:lnTo>
                    <a:pt x="1875" y="982"/>
                  </a:lnTo>
                  <a:lnTo>
                    <a:pt x="1875" y="985"/>
                  </a:lnTo>
                  <a:lnTo>
                    <a:pt x="1876" y="989"/>
                  </a:lnTo>
                  <a:lnTo>
                    <a:pt x="1877" y="992"/>
                  </a:lnTo>
                  <a:lnTo>
                    <a:pt x="1877" y="993"/>
                  </a:lnTo>
                  <a:lnTo>
                    <a:pt x="1878" y="994"/>
                  </a:lnTo>
                  <a:lnTo>
                    <a:pt x="1879" y="995"/>
                  </a:lnTo>
                  <a:lnTo>
                    <a:pt x="1881" y="996"/>
                  </a:lnTo>
                  <a:lnTo>
                    <a:pt x="1895" y="981"/>
                  </a:lnTo>
                  <a:lnTo>
                    <a:pt x="1907" y="966"/>
                  </a:lnTo>
                  <a:lnTo>
                    <a:pt x="1907" y="966"/>
                  </a:lnTo>
                  <a:lnTo>
                    <a:pt x="1907" y="966"/>
                  </a:lnTo>
                  <a:close/>
                  <a:moveTo>
                    <a:pt x="1868" y="962"/>
                  </a:moveTo>
                  <a:lnTo>
                    <a:pt x="1869" y="962"/>
                  </a:lnTo>
                  <a:lnTo>
                    <a:pt x="1871" y="962"/>
                  </a:lnTo>
                  <a:lnTo>
                    <a:pt x="1871" y="964"/>
                  </a:lnTo>
                  <a:lnTo>
                    <a:pt x="1871" y="964"/>
                  </a:lnTo>
                  <a:lnTo>
                    <a:pt x="1872" y="968"/>
                  </a:lnTo>
                  <a:lnTo>
                    <a:pt x="1875" y="970"/>
                  </a:lnTo>
                  <a:lnTo>
                    <a:pt x="1881" y="966"/>
                  </a:lnTo>
                  <a:lnTo>
                    <a:pt x="1889" y="961"/>
                  </a:lnTo>
                  <a:lnTo>
                    <a:pt x="1892" y="959"/>
                  </a:lnTo>
                  <a:lnTo>
                    <a:pt x="1895" y="957"/>
                  </a:lnTo>
                  <a:lnTo>
                    <a:pt x="1897" y="953"/>
                  </a:lnTo>
                  <a:lnTo>
                    <a:pt x="1898" y="948"/>
                  </a:lnTo>
                  <a:lnTo>
                    <a:pt x="1896" y="943"/>
                  </a:lnTo>
                  <a:lnTo>
                    <a:pt x="1893" y="937"/>
                  </a:lnTo>
                  <a:lnTo>
                    <a:pt x="1889" y="933"/>
                  </a:lnTo>
                  <a:lnTo>
                    <a:pt x="1886" y="929"/>
                  </a:lnTo>
                  <a:lnTo>
                    <a:pt x="1883" y="930"/>
                  </a:lnTo>
                  <a:lnTo>
                    <a:pt x="1879" y="931"/>
                  </a:lnTo>
                  <a:lnTo>
                    <a:pt x="1881" y="933"/>
                  </a:lnTo>
                  <a:lnTo>
                    <a:pt x="1885" y="936"/>
                  </a:lnTo>
                  <a:lnTo>
                    <a:pt x="1886" y="937"/>
                  </a:lnTo>
                  <a:lnTo>
                    <a:pt x="1887" y="939"/>
                  </a:lnTo>
                  <a:lnTo>
                    <a:pt x="1887" y="942"/>
                  </a:lnTo>
                  <a:lnTo>
                    <a:pt x="1886" y="944"/>
                  </a:lnTo>
                  <a:lnTo>
                    <a:pt x="1883" y="947"/>
                  </a:lnTo>
                  <a:lnTo>
                    <a:pt x="1879" y="949"/>
                  </a:lnTo>
                  <a:lnTo>
                    <a:pt x="1875" y="953"/>
                  </a:lnTo>
                  <a:lnTo>
                    <a:pt x="1869" y="959"/>
                  </a:lnTo>
                  <a:lnTo>
                    <a:pt x="1865" y="965"/>
                  </a:lnTo>
                  <a:lnTo>
                    <a:pt x="1863" y="970"/>
                  </a:lnTo>
                  <a:lnTo>
                    <a:pt x="1865" y="971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72"/>
                  </a:lnTo>
                  <a:lnTo>
                    <a:pt x="1868" y="967"/>
                  </a:lnTo>
                  <a:lnTo>
                    <a:pt x="1868" y="962"/>
                  </a:lnTo>
                  <a:close/>
                  <a:moveTo>
                    <a:pt x="1700" y="721"/>
                  </a:moveTo>
                  <a:lnTo>
                    <a:pt x="1639" y="721"/>
                  </a:lnTo>
                  <a:lnTo>
                    <a:pt x="1639" y="714"/>
                  </a:lnTo>
                  <a:lnTo>
                    <a:pt x="1646" y="714"/>
                  </a:lnTo>
                  <a:lnTo>
                    <a:pt x="1651" y="712"/>
                  </a:lnTo>
                  <a:lnTo>
                    <a:pt x="1652" y="710"/>
                  </a:lnTo>
                  <a:lnTo>
                    <a:pt x="1654" y="708"/>
                  </a:lnTo>
                  <a:lnTo>
                    <a:pt x="1654" y="705"/>
                  </a:lnTo>
                  <a:lnTo>
                    <a:pt x="1654" y="703"/>
                  </a:lnTo>
                  <a:lnTo>
                    <a:pt x="1654" y="632"/>
                  </a:lnTo>
                  <a:lnTo>
                    <a:pt x="1654" y="627"/>
                  </a:lnTo>
                  <a:lnTo>
                    <a:pt x="1652" y="623"/>
                  </a:lnTo>
                  <a:lnTo>
                    <a:pt x="1649" y="622"/>
                  </a:lnTo>
                  <a:lnTo>
                    <a:pt x="1644" y="621"/>
                  </a:lnTo>
                  <a:lnTo>
                    <a:pt x="1639" y="621"/>
                  </a:lnTo>
                  <a:lnTo>
                    <a:pt x="1639" y="616"/>
                  </a:lnTo>
                  <a:lnTo>
                    <a:pt x="1650" y="616"/>
                  </a:lnTo>
                  <a:lnTo>
                    <a:pt x="1656" y="614"/>
                  </a:lnTo>
                  <a:lnTo>
                    <a:pt x="1659" y="610"/>
                  </a:lnTo>
                  <a:lnTo>
                    <a:pt x="1663" y="605"/>
                  </a:lnTo>
                  <a:lnTo>
                    <a:pt x="1685" y="605"/>
                  </a:lnTo>
                  <a:lnTo>
                    <a:pt x="1685" y="703"/>
                  </a:lnTo>
                  <a:lnTo>
                    <a:pt x="1686" y="709"/>
                  </a:lnTo>
                  <a:lnTo>
                    <a:pt x="1688" y="712"/>
                  </a:lnTo>
                  <a:lnTo>
                    <a:pt x="1692" y="714"/>
                  </a:lnTo>
                  <a:lnTo>
                    <a:pt x="1700" y="714"/>
                  </a:lnTo>
                  <a:lnTo>
                    <a:pt x="1700" y="721"/>
                  </a:lnTo>
                  <a:close/>
                  <a:moveTo>
                    <a:pt x="1804" y="691"/>
                  </a:moveTo>
                  <a:lnTo>
                    <a:pt x="1803" y="698"/>
                  </a:lnTo>
                  <a:lnTo>
                    <a:pt x="1801" y="704"/>
                  </a:lnTo>
                  <a:lnTo>
                    <a:pt x="1797" y="710"/>
                  </a:lnTo>
                  <a:lnTo>
                    <a:pt x="1792" y="714"/>
                  </a:lnTo>
                  <a:lnTo>
                    <a:pt x="1786" y="719"/>
                  </a:lnTo>
                  <a:lnTo>
                    <a:pt x="1779" y="721"/>
                  </a:lnTo>
                  <a:lnTo>
                    <a:pt x="1771" y="723"/>
                  </a:lnTo>
                  <a:lnTo>
                    <a:pt x="1763" y="723"/>
                  </a:lnTo>
                  <a:lnTo>
                    <a:pt x="1755" y="723"/>
                  </a:lnTo>
                  <a:lnTo>
                    <a:pt x="1748" y="721"/>
                  </a:lnTo>
                  <a:lnTo>
                    <a:pt x="1741" y="719"/>
                  </a:lnTo>
                  <a:lnTo>
                    <a:pt x="1735" y="716"/>
                  </a:lnTo>
                  <a:lnTo>
                    <a:pt x="1731" y="712"/>
                  </a:lnTo>
                  <a:lnTo>
                    <a:pt x="1726" y="707"/>
                  </a:lnTo>
                  <a:lnTo>
                    <a:pt x="1724" y="701"/>
                  </a:lnTo>
                  <a:lnTo>
                    <a:pt x="1723" y="694"/>
                  </a:lnTo>
                  <a:lnTo>
                    <a:pt x="1724" y="690"/>
                  </a:lnTo>
                  <a:lnTo>
                    <a:pt x="1725" y="687"/>
                  </a:lnTo>
                  <a:lnTo>
                    <a:pt x="1726" y="682"/>
                  </a:lnTo>
                  <a:lnTo>
                    <a:pt x="1729" y="679"/>
                  </a:lnTo>
                  <a:lnTo>
                    <a:pt x="1736" y="672"/>
                  </a:lnTo>
                  <a:lnTo>
                    <a:pt x="1746" y="665"/>
                  </a:lnTo>
                  <a:lnTo>
                    <a:pt x="1737" y="656"/>
                  </a:lnTo>
                  <a:lnTo>
                    <a:pt x="1731" y="649"/>
                  </a:lnTo>
                  <a:lnTo>
                    <a:pt x="1728" y="645"/>
                  </a:lnTo>
                  <a:lnTo>
                    <a:pt x="1726" y="641"/>
                  </a:lnTo>
                  <a:lnTo>
                    <a:pt x="1726" y="638"/>
                  </a:lnTo>
                  <a:lnTo>
                    <a:pt x="1725" y="633"/>
                  </a:lnTo>
                  <a:lnTo>
                    <a:pt x="1726" y="628"/>
                  </a:lnTo>
                  <a:lnTo>
                    <a:pt x="1728" y="621"/>
                  </a:lnTo>
                  <a:lnTo>
                    <a:pt x="1732" y="617"/>
                  </a:lnTo>
                  <a:lnTo>
                    <a:pt x="1736" y="611"/>
                  </a:lnTo>
                  <a:lnTo>
                    <a:pt x="1741" y="607"/>
                  </a:lnTo>
                  <a:lnTo>
                    <a:pt x="1748" y="605"/>
                  </a:lnTo>
                  <a:lnTo>
                    <a:pt x="1755" y="603"/>
                  </a:lnTo>
                  <a:lnTo>
                    <a:pt x="1762" y="603"/>
                  </a:lnTo>
                  <a:lnTo>
                    <a:pt x="1770" y="603"/>
                  </a:lnTo>
                  <a:lnTo>
                    <a:pt x="1776" y="605"/>
                  </a:lnTo>
                  <a:lnTo>
                    <a:pt x="1783" y="607"/>
                  </a:lnTo>
                  <a:lnTo>
                    <a:pt x="1788" y="610"/>
                  </a:lnTo>
                  <a:lnTo>
                    <a:pt x="1793" y="615"/>
                  </a:lnTo>
                  <a:lnTo>
                    <a:pt x="1796" y="619"/>
                  </a:lnTo>
                  <a:lnTo>
                    <a:pt x="1798" y="624"/>
                  </a:lnTo>
                  <a:lnTo>
                    <a:pt x="1799" y="630"/>
                  </a:lnTo>
                  <a:lnTo>
                    <a:pt x="1798" y="633"/>
                  </a:lnTo>
                  <a:lnTo>
                    <a:pt x="1798" y="637"/>
                  </a:lnTo>
                  <a:lnTo>
                    <a:pt x="1796" y="640"/>
                  </a:lnTo>
                  <a:lnTo>
                    <a:pt x="1794" y="643"/>
                  </a:lnTo>
                  <a:lnTo>
                    <a:pt x="1788" y="650"/>
                  </a:lnTo>
                  <a:lnTo>
                    <a:pt x="1781" y="656"/>
                  </a:lnTo>
                  <a:lnTo>
                    <a:pt x="1791" y="665"/>
                  </a:lnTo>
                  <a:lnTo>
                    <a:pt x="1798" y="674"/>
                  </a:lnTo>
                  <a:lnTo>
                    <a:pt x="1801" y="678"/>
                  </a:lnTo>
                  <a:lnTo>
                    <a:pt x="1803" y="682"/>
                  </a:lnTo>
                  <a:lnTo>
                    <a:pt x="1804" y="687"/>
                  </a:lnTo>
                  <a:lnTo>
                    <a:pt x="1804" y="691"/>
                  </a:lnTo>
                  <a:close/>
                  <a:moveTo>
                    <a:pt x="1778" y="626"/>
                  </a:moveTo>
                  <a:lnTo>
                    <a:pt x="1778" y="621"/>
                  </a:lnTo>
                  <a:lnTo>
                    <a:pt x="1776" y="618"/>
                  </a:lnTo>
                  <a:lnTo>
                    <a:pt x="1775" y="615"/>
                  </a:lnTo>
                  <a:lnTo>
                    <a:pt x="1774" y="612"/>
                  </a:lnTo>
                  <a:lnTo>
                    <a:pt x="1772" y="610"/>
                  </a:lnTo>
                  <a:lnTo>
                    <a:pt x="1769" y="609"/>
                  </a:lnTo>
                  <a:lnTo>
                    <a:pt x="1767" y="608"/>
                  </a:lnTo>
                  <a:lnTo>
                    <a:pt x="1763" y="608"/>
                  </a:lnTo>
                  <a:lnTo>
                    <a:pt x="1758" y="609"/>
                  </a:lnTo>
                  <a:lnTo>
                    <a:pt x="1755" y="611"/>
                  </a:lnTo>
                  <a:lnTo>
                    <a:pt x="1752" y="616"/>
                  </a:lnTo>
                  <a:lnTo>
                    <a:pt x="1751" y="620"/>
                  </a:lnTo>
                  <a:lnTo>
                    <a:pt x="1751" y="623"/>
                  </a:lnTo>
                  <a:lnTo>
                    <a:pt x="1752" y="628"/>
                  </a:lnTo>
                  <a:lnTo>
                    <a:pt x="1755" y="631"/>
                  </a:lnTo>
                  <a:lnTo>
                    <a:pt x="1757" y="634"/>
                  </a:lnTo>
                  <a:lnTo>
                    <a:pt x="1763" y="642"/>
                  </a:lnTo>
                  <a:lnTo>
                    <a:pt x="1771" y="649"/>
                  </a:lnTo>
                  <a:lnTo>
                    <a:pt x="1773" y="645"/>
                  </a:lnTo>
                  <a:lnTo>
                    <a:pt x="1775" y="640"/>
                  </a:lnTo>
                  <a:lnTo>
                    <a:pt x="1776" y="633"/>
                  </a:lnTo>
                  <a:lnTo>
                    <a:pt x="1778" y="626"/>
                  </a:lnTo>
                  <a:close/>
                  <a:moveTo>
                    <a:pt x="1779" y="700"/>
                  </a:moveTo>
                  <a:lnTo>
                    <a:pt x="1779" y="697"/>
                  </a:lnTo>
                  <a:lnTo>
                    <a:pt x="1776" y="692"/>
                  </a:lnTo>
                  <a:lnTo>
                    <a:pt x="1774" y="688"/>
                  </a:lnTo>
                  <a:lnTo>
                    <a:pt x="1771" y="684"/>
                  </a:lnTo>
                  <a:lnTo>
                    <a:pt x="1764" y="678"/>
                  </a:lnTo>
                  <a:lnTo>
                    <a:pt x="1756" y="672"/>
                  </a:lnTo>
                  <a:lnTo>
                    <a:pt x="1751" y="676"/>
                  </a:lnTo>
                  <a:lnTo>
                    <a:pt x="1748" y="682"/>
                  </a:lnTo>
                  <a:lnTo>
                    <a:pt x="1747" y="689"/>
                  </a:lnTo>
                  <a:lnTo>
                    <a:pt x="1746" y="697"/>
                  </a:lnTo>
                  <a:lnTo>
                    <a:pt x="1746" y="702"/>
                  </a:lnTo>
                  <a:lnTo>
                    <a:pt x="1747" y="705"/>
                  </a:lnTo>
                  <a:lnTo>
                    <a:pt x="1749" y="710"/>
                  </a:lnTo>
                  <a:lnTo>
                    <a:pt x="1751" y="713"/>
                  </a:lnTo>
                  <a:lnTo>
                    <a:pt x="1754" y="715"/>
                  </a:lnTo>
                  <a:lnTo>
                    <a:pt x="1757" y="716"/>
                  </a:lnTo>
                  <a:lnTo>
                    <a:pt x="1760" y="717"/>
                  </a:lnTo>
                  <a:lnTo>
                    <a:pt x="1763" y="717"/>
                  </a:lnTo>
                  <a:lnTo>
                    <a:pt x="1767" y="717"/>
                  </a:lnTo>
                  <a:lnTo>
                    <a:pt x="1769" y="716"/>
                  </a:lnTo>
                  <a:lnTo>
                    <a:pt x="1772" y="715"/>
                  </a:lnTo>
                  <a:lnTo>
                    <a:pt x="1774" y="713"/>
                  </a:lnTo>
                  <a:lnTo>
                    <a:pt x="1776" y="711"/>
                  </a:lnTo>
                  <a:lnTo>
                    <a:pt x="1778" y="708"/>
                  </a:lnTo>
                  <a:lnTo>
                    <a:pt x="1779" y="704"/>
                  </a:lnTo>
                  <a:lnTo>
                    <a:pt x="1779" y="700"/>
                  </a:lnTo>
                  <a:close/>
                  <a:moveTo>
                    <a:pt x="1911" y="662"/>
                  </a:moveTo>
                  <a:lnTo>
                    <a:pt x="1911" y="675"/>
                  </a:lnTo>
                  <a:lnTo>
                    <a:pt x="1909" y="686"/>
                  </a:lnTo>
                  <a:lnTo>
                    <a:pt x="1904" y="697"/>
                  </a:lnTo>
                  <a:lnTo>
                    <a:pt x="1900" y="705"/>
                  </a:lnTo>
                  <a:lnTo>
                    <a:pt x="1897" y="709"/>
                  </a:lnTo>
                  <a:lnTo>
                    <a:pt x="1893" y="713"/>
                  </a:lnTo>
                  <a:lnTo>
                    <a:pt x="1889" y="716"/>
                  </a:lnTo>
                  <a:lnTo>
                    <a:pt x="1885" y="719"/>
                  </a:lnTo>
                  <a:lnTo>
                    <a:pt x="1880" y="721"/>
                  </a:lnTo>
                  <a:lnTo>
                    <a:pt x="1875" y="722"/>
                  </a:lnTo>
                  <a:lnTo>
                    <a:pt x="1869" y="723"/>
                  </a:lnTo>
                  <a:lnTo>
                    <a:pt x="1864" y="723"/>
                  </a:lnTo>
                  <a:lnTo>
                    <a:pt x="1856" y="723"/>
                  </a:lnTo>
                  <a:lnTo>
                    <a:pt x="1851" y="721"/>
                  </a:lnTo>
                  <a:lnTo>
                    <a:pt x="1844" y="719"/>
                  </a:lnTo>
                  <a:lnTo>
                    <a:pt x="1840" y="715"/>
                  </a:lnTo>
                  <a:lnTo>
                    <a:pt x="1837" y="712"/>
                  </a:lnTo>
                  <a:lnTo>
                    <a:pt x="1834" y="709"/>
                  </a:lnTo>
                  <a:lnTo>
                    <a:pt x="1833" y="704"/>
                  </a:lnTo>
                  <a:lnTo>
                    <a:pt x="1832" y="700"/>
                  </a:lnTo>
                  <a:lnTo>
                    <a:pt x="1833" y="697"/>
                  </a:lnTo>
                  <a:lnTo>
                    <a:pt x="1833" y="693"/>
                  </a:lnTo>
                  <a:lnTo>
                    <a:pt x="1836" y="691"/>
                  </a:lnTo>
                  <a:lnTo>
                    <a:pt x="1838" y="689"/>
                  </a:lnTo>
                  <a:lnTo>
                    <a:pt x="1843" y="686"/>
                  </a:lnTo>
                  <a:lnTo>
                    <a:pt x="1850" y="685"/>
                  </a:lnTo>
                  <a:lnTo>
                    <a:pt x="1855" y="686"/>
                  </a:lnTo>
                  <a:lnTo>
                    <a:pt x="1861" y="689"/>
                  </a:lnTo>
                  <a:lnTo>
                    <a:pt x="1863" y="691"/>
                  </a:lnTo>
                  <a:lnTo>
                    <a:pt x="1864" y="693"/>
                  </a:lnTo>
                  <a:lnTo>
                    <a:pt x="1865" y="696"/>
                  </a:lnTo>
                  <a:lnTo>
                    <a:pt x="1866" y="699"/>
                  </a:lnTo>
                  <a:lnTo>
                    <a:pt x="1865" y="703"/>
                  </a:lnTo>
                  <a:lnTo>
                    <a:pt x="1862" y="708"/>
                  </a:lnTo>
                  <a:lnTo>
                    <a:pt x="1858" y="711"/>
                  </a:lnTo>
                  <a:lnTo>
                    <a:pt x="1857" y="714"/>
                  </a:lnTo>
                  <a:lnTo>
                    <a:pt x="1857" y="715"/>
                  </a:lnTo>
                  <a:lnTo>
                    <a:pt x="1858" y="717"/>
                  </a:lnTo>
                  <a:lnTo>
                    <a:pt x="1861" y="719"/>
                  </a:lnTo>
                  <a:lnTo>
                    <a:pt x="1862" y="719"/>
                  </a:lnTo>
                  <a:lnTo>
                    <a:pt x="1866" y="719"/>
                  </a:lnTo>
                  <a:lnTo>
                    <a:pt x="1869" y="717"/>
                  </a:lnTo>
                  <a:lnTo>
                    <a:pt x="1873" y="716"/>
                  </a:lnTo>
                  <a:lnTo>
                    <a:pt x="1876" y="714"/>
                  </a:lnTo>
                  <a:lnTo>
                    <a:pt x="1879" y="710"/>
                  </a:lnTo>
                  <a:lnTo>
                    <a:pt x="1881" y="703"/>
                  </a:lnTo>
                  <a:lnTo>
                    <a:pt x="1884" y="689"/>
                  </a:lnTo>
                  <a:lnTo>
                    <a:pt x="1884" y="675"/>
                  </a:lnTo>
                  <a:lnTo>
                    <a:pt x="1875" y="677"/>
                  </a:lnTo>
                  <a:lnTo>
                    <a:pt x="1866" y="678"/>
                  </a:lnTo>
                  <a:lnTo>
                    <a:pt x="1858" y="677"/>
                  </a:lnTo>
                  <a:lnTo>
                    <a:pt x="1851" y="676"/>
                  </a:lnTo>
                  <a:lnTo>
                    <a:pt x="1845" y="673"/>
                  </a:lnTo>
                  <a:lnTo>
                    <a:pt x="1840" y="668"/>
                  </a:lnTo>
                  <a:lnTo>
                    <a:pt x="1836" y="663"/>
                  </a:lnTo>
                  <a:lnTo>
                    <a:pt x="1833" y="656"/>
                  </a:lnTo>
                  <a:lnTo>
                    <a:pt x="1831" y="650"/>
                  </a:lnTo>
                  <a:lnTo>
                    <a:pt x="1830" y="642"/>
                  </a:lnTo>
                  <a:lnTo>
                    <a:pt x="1831" y="634"/>
                  </a:lnTo>
                  <a:lnTo>
                    <a:pt x="1833" y="626"/>
                  </a:lnTo>
                  <a:lnTo>
                    <a:pt x="1837" y="619"/>
                  </a:lnTo>
                  <a:lnTo>
                    <a:pt x="1841" y="614"/>
                  </a:lnTo>
                  <a:lnTo>
                    <a:pt x="1846" y="608"/>
                  </a:lnTo>
                  <a:lnTo>
                    <a:pt x="1854" y="605"/>
                  </a:lnTo>
                  <a:lnTo>
                    <a:pt x="1862" y="603"/>
                  </a:lnTo>
                  <a:lnTo>
                    <a:pt x="1871" y="603"/>
                  </a:lnTo>
                  <a:lnTo>
                    <a:pt x="1879" y="604"/>
                  </a:lnTo>
                  <a:lnTo>
                    <a:pt x="1887" y="606"/>
                  </a:lnTo>
                  <a:lnTo>
                    <a:pt x="1893" y="610"/>
                  </a:lnTo>
                  <a:lnTo>
                    <a:pt x="1900" y="617"/>
                  </a:lnTo>
                  <a:lnTo>
                    <a:pt x="1904" y="627"/>
                  </a:lnTo>
                  <a:lnTo>
                    <a:pt x="1909" y="637"/>
                  </a:lnTo>
                  <a:lnTo>
                    <a:pt x="1911" y="649"/>
                  </a:lnTo>
                  <a:lnTo>
                    <a:pt x="1911" y="662"/>
                  </a:lnTo>
                  <a:close/>
                  <a:moveTo>
                    <a:pt x="1884" y="668"/>
                  </a:moveTo>
                  <a:lnTo>
                    <a:pt x="1884" y="657"/>
                  </a:lnTo>
                  <a:lnTo>
                    <a:pt x="1884" y="646"/>
                  </a:lnTo>
                  <a:lnTo>
                    <a:pt x="1883" y="630"/>
                  </a:lnTo>
                  <a:lnTo>
                    <a:pt x="1881" y="618"/>
                  </a:lnTo>
                  <a:lnTo>
                    <a:pt x="1879" y="614"/>
                  </a:lnTo>
                  <a:lnTo>
                    <a:pt x="1877" y="610"/>
                  </a:lnTo>
                  <a:lnTo>
                    <a:pt x="1874" y="609"/>
                  </a:lnTo>
                  <a:lnTo>
                    <a:pt x="1871" y="608"/>
                  </a:lnTo>
                  <a:lnTo>
                    <a:pt x="1867" y="609"/>
                  </a:lnTo>
                  <a:lnTo>
                    <a:pt x="1863" y="611"/>
                  </a:lnTo>
                  <a:lnTo>
                    <a:pt x="1861" y="615"/>
                  </a:lnTo>
                  <a:lnTo>
                    <a:pt x="1860" y="620"/>
                  </a:lnTo>
                  <a:lnTo>
                    <a:pt x="1860" y="629"/>
                  </a:lnTo>
                  <a:lnTo>
                    <a:pt x="1860" y="645"/>
                  </a:lnTo>
                  <a:lnTo>
                    <a:pt x="1860" y="652"/>
                  </a:lnTo>
                  <a:lnTo>
                    <a:pt x="1861" y="657"/>
                  </a:lnTo>
                  <a:lnTo>
                    <a:pt x="1862" y="662"/>
                  </a:lnTo>
                  <a:lnTo>
                    <a:pt x="1864" y="665"/>
                  </a:lnTo>
                  <a:lnTo>
                    <a:pt x="1866" y="668"/>
                  </a:lnTo>
                  <a:lnTo>
                    <a:pt x="1868" y="670"/>
                  </a:lnTo>
                  <a:lnTo>
                    <a:pt x="1871" y="672"/>
                  </a:lnTo>
                  <a:lnTo>
                    <a:pt x="1872" y="672"/>
                  </a:lnTo>
                  <a:lnTo>
                    <a:pt x="1878" y="670"/>
                  </a:lnTo>
                  <a:lnTo>
                    <a:pt x="1884" y="668"/>
                  </a:lnTo>
                  <a:close/>
                  <a:moveTo>
                    <a:pt x="2017" y="685"/>
                  </a:moveTo>
                  <a:lnTo>
                    <a:pt x="2016" y="692"/>
                  </a:lnTo>
                  <a:lnTo>
                    <a:pt x="2014" y="700"/>
                  </a:lnTo>
                  <a:lnTo>
                    <a:pt x="2011" y="707"/>
                  </a:lnTo>
                  <a:lnTo>
                    <a:pt x="2006" y="712"/>
                  </a:lnTo>
                  <a:lnTo>
                    <a:pt x="2000" y="717"/>
                  </a:lnTo>
                  <a:lnTo>
                    <a:pt x="1993" y="721"/>
                  </a:lnTo>
                  <a:lnTo>
                    <a:pt x="1985" y="723"/>
                  </a:lnTo>
                  <a:lnTo>
                    <a:pt x="1978" y="723"/>
                  </a:lnTo>
                  <a:lnTo>
                    <a:pt x="1969" y="722"/>
                  </a:lnTo>
                  <a:lnTo>
                    <a:pt x="1961" y="720"/>
                  </a:lnTo>
                  <a:lnTo>
                    <a:pt x="1955" y="715"/>
                  </a:lnTo>
                  <a:lnTo>
                    <a:pt x="1949" y="709"/>
                  </a:lnTo>
                  <a:lnTo>
                    <a:pt x="1944" y="700"/>
                  </a:lnTo>
                  <a:lnTo>
                    <a:pt x="1941" y="690"/>
                  </a:lnTo>
                  <a:lnTo>
                    <a:pt x="1938" y="678"/>
                  </a:lnTo>
                  <a:lnTo>
                    <a:pt x="1938" y="664"/>
                  </a:lnTo>
                  <a:lnTo>
                    <a:pt x="1938" y="652"/>
                  </a:lnTo>
                  <a:lnTo>
                    <a:pt x="1941" y="640"/>
                  </a:lnTo>
                  <a:lnTo>
                    <a:pt x="1944" y="630"/>
                  </a:lnTo>
                  <a:lnTo>
                    <a:pt x="1949" y="621"/>
                  </a:lnTo>
                  <a:lnTo>
                    <a:pt x="1953" y="617"/>
                  </a:lnTo>
                  <a:lnTo>
                    <a:pt x="1956" y="612"/>
                  </a:lnTo>
                  <a:lnTo>
                    <a:pt x="1959" y="609"/>
                  </a:lnTo>
                  <a:lnTo>
                    <a:pt x="1963" y="607"/>
                  </a:lnTo>
                  <a:lnTo>
                    <a:pt x="1968" y="605"/>
                  </a:lnTo>
                  <a:lnTo>
                    <a:pt x="1973" y="604"/>
                  </a:lnTo>
                  <a:lnTo>
                    <a:pt x="1979" y="603"/>
                  </a:lnTo>
                  <a:lnTo>
                    <a:pt x="1984" y="603"/>
                  </a:lnTo>
                  <a:lnTo>
                    <a:pt x="1991" y="603"/>
                  </a:lnTo>
                  <a:lnTo>
                    <a:pt x="1996" y="605"/>
                  </a:lnTo>
                  <a:lnTo>
                    <a:pt x="2002" y="607"/>
                  </a:lnTo>
                  <a:lnTo>
                    <a:pt x="2006" y="610"/>
                  </a:lnTo>
                  <a:lnTo>
                    <a:pt x="2009" y="614"/>
                  </a:lnTo>
                  <a:lnTo>
                    <a:pt x="2013" y="617"/>
                  </a:lnTo>
                  <a:lnTo>
                    <a:pt x="2014" y="621"/>
                  </a:lnTo>
                  <a:lnTo>
                    <a:pt x="2014" y="626"/>
                  </a:lnTo>
                  <a:lnTo>
                    <a:pt x="2014" y="629"/>
                  </a:lnTo>
                  <a:lnTo>
                    <a:pt x="2013" y="632"/>
                  </a:lnTo>
                  <a:lnTo>
                    <a:pt x="2012" y="634"/>
                  </a:lnTo>
                  <a:lnTo>
                    <a:pt x="2009" y="637"/>
                  </a:lnTo>
                  <a:lnTo>
                    <a:pt x="2004" y="640"/>
                  </a:lnTo>
                  <a:lnTo>
                    <a:pt x="1998" y="641"/>
                  </a:lnTo>
                  <a:lnTo>
                    <a:pt x="1992" y="640"/>
                  </a:lnTo>
                  <a:lnTo>
                    <a:pt x="1986" y="638"/>
                  </a:lnTo>
                  <a:lnTo>
                    <a:pt x="1984" y="635"/>
                  </a:lnTo>
                  <a:lnTo>
                    <a:pt x="1983" y="633"/>
                  </a:lnTo>
                  <a:lnTo>
                    <a:pt x="1982" y="630"/>
                  </a:lnTo>
                  <a:lnTo>
                    <a:pt x="1981" y="628"/>
                  </a:lnTo>
                  <a:lnTo>
                    <a:pt x="1982" y="623"/>
                  </a:lnTo>
                  <a:lnTo>
                    <a:pt x="1986" y="619"/>
                  </a:lnTo>
                  <a:lnTo>
                    <a:pt x="1990" y="615"/>
                  </a:lnTo>
                  <a:lnTo>
                    <a:pt x="1991" y="612"/>
                  </a:lnTo>
                  <a:lnTo>
                    <a:pt x="1991" y="610"/>
                  </a:lnTo>
                  <a:lnTo>
                    <a:pt x="1990" y="608"/>
                  </a:lnTo>
                  <a:lnTo>
                    <a:pt x="1988" y="607"/>
                  </a:lnTo>
                  <a:lnTo>
                    <a:pt x="1985" y="607"/>
                  </a:lnTo>
                  <a:lnTo>
                    <a:pt x="1980" y="608"/>
                  </a:lnTo>
                  <a:lnTo>
                    <a:pt x="1976" y="610"/>
                  </a:lnTo>
                  <a:lnTo>
                    <a:pt x="1971" y="615"/>
                  </a:lnTo>
                  <a:lnTo>
                    <a:pt x="1969" y="619"/>
                  </a:lnTo>
                  <a:lnTo>
                    <a:pt x="1968" y="626"/>
                  </a:lnTo>
                  <a:lnTo>
                    <a:pt x="1967" y="634"/>
                  </a:lnTo>
                  <a:lnTo>
                    <a:pt x="1966" y="643"/>
                  </a:lnTo>
                  <a:lnTo>
                    <a:pt x="1966" y="654"/>
                  </a:lnTo>
                  <a:lnTo>
                    <a:pt x="1974" y="652"/>
                  </a:lnTo>
                  <a:lnTo>
                    <a:pt x="1983" y="652"/>
                  </a:lnTo>
                  <a:lnTo>
                    <a:pt x="1991" y="652"/>
                  </a:lnTo>
                  <a:lnTo>
                    <a:pt x="1996" y="654"/>
                  </a:lnTo>
                  <a:lnTo>
                    <a:pt x="2003" y="656"/>
                  </a:lnTo>
                  <a:lnTo>
                    <a:pt x="2007" y="659"/>
                  </a:lnTo>
                  <a:lnTo>
                    <a:pt x="2012" y="665"/>
                  </a:lnTo>
                  <a:lnTo>
                    <a:pt x="2014" y="670"/>
                  </a:lnTo>
                  <a:lnTo>
                    <a:pt x="2016" y="677"/>
                  </a:lnTo>
                  <a:lnTo>
                    <a:pt x="2017" y="685"/>
                  </a:lnTo>
                  <a:close/>
                  <a:moveTo>
                    <a:pt x="1990" y="680"/>
                  </a:moveTo>
                  <a:lnTo>
                    <a:pt x="1988" y="670"/>
                  </a:lnTo>
                  <a:lnTo>
                    <a:pt x="1985" y="664"/>
                  </a:lnTo>
                  <a:lnTo>
                    <a:pt x="1984" y="662"/>
                  </a:lnTo>
                  <a:lnTo>
                    <a:pt x="1982" y="659"/>
                  </a:lnTo>
                  <a:lnTo>
                    <a:pt x="1980" y="658"/>
                  </a:lnTo>
                  <a:lnTo>
                    <a:pt x="1978" y="658"/>
                  </a:lnTo>
                  <a:lnTo>
                    <a:pt x="1971" y="658"/>
                  </a:lnTo>
                  <a:lnTo>
                    <a:pt x="1966" y="662"/>
                  </a:lnTo>
                  <a:lnTo>
                    <a:pt x="1966" y="665"/>
                  </a:lnTo>
                  <a:lnTo>
                    <a:pt x="1966" y="673"/>
                  </a:lnTo>
                  <a:lnTo>
                    <a:pt x="1966" y="678"/>
                  </a:lnTo>
                  <a:lnTo>
                    <a:pt x="1966" y="682"/>
                  </a:lnTo>
                  <a:lnTo>
                    <a:pt x="1966" y="691"/>
                  </a:lnTo>
                  <a:lnTo>
                    <a:pt x="1967" y="698"/>
                  </a:lnTo>
                  <a:lnTo>
                    <a:pt x="1968" y="704"/>
                  </a:lnTo>
                  <a:lnTo>
                    <a:pt x="1969" y="709"/>
                  </a:lnTo>
                  <a:lnTo>
                    <a:pt x="1971" y="713"/>
                  </a:lnTo>
                  <a:lnTo>
                    <a:pt x="1972" y="715"/>
                  </a:lnTo>
                  <a:lnTo>
                    <a:pt x="1974" y="717"/>
                  </a:lnTo>
                  <a:lnTo>
                    <a:pt x="1977" y="717"/>
                  </a:lnTo>
                  <a:lnTo>
                    <a:pt x="1980" y="717"/>
                  </a:lnTo>
                  <a:lnTo>
                    <a:pt x="1982" y="716"/>
                  </a:lnTo>
                  <a:lnTo>
                    <a:pt x="1984" y="715"/>
                  </a:lnTo>
                  <a:lnTo>
                    <a:pt x="1985" y="713"/>
                  </a:lnTo>
                  <a:lnTo>
                    <a:pt x="1988" y="709"/>
                  </a:lnTo>
                  <a:lnTo>
                    <a:pt x="1989" y="703"/>
                  </a:lnTo>
                  <a:lnTo>
                    <a:pt x="1990" y="694"/>
                  </a:lnTo>
                  <a:lnTo>
                    <a:pt x="1990" y="680"/>
                  </a:lnTo>
                  <a:close/>
                </a:path>
              </a:pathLst>
            </a:custGeom>
            <a:solidFill>
              <a:srgbClr val="007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53">
              <a:extLst>
                <a:ext uri="{FF2B5EF4-FFF2-40B4-BE49-F238E27FC236}">
                  <a16:creationId xmlns:a16="http://schemas.microsoft.com/office/drawing/2014/main" id="{BE462EA6-7CE0-C793-C611-93133AC20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6" y="5527676"/>
              <a:ext cx="246063" cy="169863"/>
            </a:xfrm>
            <a:custGeom>
              <a:avLst/>
              <a:gdLst>
                <a:gd name="T0" fmla="*/ 317 w 467"/>
                <a:gd name="T1" fmla="*/ 34 h 320"/>
                <a:gd name="T2" fmla="*/ 319 w 467"/>
                <a:gd name="T3" fmla="*/ 6 h 320"/>
                <a:gd name="T4" fmla="*/ 349 w 467"/>
                <a:gd name="T5" fmla="*/ 33 h 320"/>
                <a:gd name="T6" fmla="*/ 408 w 467"/>
                <a:gd name="T7" fmla="*/ 17 h 320"/>
                <a:gd name="T8" fmla="*/ 424 w 467"/>
                <a:gd name="T9" fmla="*/ 11 h 320"/>
                <a:gd name="T10" fmla="*/ 378 w 467"/>
                <a:gd name="T11" fmla="*/ 58 h 320"/>
                <a:gd name="T12" fmla="*/ 463 w 467"/>
                <a:gd name="T13" fmla="*/ 69 h 320"/>
                <a:gd name="T14" fmla="*/ 435 w 467"/>
                <a:gd name="T15" fmla="*/ 83 h 320"/>
                <a:gd name="T16" fmla="*/ 390 w 467"/>
                <a:gd name="T17" fmla="*/ 100 h 320"/>
                <a:gd name="T18" fmla="*/ 438 w 467"/>
                <a:gd name="T19" fmla="*/ 130 h 320"/>
                <a:gd name="T20" fmla="*/ 439 w 467"/>
                <a:gd name="T21" fmla="*/ 193 h 320"/>
                <a:gd name="T22" fmla="*/ 449 w 467"/>
                <a:gd name="T23" fmla="*/ 312 h 320"/>
                <a:gd name="T24" fmla="*/ 435 w 467"/>
                <a:gd name="T25" fmla="*/ 306 h 320"/>
                <a:gd name="T26" fmla="*/ 417 w 467"/>
                <a:gd name="T27" fmla="*/ 174 h 320"/>
                <a:gd name="T28" fmla="*/ 376 w 467"/>
                <a:gd name="T29" fmla="*/ 210 h 320"/>
                <a:gd name="T30" fmla="*/ 403 w 467"/>
                <a:gd name="T31" fmla="*/ 188 h 320"/>
                <a:gd name="T32" fmla="*/ 413 w 467"/>
                <a:gd name="T33" fmla="*/ 225 h 320"/>
                <a:gd name="T34" fmla="*/ 369 w 467"/>
                <a:gd name="T35" fmla="*/ 275 h 320"/>
                <a:gd name="T36" fmla="*/ 322 w 467"/>
                <a:gd name="T37" fmla="*/ 241 h 320"/>
                <a:gd name="T38" fmla="*/ 333 w 467"/>
                <a:gd name="T39" fmla="*/ 192 h 320"/>
                <a:gd name="T40" fmla="*/ 348 w 467"/>
                <a:gd name="T41" fmla="*/ 213 h 320"/>
                <a:gd name="T42" fmla="*/ 309 w 467"/>
                <a:gd name="T43" fmla="*/ 188 h 320"/>
                <a:gd name="T44" fmla="*/ 300 w 467"/>
                <a:gd name="T45" fmla="*/ 282 h 320"/>
                <a:gd name="T46" fmla="*/ 285 w 467"/>
                <a:gd name="T47" fmla="*/ 308 h 320"/>
                <a:gd name="T48" fmla="*/ 288 w 467"/>
                <a:gd name="T49" fmla="*/ 208 h 320"/>
                <a:gd name="T50" fmla="*/ 300 w 467"/>
                <a:gd name="T51" fmla="*/ 130 h 320"/>
                <a:gd name="T52" fmla="*/ 341 w 467"/>
                <a:gd name="T53" fmla="*/ 102 h 320"/>
                <a:gd name="T54" fmla="*/ 289 w 467"/>
                <a:gd name="T55" fmla="*/ 86 h 320"/>
                <a:gd name="T56" fmla="*/ 279 w 467"/>
                <a:gd name="T57" fmla="*/ 70 h 320"/>
                <a:gd name="T58" fmla="*/ 347 w 467"/>
                <a:gd name="T59" fmla="*/ 133 h 320"/>
                <a:gd name="T60" fmla="*/ 315 w 467"/>
                <a:gd name="T61" fmla="*/ 130 h 320"/>
                <a:gd name="T62" fmla="*/ 335 w 467"/>
                <a:gd name="T63" fmla="*/ 149 h 320"/>
                <a:gd name="T64" fmla="*/ 361 w 467"/>
                <a:gd name="T65" fmla="*/ 144 h 320"/>
                <a:gd name="T66" fmla="*/ 337 w 467"/>
                <a:gd name="T67" fmla="*/ 238 h 320"/>
                <a:gd name="T68" fmla="*/ 388 w 467"/>
                <a:gd name="T69" fmla="*/ 256 h 320"/>
                <a:gd name="T70" fmla="*/ 395 w 467"/>
                <a:gd name="T71" fmla="*/ 166 h 320"/>
                <a:gd name="T72" fmla="*/ 378 w 467"/>
                <a:gd name="T73" fmla="*/ 119 h 320"/>
                <a:gd name="T74" fmla="*/ 423 w 467"/>
                <a:gd name="T75" fmla="*/ 138 h 320"/>
                <a:gd name="T76" fmla="*/ 394 w 467"/>
                <a:gd name="T77" fmla="*/ 114 h 320"/>
                <a:gd name="T78" fmla="*/ 76 w 467"/>
                <a:gd name="T79" fmla="*/ 213 h 320"/>
                <a:gd name="T80" fmla="*/ 79 w 467"/>
                <a:gd name="T81" fmla="*/ 37 h 320"/>
                <a:gd name="T82" fmla="*/ 92 w 467"/>
                <a:gd name="T83" fmla="*/ 19 h 320"/>
                <a:gd name="T84" fmla="*/ 95 w 467"/>
                <a:gd name="T85" fmla="*/ 179 h 320"/>
                <a:gd name="T86" fmla="*/ 120 w 467"/>
                <a:gd name="T87" fmla="*/ 253 h 320"/>
                <a:gd name="T88" fmla="*/ 154 w 467"/>
                <a:gd name="T89" fmla="*/ 235 h 320"/>
                <a:gd name="T90" fmla="*/ 151 w 467"/>
                <a:gd name="T91" fmla="*/ 44 h 320"/>
                <a:gd name="T92" fmla="*/ 168 w 467"/>
                <a:gd name="T93" fmla="*/ 79 h 320"/>
                <a:gd name="T94" fmla="*/ 169 w 467"/>
                <a:gd name="T95" fmla="*/ 212 h 320"/>
                <a:gd name="T96" fmla="*/ 159 w 467"/>
                <a:gd name="T97" fmla="*/ 283 h 320"/>
                <a:gd name="T98" fmla="*/ 103 w 467"/>
                <a:gd name="T99" fmla="*/ 309 h 320"/>
                <a:gd name="T100" fmla="*/ 28 w 467"/>
                <a:gd name="T101" fmla="*/ 300 h 320"/>
                <a:gd name="T102" fmla="*/ 2 w 467"/>
                <a:gd name="T103" fmla="*/ 233 h 320"/>
                <a:gd name="T104" fmla="*/ 0 w 467"/>
                <a:gd name="T105" fmla="*/ 130 h 320"/>
                <a:gd name="T106" fmla="*/ 5 w 467"/>
                <a:gd name="T107" fmla="*/ 45 h 320"/>
                <a:gd name="T108" fmla="*/ 17 w 467"/>
                <a:gd name="T109" fmla="*/ 63 h 320"/>
                <a:gd name="T110" fmla="*/ 17 w 467"/>
                <a:gd name="T111" fmla="*/ 212 h 320"/>
                <a:gd name="T112" fmla="*/ 32 w 467"/>
                <a:gd name="T113" fmla="*/ 284 h 320"/>
                <a:gd name="T114" fmla="*/ 76 w 467"/>
                <a:gd name="T115" fmla="*/ 249 h 320"/>
                <a:gd name="T116" fmla="*/ 97 w 467"/>
                <a:gd name="T117" fmla="*/ 29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7" h="320">
                  <a:moveTo>
                    <a:pt x="361" y="67"/>
                  </a:moveTo>
                  <a:lnTo>
                    <a:pt x="361" y="62"/>
                  </a:lnTo>
                  <a:lnTo>
                    <a:pt x="361" y="58"/>
                  </a:lnTo>
                  <a:lnTo>
                    <a:pt x="361" y="50"/>
                  </a:lnTo>
                  <a:lnTo>
                    <a:pt x="347" y="49"/>
                  </a:lnTo>
                  <a:lnTo>
                    <a:pt x="336" y="46"/>
                  </a:lnTo>
                  <a:lnTo>
                    <a:pt x="329" y="44"/>
                  </a:lnTo>
                  <a:lnTo>
                    <a:pt x="323" y="41"/>
                  </a:lnTo>
                  <a:lnTo>
                    <a:pt x="317" y="34"/>
                  </a:lnTo>
                  <a:lnTo>
                    <a:pt x="313" y="29"/>
                  </a:lnTo>
                  <a:lnTo>
                    <a:pt x="312" y="22"/>
                  </a:lnTo>
                  <a:lnTo>
                    <a:pt x="311" y="17"/>
                  </a:lnTo>
                  <a:lnTo>
                    <a:pt x="311" y="14"/>
                  </a:lnTo>
                  <a:lnTo>
                    <a:pt x="312" y="11"/>
                  </a:lnTo>
                  <a:lnTo>
                    <a:pt x="312" y="9"/>
                  </a:lnTo>
                  <a:lnTo>
                    <a:pt x="314" y="8"/>
                  </a:lnTo>
                  <a:lnTo>
                    <a:pt x="317" y="6"/>
                  </a:lnTo>
                  <a:lnTo>
                    <a:pt x="319" y="6"/>
                  </a:lnTo>
                  <a:lnTo>
                    <a:pt x="321" y="6"/>
                  </a:lnTo>
                  <a:lnTo>
                    <a:pt x="323" y="8"/>
                  </a:lnTo>
                  <a:lnTo>
                    <a:pt x="324" y="10"/>
                  </a:lnTo>
                  <a:lnTo>
                    <a:pt x="324" y="11"/>
                  </a:lnTo>
                  <a:lnTo>
                    <a:pt x="326" y="22"/>
                  </a:lnTo>
                  <a:lnTo>
                    <a:pt x="329" y="27"/>
                  </a:lnTo>
                  <a:lnTo>
                    <a:pt x="333" y="30"/>
                  </a:lnTo>
                  <a:lnTo>
                    <a:pt x="338" y="32"/>
                  </a:lnTo>
                  <a:lnTo>
                    <a:pt x="349" y="33"/>
                  </a:lnTo>
                  <a:lnTo>
                    <a:pt x="359" y="34"/>
                  </a:lnTo>
                  <a:lnTo>
                    <a:pt x="367" y="34"/>
                  </a:lnTo>
                  <a:lnTo>
                    <a:pt x="376" y="34"/>
                  </a:lnTo>
                  <a:lnTo>
                    <a:pt x="384" y="33"/>
                  </a:lnTo>
                  <a:lnTo>
                    <a:pt x="391" y="32"/>
                  </a:lnTo>
                  <a:lnTo>
                    <a:pt x="395" y="30"/>
                  </a:lnTo>
                  <a:lnTo>
                    <a:pt x="403" y="26"/>
                  </a:lnTo>
                  <a:lnTo>
                    <a:pt x="406" y="21"/>
                  </a:lnTo>
                  <a:lnTo>
                    <a:pt x="408" y="17"/>
                  </a:lnTo>
                  <a:lnTo>
                    <a:pt x="410" y="10"/>
                  </a:lnTo>
                  <a:lnTo>
                    <a:pt x="410" y="5"/>
                  </a:lnTo>
                  <a:lnTo>
                    <a:pt x="412" y="2"/>
                  </a:lnTo>
                  <a:lnTo>
                    <a:pt x="414" y="0"/>
                  </a:lnTo>
                  <a:lnTo>
                    <a:pt x="416" y="0"/>
                  </a:lnTo>
                  <a:lnTo>
                    <a:pt x="419" y="2"/>
                  </a:lnTo>
                  <a:lnTo>
                    <a:pt x="422" y="4"/>
                  </a:lnTo>
                  <a:lnTo>
                    <a:pt x="424" y="7"/>
                  </a:lnTo>
                  <a:lnTo>
                    <a:pt x="424" y="11"/>
                  </a:lnTo>
                  <a:lnTo>
                    <a:pt x="423" y="18"/>
                  </a:lnTo>
                  <a:lnTo>
                    <a:pt x="422" y="22"/>
                  </a:lnTo>
                  <a:lnTo>
                    <a:pt x="419" y="28"/>
                  </a:lnTo>
                  <a:lnTo>
                    <a:pt x="417" y="32"/>
                  </a:lnTo>
                  <a:lnTo>
                    <a:pt x="411" y="38"/>
                  </a:lnTo>
                  <a:lnTo>
                    <a:pt x="403" y="42"/>
                  </a:lnTo>
                  <a:lnTo>
                    <a:pt x="393" y="45"/>
                  </a:lnTo>
                  <a:lnTo>
                    <a:pt x="378" y="49"/>
                  </a:lnTo>
                  <a:lnTo>
                    <a:pt x="378" y="58"/>
                  </a:lnTo>
                  <a:lnTo>
                    <a:pt x="378" y="67"/>
                  </a:lnTo>
                  <a:lnTo>
                    <a:pt x="390" y="67"/>
                  </a:lnTo>
                  <a:lnTo>
                    <a:pt x="403" y="67"/>
                  </a:lnTo>
                  <a:lnTo>
                    <a:pt x="417" y="66"/>
                  </a:lnTo>
                  <a:lnTo>
                    <a:pt x="431" y="66"/>
                  </a:lnTo>
                  <a:lnTo>
                    <a:pt x="445" y="67"/>
                  </a:lnTo>
                  <a:lnTo>
                    <a:pt x="454" y="67"/>
                  </a:lnTo>
                  <a:lnTo>
                    <a:pt x="460" y="68"/>
                  </a:lnTo>
                  <a:lnTo>
                    <a:pt x="463" y="69"/>
                  </a:lnTo>
                  <a:lnTo>
                    <a:pt x="466" y="73"/>
                  </a:lnTo>
                  <a:lnTo>
                    <a:pt x="467" y="75"/>
                  </a:lnTo>
                  <a:lnTo>
                    <a:pt x="466" y="77"/>
                  </a:lnTo>
                  <a:lnTo>
                    <a:pt x="464" y="79"/>
                  </a:lnTo>
                  <a:lnTo>
                    <a:pt x="461" y="81"/>
                  </a:lnTo>
                  <a:lnTo>
                    <a:pt x="455" y="81"/>
                  </a:lnTo>
                  <a:lnTo>
                    <a:pt x="452" y="83"/>
                  </a:lnTo>
                  <a:lnTo>
                    <a:pt x="445" y="83"/>
                  </a:lnTo>
                  <a:lnTo>
                    <a:pt x="435" y="83"/>
                  </a:lnTo>
                  <a:lnTo>
                    <a:pt x="420" y="83"/>
                  </a:lnTo>
                  <a:lnTo>
                    <a:pt x="407" y="83"/>
                  </a:lnTo>
                  <a:lnTo>
                    <a:pt x="395" y="83"/>
                  </a:lnTo>
                  <a:lnTo>
                    <a:pt x="385" y="83"/>
                  </a:lnTo>
                  <a:lnTo>
                    <a:pt x="378" y="83"/>
                  </a:lnTo>
                  <a:lnTo>
                    <a:pt x="378" y="89"/>
                  </a:lnTo>
                  <a:lnTo>
                    <a:pt x="378" y="92"/>
                  </a:lnTo>
                  <a:lnTo>
                    <a:pt x="378" y="99"/>
                  </a:lnTo>
                  <a:lnTo>
                    <a:pt x="390" y="100"/>
                  </a:lnTo>
                  <a:lnTo>
                    <a:pt x="403" y="101"/>
                  </a:lnTo>
                  <a:lnTo>
                    <a:pt x="411" y="102"/>
                  </a:lnTo>
                  <a:lnTo>
                    <a:pt x="416" y="103"/>
                  </a:lnTo>
                  <a:lnTo>
                    <a:pt x="420" y="105"/>
                  </a:lnTo>
                  <a:lnTo>
                    <a:pt x="425" y="108"/>
                  </a:lnTo>
                  <a:lnTo>
                    <a:pt x="430" y="112"/>
                  </a:lnTo>
                  <a:lnTo>
                    <a:pt x="435" y="118"/>
                  </a:lnTo>
                  <a:lnTo>
                    <a:pt x="437" y="123"/>
                  </a:lnTo>
                  <a:lnTo>
                    <a:pt x="438" y="130"/>
                  </a:lnTo>
                  <a:lnTo>
                    <a:pt x="438" y="136"/>
                  </a:lnTo>
                  <a:lnTo>
                    <a:pt x="437" y="144"/>
                  </a:lnTo>
                  <a:lnTo>
                    <a:pt x="436" y="150"/>
                  </a:lnTo>
                  <a:lnTo>
                    <a:pt x="434" y="155"/>
                  </a:lnTo>
                  <a:lnTo>
                    <a:pt x="430" y="165"/>
                  </a:lnTo>
                  <a:lnTo>
                    <a:pt x="432" y="170"/>
                  </a:lnTo>
                  <a:lnTo>
                    <a:pt x="435" y="175"/>
                  </a:lnTo>
                  <a:lnTo>
                    <a:pt x="437" y="182"/>
                  </a:lnTo>
                  <a:lnTo>
                    <a:pt x="439" y="193"/>
                  </a:lnTo>
                  <a:lnTo>
                    <a:pt x="442" y="205"/>
                  </a:lnTo>
                  <a:lnTo>
                    <a:pt x="443" y="216"/>
                  </a:lnTo>
                  <a:lnTo>
                    <a:pt x="446" y="229"/>
                  </a:lnTo>
                  <a:lnTo>
                    <a:pt x="447" y="242"/>
                  </a:lnTo>
                  <a:lnTo>
                    <a:pt x="449" y="276"/>
                  </a:lnTo>
                  <a:lnTo>
                    <a:pt x="450" y="285"/>
                  </a:lnTo>
                  <a:lnTo>
                    <a:pt x="450" y="290"/>
                  </a:lnTo>
                  <a:lnTo>
                    <a:pt x="449" y="308"/>
                  </a:lnTo>
                  <a:lnTo>
                    <a:pt x="449" y="312"/>
                  </a:lnTo>
                  <a:lnTo>
                    <a:pt x="448" y="317"/>
                  </a:lnTo>
                  <a:lnTo>
                    <a:pt x="446" y="319"/>
                  </a:lnTo>
                  <a:lnTo>
                    <a:pt x="442" y="320"/>
                  </a:lnTo>
                  <a:lnTo>
                    <a:pt x="440" y="319"/>
                  </a:lnTo>
                  <a:lnTo>
                    <a:pt x="439" y="319"/>
                  </a:lnTo>
                  <a:lnTo>
                    <a:pt x="437" y="317"/>
                  </a:lnTo>
                  <a:lnTo>
                    <a:pt x="436" y="314"/>
                  </a:lnTo>
                  <a:lnTo>
                    <a:pt x="435" y="311"/>
                  </a:lnTo>
                  <a:lnTo>
                    <a:pt x="435" y="306"/>
                  </a:lnTo>
                  <a:lnTo>
                    <a:pt x="435" y="296"/>
                  </a:lnTo>
                  <a:lnTo>
                    <a:pt x="434" y="278"/>
                  </a:lnTo>
                  <a:lnTo>
                    <a:pt x="432" y="254"/>
                  </a:lnTo>
                  <a:lnTo>
                    <a:pt x="431" y="245"/>
                  </a:lnTo>
                  <a:lnTo>
                    <a:pt x="430" y="229"/>
                  </a:lnTo>
                  <a:lnTo>
                    <a:pt x="427" y="212"/>
                  </a:lnTo>
                  <a:lnTo>
                    <a:pt x="425" y="201"/>
                  </a:lnTo>
                  <a:lnTo>
                    <a:pt x="423" y="190"/>
                  </a:lnTo>
                  <a:lnTo>
                    <a:pt x="417" y="174"/>
                  </a:lnTo>
                  <a:lnTo>
                    <a:pt x="411" y="177"/>
                  </a:lnTo>
                  <a:lnTo>
                    <a:pt x="404" y="179"/>
                  </a:lnTo>
                  <a:lnTo>
                    <a:pt x="394" y="180"/>
                  </a:lnTo>
                  <a:lnTo>
                    <a:pt x="377" y="182"/>
                  </a:lnTo>
                  <a:lnTo>
                    <a:pt x="377" y="188"/>
                  </a:lnTo>
                  <a:lnTo>
                    <a:pt x="377" y="193"/>
                  </a:lnTo>
                  <a:lnTo>
                    <a:pt x="376" y="200"/>
                  </a:lnTo>
                  <a:lnTo>
                    <a:pt x="376" y="208"/>
                  </a:lnTo>
                  <a:lnTo>
                    <a:pt x="376" y="210"/>
                  </a:lnTo>
                  <a:lnTo>
                    <a:pt x="387" y="210"/>
                  </a:lnTo>
                  <a:lnTo>
                    <a:pt x="399" y="212"/>
                  </a:lnTo>
                  <a:lnTo>
                    <a:pt x="399" y="207"/>
                  </a:lnTo>
                  <a:lnTo>
                    <a:pt x="398" y="203"/>
                  </a:lnTo>
                  <a:lnTo>
                    <a:pt x="398" y="200"/>
                  </a:lnTo>
                  <a:lnTo>
                    <a:pt x="398" y="195"/>
                  </a:lnTo>
                  <a:lnTo>
                    <a:pt x="399" y="192"/>
                  </a:lnTo>
                  <a:lnTo>
                    <a:pt x="400" y="189"/>
                  </a:lnTo>
                  <a:lnTo>
                    <a:pt x="403" y="188"/>
                  </a:lnTo>
                  <a:lnTo>
                    <a:pt x="405" y="186"/>
                  </a:lnTo>
                  <a:lnTo>
                    <a:pt x="408" y="188"/>
                  </a:lnTo>
                  <a:lnTo>
                    <a:pt x="410" y="190"/>
                  </a:lnTo>
                  <a:lnTo>
                    <a:pt x="412" y="194"/>
                  </a:lnTo>
                  <a:lnTo>
                    <a:pt x="412" y="201"/>
                  </a:lnTo>
                  <a:lnTo>
                    <a:pt x="413" y="210"/>
                  </a:lnTo>
                  <a:lnTo>
                    <a:pt x="413" y="216"/>
                  </a:lnTo>
                  <a:lnTo>
                    <a:pt x="413" y="219"/>
                  </a:lnTo>
                  <a:lnTo>
                    <a:pt x="413" y="225"/>
                  </a:lnTo>
                  <a:lnTo>
                    <a:pt x="412" y="240"/>
                  </a:lnTo>
                  <a:lnTo>
                    <a:pt x="410" y="253"/>
                  </a:lnTo>
                  <a:lnTo>
                    <a:pt x="406" y="259"/>
                  </a:lnTo>
                  <a:lnTo>
                    <a:pt x="403" y="264"/>
                  </a:lnTo>
                  <a:lnTo>
                    <a:pt x="398" y="267"/>
                  </a:lnTo>
                  <a:lnTo>
                    <a:pt x="391" y="271"/>
                  </a:lnTo>
                  <a:lnTo>
                    <a:pt x="384" y="272"/>
                  </a:lnTo>
                  <a:lnTo>
                    <a:pt x="377" y="274"/>
                  </a:lnTo>
                  <a:lnTo>
                    <a:pt x="369" y="275"/>
                  </a:lnTo>
                  <a:lnTo>
                    <a:pt x="361" y="275"/>
                  </a:lnTo>
                  <a:lnTo>
                    <a:pt x="354" y="274"/>
                  </a:lnTo>
                  <a:lnTo>
                    <a:pt x="346" y="273"/>
                  </a:lnTo>
                  <a:lnTo>
                    <a:pt x="340" y="271"/>
                  </a:lnTo>
                  <a:lnTo>
                    <a:pt x="334" y="266"/>
                  </a:lnTo>
                  <a:lnTo>
                    <a:pt x="329" y="262"/>
                  </a:lnTo>
                  <a:lnTo>
                    <a:pt x="325" y="255"/>
                  </a:lnTo>
                  <a:lnTo>
                    <a:pt x="323" y="249"/>
                  </a:lnTo>
                  <a:lnTo>
                    <a:pt x="322" y="241"/>
                  </a:lnTo>
                  <a:lnTo>
                    <a:pt x="321" y="232"/>
                  </a:lnTo>
                  <a:lnTo>
                    <a:pt x="321" y="224"/>
                  </a:lnTo>
                  <a:lnTo>
                    <a:pt x="321" y="215"/>
                  </a:lnTo>
                  <a:lnTo>
                    <a:pt x="322" y="205"/>
                  </a:lnTo>
                  <a:lnTo>
                    <a:pt x="323" y="200"/>
                  </a:lnTo>
                  <a:lnTo>
                    <a:pt x="325" y="195"/>
                  </a:lnTo>
                  <a:lnTo>
                    <a:pt x="328" y="192"/>
                  </a:lnTo>
                  <a:lnTo>
                    <a:pt x="331" y="191"/>
                  </a:lnTo>
                  <a:lnTo>
                    <a:pt x="333" y="192"/>
                  </a:lnTo>
                  <a:lnTo>
                    <a:pt x="335" y="194"/>
                  </a:lnTo>
                  <a:lnTo>
                    <a:pt x="336" y="196"/>
                  </a:lnTo>
                  <a:lnTo>
                    <a:pt x="336" y="198"/>
                  </a:lnTo>
                  <a:lnTo>
                    <a:pt x="336" y="200"/>
                  </a:lnTo>
                  <a:lnTo>
                    <a:pt x="336" y="203"/>
                  </a:lnTo>
                  <a:lnTo>
                    <a:pt x="336" y="205"/>
                  </a:lnTo>
                  <a:lnTo>
                    <a:pt x="336" y="208"/>
                  </a:lnTo>
                  <a:lnTo>
                    <a:pt x="336" y="214"/>
                  </a:lnTo>
                  <a:lnTo>
                    <a:pt x="348" y="213"/>
                  </a:lnTo>
                  <a:lnTo>
                    <a:pt x="361" y="212"/>
                  </a:lnTo>
                  <a:lnTo>
                    <a:pt x="361" y="183"/>
                  </a:lnTo>
                  <a:lnTo>
                    <a:pt x="346" y="182"/>
                  </a:lnTo>
                  <a:lnTo>
                    <a:pt x="335" y="181"/>
                  </a:lnTo>
                  <a:lnTo>
                    <a:pt x="328" y="180"/>
                  </a:lnTo>
                  <a:lnTo>
                    <a:pt x="324" y="178"/>
                  </a:lnTo>
                  <a:lnTo>
                    <a:pt x="313" y="173"/>
                  </a:lnTo>
                  <a:lnTo>
                    <a:pt x="311" y="181"/>
                  </a:lnTo>
                  <a:lnTo>
                    <a:pt x="309" y="188"/>
                  </a:lnTo>
                  <a:lnTo>
                    <a:pt x="307" y="195"/>
                  </a:lnTo>
                  <a:lnTo>
                    <a:pt x="305" y="204"/>
                  </a:lnTo>
                  <a:lnTo>
                    <a:pt x="303" y="214"/>
                  </a:lnTo>
                  <a:lnTo>
                    <a:pt x="302" y="227"/>
                  </a:lnTo>
                  <a:lnTo>
                    <a:pt x="301" y="241"/>
                  </a:lnTo>
                  <a:lnTo>
                    <a:pt x="300" y="252"/>
                  </a:lnTo>
                  <a:lnTo>
                    <a:pt x="300" y="263"/>
                  </a:lnTo>
                  <a:lnTo>
                    <a:pt x="300" y="274"/>
                  </a:lnTo>
                  <a:lnTo>
                    <a:pt x="300" y="282"/>
                  </a:lnTo>
                  <a:lnTo>
                    <a:pt x="300" y="287"/>
                  </a:lnTo>
                  <a:lnTo>
                    <a:pt x="301" y="305"/>
                  </a:lnTo>
                  <a:lnTo>
                    <a:pt x="300" y="310"/>
                  </a:lnTo>
                  <a:lnTo>
                    <a:pt x="299" y="314"/>
                  </a:lnTo>
                  <a:lnTo>
                    <a:pt x="296" y="317"/>
                  </a:lnTo>
                  <a:lnTo>
                    <a:pt x="293" y="318"/>
                  </a:lnTo>
                  <a:lnTo>
                    <a:pt x="289" y="317"/>
                  </a:lnTo>
                  <a:lnTo>
                    <a:pt x="287" y="314"/>
                  </a:lnTo>
                  <a:lnTo>
                    <a:pt x="285" y="308"/>
                  </a:lnTo>
                  <a:lnTo>
                    <a:pt x="284" y="297"/>
                  </a:lnTo>
                  <a:lnTo>
                    <a:pt x="284" y="286"/>
                  </a:lnTo>
                  <a:lnTo>
                    <a:pt x="284" y="279"/>
                  </a:lnTo>
                  <a:lnTo>
                    <a:pt x="284" y="274"/>
                  </a:lnTo>
                  <a:lnTo>
                    <a:pt x="284" y="264"/>
                  </a:lnTo>
                  <a:lnTo>
                    <a:pt x="285" y="248"/>
                  </a:lnTo>
                  <a:lnTo>
                    <a:pt x="285" y="235"/>
                  </a:lnTo>
                  <a:lnTo>
                    <a:pt x="286" y="223"/>
                  </a:lnTo>
                  <a:lnTo>
                    <a:pt x="288" y="208"/>
                  </a:lnTo>
                  <a:lnTo>
                    <a:pt x="290" y="194"/>
                  </a:lnTo>
                  <a:lnTo>
                    <a:pt x="293" y="184"/>
                  </a:lnTo>
                  <a:lnTo>
                    <a:pt x="297" y="173"/>
                  </a:lnTo>
                  <a:lnTo>
                    <a:pt x="303" y="159"/>
                  </a:lnTo>
                  <a:lnTo>
                    <a:pt x="302" y="156"/>
                  </a:lnTo>
                  <a:lnTo>
                    <a:pt x="301" y="151"/>
                  </a:lnTo>
                  <a:lnTo>
                    <a:pt x="300" y="146"/>
                  </a:lnTo>
                  <a:lnTo>
                    <a:pt x="300" y="135"/>
                  </a:lnTo>
                  <a:lnTo>
                    <a:pt x="300" y="130"/>
                  </a:lnTo>
                  <a:lnTo>
                    <a:pt x="301" y="124"/>
                  </a:lnTo>
                  <a:lnTo>
                    <a:pt x="303" y="120"/>
                  </a:lnTo>
                  <a:lnTo>
                    <a:pt x="306" y="115"/>
                  </a:lnTo>
                  <a:lnTo>
                    <a:pt x="310" y="112"/>
                  </a:lnTo>
                  <a:lnTo>
                    <a:pt x="314" y="110"/>
                  </a:lnTo>
                  <a:lnTo>
                    <a:pt x="320" y="107"/>
                  </a:lnTo>
                  <a:lnTo>
                    <a:pt x="325" y="105"/>
                  </a:lnTo>
                  <a:lnTo>
                    <a:pt x="333" y="103"/>
                  </a:lnTo>
                  <a:lnTo>
                    <a:pt x="341" y="102"/>
                  </a:lnTo>
                  <a:lnTo>
                    <a:pt x="350" y="101"/>
                  </a:lnTo>
                  <a:lnTo>
                    <a:pt x="361" y="100"/>
                  </a:lnTo>
                  <a:lnTo>
                    <a:pt x="361" y="91"/>
                  </a:lnTo>
                  <a:lnTo>
                    <a:pt x="363" y="83"/>
                  </a:lnTo>
                  <a:lnTo>
                    <a:pt x="338" y="84"/>
                  </a:lnTo>
                  <a:lnTo>
                    <a:pt x="320" y="85"/>
                  </a:lnTo>
                  <a:lnTo>
                    <a:pt x="307" y="85"/>
                  </a:lnTo>
                  <a:lnTo>
                    <a:pt x="299" y="86"/>
                  </a:lnTo>
                  <a:lnTo>
                    <a:pt x="289" y="86"/>
                  </a:lnTo>
                  <a:lnTo>
                    <a:pt x="283" y="86"/>
                  </a:lnTo>
                  <a:lnTo>
                    <a:pt x="278" y="86"/>
                  </a:lnTo>
                  <a:lnTo>
                    <a:pt x="275" y="85"/>
                  </a:lnTo>
                  <a:lnTo>
                    <a:pt x="273" y="83"/>
                  </a:lnTo>
                  <a:lnTo>
                    <a:pt x="272" y="80"/>
                  </a:lnTo>
                  <a:lnTo>
                    <a:pt x="273" y="76"/>
                  </a:lnTo>
                  <a:lnTo>
                    <a:pt x="274" y="74"/>
                  </a:lnTo>
                  <a:lnTo>
                    <a:pt x="276" y="72"/>
                  </a:lnTo>
                  <a:lnTo>
                    <a:pt x="279" y="70"/>
                  </a:lnTo>
                  <a:lnTo>
                    <a:pt x="284" y="70"/>
                  </a:lnTo>
                  <a:lnTo>
                    <a:pt x="289" y="70"/>
                  </a:lnTo>
                  <a:lnTo>
                    <a:pt x="313" y="69"/>
                  </a:lnTo>
                  <a:lnTo>
                    <a:pt x="335" y="68"/>
                  </a:lnTo>
                  <a:lnTo>
                    <a:pt x="361" y="67"/>
                  </a:lnTo>
                  <a:close/>
                  <a:moveTo>
                    <a:pt x="318" y="144"/>
                  </a:moveTo>
                  <a:lnTo>
                    <a:pt x="328" y="138"/>
                  </a:lnTo>
                  <a:lnTo>
                    <a:pt x="337" y="135"/>
                  </a:lnTo>
                  <a:lnTo>
                    <a:pt x="347" y="133"/>
                  </a:lnTo>
                  <a:lnTo>
                    <a:pt x="361" y="131"/>
                  </a:lnTo>
                  <a:lnTo>
                    <a:pt x="361" y="124"/>
                  </a:lnTo>
                  <a:lnTo>
                    <a:pt x="361" y="113"/>
                  </a:lnTo>
                  <a:lnTo>
                    <a:pt x="345" y="115"/>
                  </a:lnTo>
                  <a:lnTo>
                    <a:pt x="333" y="116"/>
                  </a:lnTo>
                  <a:lnTo>
                    <a:pt x="324" y="119"/>
                  </a:lnTo>
                  <a:lnTo>
                    <a:pt x="321" y="121"/>
                  </a:lnTo>
                  <a:lnTo>
                    <a:pt x="318" y="126"/>
                  </a:lnTo>
                  <a:lnTo>
                    <a:pt x="315" y="130"/>
                  </a:lnTo>
                  <a:lnTo>
                    <a:pt x="315" y="132"/>
                  </a:lnTo>
                  <a:lnTo>
                    <a:pt x="315" y="135"/>
                  </a:lnTo>
                  <a:lnTo>
                    <a:pt x="315" y="138"/>
                  </a:lnTo>
                  <a:lnTo>
                    <a:pt x="315" y="139"/>
                  </a:lnTo>
                  <a:lnTo>
                    <a:pt x="318" y="144"/>
                  </a:lnTo>
                  <a:close/>
                  <a:moveTo>
                    <a:pt x="361" y="144"/>
                  </a:moveTo>
                  <a:lnTo>
                    <a:pt x="350" y="145"/>
                  </a:lnTo>
                  <a:lnTo>
                    <a:pt x="342" y="147"/>
                  </a:lnTo>
                  <a:lnTo>
                    <a:pt x="335" y="149"/>
                  </a:lnTo>
                  <a:lnTo>
                    <a:pt x="331" y="151"/>
                  </a:lnTo>
                  <a:lnTo>
                    <a:pt x="323" y="158"/>
                  </a:lnTo>
                  <a:lnTo>
                    <a:pt x="324" y="160"/>
                  </a:lnTo>
                  <a:lnTo>
                    <a:pt x="325" y="162"/>
                  </a:lnTo>
                  <a:lnTo>
                    <a:pt x="329" y="165"/>
                  </a:lnTo>
                  <a:lnTo>
                    <a:pt x="336" y="166"/>
                  </a:lnTo>
                  <a:lnTo>
                    <a:pt x="346" y="167"/>
                  </a:lnTo>
                  <a:lnTo>
                    <a:pt x="361" y="168"/>
                  </a:lnTo>
                  <a:lnTo>
                    <a:pt x="361" y="144"/>
                  </a:lnTo>
                  <a:close/>
                  <a:moveTo>
                    <a:pt x="399" y="226"/>
                  </a:moveTo>
                  <a:lnTo>
                    <a:pt x="385" y="225"/>
                  </a:lnTo>
                  <a:lnTo>
                    <a:pt x="376" y="224"/>
                  </a:lnTo>
                  <a:lnTo>
                    <a:pt x="369" y="224"/>
                  </a:lnTo>
                  <a:lnTo>
                    <a:pt x="360" y="225"/>
                  </a:lnTo>
                  <a:lnTo>
                    <a:pt x="349" y="226"/>
                  </a:lnTo>
                  <a:lnTo>
                    <a:pt x="337" y="228"/>
                  </a:lnTo>
                  <a:lnTo>
                    <a:pt x="337" y="232"/>
                  </a:lnTo>
                  <a:lnTo>
                    <a:pt x="337" y="238"/>
                  </a:lnTo>
                  <a:lnTo>
                    <a:pt x="338" y="244"/>
                  </a:lnTo>
                  <a:lnTo>
                    <a:pt x="342" y="252"/>
                  </a:lnTo>
                  <a:lnTo>
                    <a:pt x="344" y="255"/>
                  </a:lnTo>
                  <a:lnTo>
                    <a:pt x="349" y="259"/>
                  </a:lnTo>
                  <a:lnTo>
                    <a:pt x="357" y="260"/>
                  </a:lnTo>
                  <a:lnTo>
                    <a:pt x="366" y="261"/>
                  </a:lnTo>
                  <a:lnTo>
                    <a:pt x="375" y="260"/>
                  </a:lnTo>
                  <a:lnTo>
                    <a:pt x="382" y="259"/>
                  </a:lnTo>
                  <a:lnTo>
                    <a:pt x="388" y="256"/>
                  </a:lnTo>
                  <a:lnTo>
                    <a:pt x="391" y="253"/>
                  </a:lnTo>
                  <a:lnTo>
                    <a:pt x="394" y="250"/>
                  </a:lnTo>
                  <a:lnTo>
                    <a:pt x="396" y="245"/>
                  </a:lnTo>
                  <a:lnTo>
                    <a:pt x="398" y="241"/>
                  </a:lnTo>
                  <a:lnTo>
                    <a:pt x="398" y="237"/>
                  </a:lnTo>
                  <a:lnTo>
                    <a:pt x="399" y="226"/>
                  </a:lnTo>
                  <a:close/>
                  <a:moveTo>
                    <a:pt x="377" y="167"/>
                  </a:moveTo>
                  <a:lnTo>
                    <a:pt x="387" y="167"/>
                  </a:lnTo>
                  <a:lnTo>
                    <a:pt x="395" y="166"/>
                  </a:lnTo>
                  <a:lnTo>
                    <a:pt x="403" y="163"/>
                  </a:lnTo>
                  <a:lnTo>
                    <a:pt x="412" y="159"/>
                  </a:lnTo>
                  <a:lnTo>
                    <a:pt x="406" y="154"/>
                  </a:lnTo>
                  <a:lnTo>
                    <a:pt x="400" y="149"/>
                  </a:lnTo>
                  <a:lnTo>
                    <a:pt x="391" y="146"/>
                  </a:lnTo>
                  <a:lnTo>
                    <a:pt x="377" y="144"/>
                  </a:lnTo>
                  <a:lnTo>
                    <a:pt x="377" y="167"/>
                  </a:lnTo>
                  <a:close/>
                  <a:moveTo>
                    <a:pt x="378" y="113"/>
                  </a:moveTo>
                  <a:lnTo>
                    <a:pt x="378" y="119"/>
                  </a:lnTo>
                  <a:lnTo>
                    <a:pt x="377" y="122"/>
                  </a:lnTo>
                  <a:lnTo>
                    <a:pt x="377" y="131"/>
                  </a:lnTo>
                  <a:lnTo>
                    <a:pt x="389" y="132"/>
                  </a:lnTo>
                  <a:lnTo>
                    <a:pt x="400" y="135"/>
                  </a:lnTo>
                  <a:lnTo>
                    <a:pt x="408" y="138"/>
                  </a:lnTo>
                  <a:lnTo>
                    <a:pt x="414" y="142"/>
                  </a:lnTo>
                  <a:lnTo>
                    <a:pt x="420" y="148"/>
                  </a:lnTo>
                  <a:lnTo>
                    <a:pt x="422" y="143"/>
                  </a:lnTo>
                  <a:lnTo>
                    <a:pt x="423" y="138"/>
                  </a:lnTo>
                  <a:lnTo>
                    <a:pt x="424" y="135"/>
                  </a:lnTo>
                  <a:lnTo>
                    <a:pt x="424" y="130"/>
                  </a:lnTo>
                  <a:lnTo>
                    <a:pt x="423" y="127"/>
                  </a:lnTo>
                  <a:lnTo>
                    <a:pt x="422" y="124"/>
                  </a:lnTo>
                  <a:lnTo>
                    <a:pt x="420" y="122"/>
                  </a:lnTo>
                  <a:lnTo>
                    <a:pt x="418" y="120"/>
                  </a:lnTo>
                  <a:lnTo>
                    <a:pt x="414" y="116"/>
                  </a:lnTo>
                  <a:lnTo>
                    <a:pt x="406" y="115"/>
                  </a:lnTo>
                  <a:lnTo>
                    <a:pt x="394" y="114"/>
                  </a:lnTo>
                  <a:lnTo>
                    <a:pt x="378" y="113"/>
                  </a:lnTo>
                  <a:close/>
                  <a:moveTo>
                    <a:pt x="32" y="284"/>
                  </a:moveTo>
                  <a:lnTo>
                    <a:pt x="44" y="267"/>
                  </a:lnTo>
                  <a:lnTo>
                    <a:pt x="54" y="254"/>
                  </a:lnTo>
                  <a:lnTo>
                    <a:pt x="61" y="244"/>
                  </a:lnTo>
                  <a:lnTo>
                    <a:pt x="65" y="238"/>
                  </a:lnTo>
                  <a:lnTo>
                    <a:pt x="69" y="229"/>
                  </a:lnTo>
                  <a:lnTo>
                    <a:pt x="74" y="220"/>
                  </a:lnTo>
                  <a:lnTo>
                    <a:pt x="76" y="213"/>
                  </a:lnTo>
                  <a:lnTo>
                    <a:pt x="78" y="205"/>
                  </a:lnTo>
                  <a:lnTo>
                    <a:pt x="79" y="197"/>
                  </a:lnTo>
                  <a:lnTo>
                    <a:pt x="79" y="186"/>
                  </a:lnTo>
                  <a:lnTo>
                    <a:pt x="79" y="145"/>
                  </a:lnTo>
                  <a:lnTo>
                    <a:pt x="79" y="77"/>
                  </a:lnTo>
                  <a:lnTo>
                    <a:pt x="79" y="62"/>
                  </a:lnTo>
                  <a:lnTo>
                    <a:pt x="79" y="50"/>
                  </a:lnTo>
                  <a:lnTo>
                    <a:pt x="79" y="41"/>
                  </a:lnTo>
                  <a:lnTo>
                    <a:pt x="79" y="37"/>
                  </a:lnTo>
                  <a:lnTo>
                    <a:pt x="79" y="32"/>
                  </a:lnTo>
                  <a:lnTo>
                    <a:pt x="79" y="26"/>
                  </a:lnTo>
                  <a:lnTo>
                    <a:pt x="80" y="21"/>
                  </a:lnTo>
                  <a:lnTo>
                    <a:pt x="81" y="18"/>
                  </a:lnTo>
                  <a:lnTo>
                    <a:pt x="84" y="16"/>
                  </a:lnTo>
                  <a:lnTo>
                    <a:pt x="87" y="16"/>
                  </a:lnTo>
                  <a:lnTo>
                    <a:pt x="89" y="17"/>
                  </a:lnTo>
                  <a:lnTo>
                    <a:pt x="91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93" y="27"/>
                  </a:lnTo>
                  <a:lnTo>
                    <a:pt x="93" y="33"/>
                  </a:lnTo>
                  <a:lnTo>
                    <a:pt x="93" y="43"/>
                  </a:lnTo>
                  <a:lnTo>
                    <a:pt x="93" y="57"/>
                  </a:lnTo>
                  <a:lnTo>
                    <a:pt x="93" y="119"/>
                  </a:lnTo>
                  <a:lnTo>
                    <a:pt x="95" y="155"/>
                  </a:lnTo>
                  <a:lnTo>
                    <a:pt x="95" y="169"/>
                  </a:lnTo>
                  <a:lnTo>
                    <a:pt x="95" y="179"/>
                  </a:lnTo>
                  <a:lnTo>
                    <a:pt x="95" y="188"/>
                  </a:lnTo>
                  <a:lnTo>
                    <a:pt x="96" y="193"/>
                  </a:lnTo>
                  <a:lnTo>
                    <a:pt x="97" y="201"/>
                  </a:lnTo>
                  <a:lnTo>
                    <a:pt x="99" y="208"/>
                  </a:lnTo>
                  <a:lnTo>
                    <a:pt x="101" y="217"/>
                  </a:lnTo>
                  <a:lnTo>
                    <a:pt x="105" y="227"/>
                  </a:lnTo>
                  <a:lnTo>
                    <a:pt x="110" y="237"/>
                  </a:lnTo>
                  <a:lnTo>
                    <a:pt x="115" y="248"/>
                  </a:lnTo>
                  <a:lnTo>
                    <a:pt x="120" y="253"/>
                  </a:lnTo>
                  <a:lnTo>
                    <a:pt x="125" y="262"/>
                  </a:lnTo>
                  <a:lnTo>
                    <a:pt x="132" y="272"/>
                  </a:lnTo>
                  <a:lnTo>
                    <a:pt x="140" y="284"/>
                  </a:lnTo>
                  <a:lnTo>
                    <a:pt x="144" y="279"/>
                  </a:lnTo>
                  <a:lnTo>
                    <a:pt x="147" y="274"/>
                  </a:lnTo>
                  <a:lnTo>
                    <a:pt x="149" y="266"/>
                  </a:lnTo>
                  <a:lnTo>
                    <a:pt x="151" y="253"/>
                  </a:lnTo>
                  <a:lnTo>
                    <a:pt x="153" y="244"/>
                  </a:lnTo>
                  <a:lnTo>
                    <a:pt x="154" y="235"/>
                  </a:lnTo>
                  <a:lnTo>
                    <a:pt x="154" y="224"/>
                  </a:lnTo>
                  <a:lnTo>
                    <a:pt x="155" y="212"/>
                  </a:lnTo>
                  <a:lnTo>
                    <a:pt x="155" y="118"/>
                  </a:lnTo>
                  <a:lnTo>
                    <a:pt x="155" y="105"/>
                  </a:lnTo>
                  <a:lnTo>
                    <a:pt x="155" y="97"/>
                  </a:lnTo>
                  <a:lnTo>
                    <a:pt x="153" y="65"/>
                  </a:lnTo>
                  <a:lnTo>
                    <a:pt x="153" y="58"/>
                  </a:lnTo>
                  <a:lnTo>
                    <a:pt x="151" y="51"/>
                  </a:lnTo>
                  <a:lnTo>
                    <a:pt x="151" y="44"/>
                  </a:lnTo>
                  <a:lnTo>
                    <a:pt x="154" y="40"/>
                  </a:lnTo>
                  <a:lnTo>
                    <a:pt x="156" y="38"/>
                  </a:lnTo>
                  <a:lnTo>
                    <a:pt x="159" y="37"/>
                  </a:lnTo>
                  <a:lnTo>
                    <a:pt x="162" y="38"/>
                  </a:lnTo>
                  <a:lnTo>
                    <a:pt x="165" y="40"/>
                  </a:lnTo>
                  <a:lnTo>
                    <a:pt x="166" y="43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8" y="79"/>
                  </a:lnTo>
                  <a:lnTo>
                    <a:pt x="169" y="102"/>
                  </a:lnTo>
                  <a:lnTo>
                    <a:pt x="169" y="111"/>
                  </a:lnTo>
                  <a:lnTo>
                    <a:pt x="169" y="123"/>
                  </a:lnTo>
                  <a:lnTo>
                    <a:pt x="169" y="138"/>
                  </a:lnTo>
                  <a:lnTo>
                    <a:pt x="169" y="157"/>
                  </a:lnTo>
                  <a:lnTo>
                    <a:pt x="169" y="175"/>
                  </a:lnTo>
                  <a:lnTo>
                    <a:pt x="169" y="191"/>
                  </a:lnTo>
                  <a:lnTo>
                    <a:pt x="169" y="203"/>
                  </a:lnTo>
                  <a:lnTo>
                    <a:pt x="169" y="212"/>
                  </a:lnTo>
                  <a:lnTo>
                    <a:pt x="169" y="219"/>
                  </a:lnTo>
                  <a:lnTo>
                    <a:pt x="169" y="229"/>
                  </a:lnTo>
                  <a:lnTo>
                    <a:pt x="168" y="241"/>
                  </a:lnTo>
                  <a:lnTo>
                    <a:pt x="168" y="253"/>
                  </a:lnTo>
                  <a:lnTo>
                    <a:pt x="167" y="260"/>
                  </a:lnTo>
                  <a:lnTo>
                    <a:pt x="166" y="266"/>
                  </a:lnTo>
                  <a:lnTo>
                    <a:pt x="165" y="273"/>
                  </a:lnTo>
                  <a:lnTo>
                    <a:pt x="162" y="278"/>
                  </a:lnTo>
                  <a:lnTo>
                    <a:pt x="159" y="283"/>
                  </a:lnTo>
                  <a:lnTo>
                    <a:pt x="157" y="288"/>
                  </a:lnTo>
                  <a:lnTo>
                    <a:pt x="153" y="293"/>
                  </a:lnTo>
                  <a:lnTo>
                    <a:pt x="149" y="296"/>
                  </a:lnTo>
                  <a:lnTo>
                    <a:pt x="144" y="299"/>
                  </a:lnTo>
                  <a:lnTo>
                    <a:pt x="138" y="302"/>
                  </a:lnTo>
                  <a:lnTo>
                    <a:pt x="131" y="306"/>
                  </a:lnTo>
                  <a:lnTo>
                    <a:pt x="123" y="307"/>
                  </a:lnTo>
                  <a:lnTo>
                    <a:pt x="113" y="309"/>
                  </a:lnTo>
                  <a:lnTo>
                    <a:pt x="103" y="309"/>
                  </a:lnTo>
                  <a:lnTo>
                    <a:pt x="91" y="310"/>
                  </a:lnTo>
                  <a:lnTo>
                    <a:pt x="78" y="310"/>
                  </a:lnTo>
                  <a:lnTo>
                    <a:pt x="67" y="309"/>
                  </a:lnTo>
                  <a:lnTo>
                    <a:pt x="58" y="309"/>
                  </a:lnTo>
                  <a:lnTo>
                    <a:pt x="50" y="308"/>
                  </a:lnTo>
                  <a:lnTo>
                    <a:pt x="43" y="307"/>
                  </a:lnTo>
                  <a:lnTo>
                    <a:pt x="37" y="305"/>
                  </a:lnTo>
                  <a:lnTo>
                    <a:pt x="32" y="302"/>
                  </a:lnTo>
                  <a:lnTo>
                    <a:pt x="28" y="300"/>
                  </a:lnTo>
                  <a:lnTo>
                    <a:pt x="23" y="297"/>
                  </a:lnTo>
                  <a:lnTo>
                    <a:pt x="18" y="289"/>
                  </a:lnTo>
                  <a:lnTo>
                    <a:pt x="11" y="278"/>
                  </a:lnTo>
                  <a:lnTo>
                    <a:pt x="9" y="272"/>
                  </a:lnTo>
                  <a:lnTo>
                    <a:pt x="7" y="265"/>
                  </a:lnTo>
                  <a:lnTo>
                    <a:pt x="5" y="259"/>
                  </a:lnTo>
                  <a:lnTo>
                    <a:pt x="4" y="251"/>
                  </a:lnTo>
                  <a:lnTo>
                    <a:pt x="3" y="242"/>
                  </a:lnTo>
                  <a:lnTo>
                    <a:pt x="2" y="233"/>
                  </a:lnTo>
                  <a:lnTo>
                    <a:pt x="2" y="224"/>
                  </a:lnTo>
                  <a:lnTo>
                    <a:pt x="2" y="213"/>
                  </a:lnTo>
                  <a:lnTo>
                    <a:pt x="0" y="202"/>
                  </a:lnTo>
                  <a:lnTo>
                    <a:pt x="0" y="191"/>
                  </a:lnTo>
                  <a:lnTo>
                    <a:pt x="0" y="178"/>
                  </a:lnTo>
                  <a:lnTo>
                    <a:pt x="0" y="166"/>
                  </a:lnTo>
                  <a:lnTo>
                    <a:pt x="0" y="153"/>
                  </a:lnTo>
                  <a:lnTo>
                    <a:pt x="0" y="140"/>
                  </a:lnTo>
                  <a:lnTo>
                    <a:pt x="0" y="130"/>
                  </a:lnTo>
                  <a:lnTo>
                    <a:pt x="0" y="119"/>
                  </a:lnTo>
                  <a:lnTo>
                    <a:pt x="0" y="101"/>
                  </a:lnTo>
                  <a:lnTo>
                    <a:pt x="0" y="89"/>
                  </a:lnTo>
                  <a:lnTo>
                    <a:pt x="2" y="8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3" y="53"/>
                  </a:lnTo>
                  <a:lnTo>
                    <a:pt x="3" y="49"/>
                  </a:lnTo>
                  <a:lnTo>
                    <a:pt x="5" y="45"/>
                  </a:lnTo>
                  <a:lnTo>
                    <a:pt x="8" y="43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5" y="44"/>
                  </a:lnTo>
                  <a:lnTo>
                    <a:pt x="16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7"/>
                  </a:lnTo>
                  <a:lnTo>
                    <a:pt x="17" y="63"/>
                  </a:lnTo>
                  <a:lnTo>
                    <a:pt x="16" y="73"/>
                  </a:lnTo>
                  <a:lnTo>
                    <a:pt x="16" y="87"/>
                  </a:lnTo>
                  <a:lnTo>
                    <a:pt x="16" y="104"/>
                  </a:lnTo>
                  <a:lnTo>
                    <a:pt x="16" y="125"/>
                  </a:lnTo>
                  <a:lnTo>
                    <a:pt x="16" y="160"/>
                  </a:lnTo>
                  <a:lnTo>
                    <a:pt x="16" y="174"/>
                  </a:lnTo>
                  <a:lnTo>
                    <a:pt x="16" y="188"/>
                  </a:lnTo>
                  <a:lnTo>
                    <a:pt x="17" y="200"/>
                  </a:lnTo>
                  <a:lnTo>
                    <a:pt x="17" y="212"/>
                  </a:lnTo>
                  <a:lnTo>
                    <a:pt x="17" y="221"/>
                  </a:lnTo>
                  <a:lnTo>
                    <a:pt x="18" y="231"/>
                  </a:lnTo>
                  <a:lnTo>
                    <a:pt x="19" y="241"/>
                  </a:lnTo>
                  <a:lnTo>
                    <a:pt x="19" y="249"/>
                  </a:lnTo>
                  <a:lnTo>
                    <a:pt x="20" y="256"/>
                  </a:lnTo>
                  <a:lnTo>
                    <a:pt x="21" y="262"/>
                  </a:lnTo>
                  <a:lnTo>
                    <a:pt x="23" y="267"/>
                  </a:lnTo>
                  <a:lnTo>
                    <a:pt x="25" y="271"/>
                  </a:lnTo>
                  <a:lnTo>
                    <a:pt x="32" y="284"/>
                  </a:lnTo>
                  <a:close/>
                  <a:moveTo>
                    <a:pt x="128" y="289"/>
                  </a:moveTo>
                  <a:lnTo>
                    <a:pt x="119" y="278"/>
                  </a:lnTo>
                  <a:lnTo>
                    <a:pt x="112" y="268"/>
                  </a:lnTo>
                  <a:lnTo>
                    <a:pt x="105" y="260"/>
                  </a:lnTo>
                  <a:lnTo>
                    <a:pt x="101" y="253"/>
                  </a:lnTo>
                  <a:lnTo>
                    <a:pt x="95" y="240"/>
                  </a:lnTo>
                  <a:lnTo>
                    <a:pt x="88" y="226"/>
                  </a:lnTo>
                  <a:lnTo>
                    <a:pt x="83" y="238"/>
                  </a:lnTo>
                  <a:lnTo>
                    <a:pt x="76" y="249"/>
                  </a:lnTo>
                  <a:lnTo>
                    <a:pt x="73" y="255"/>
                  </a:lnTo>
                  <a:lnTo>
                    <a:pt x="66" y="265"/>
                  </a:lnTo>
                  <a:lnTo>
                    <a:pt x="56" y="276"/>
                  </a:lnTo>
                  <a:lnTo>
                    <a:pt x="45" y="290"/>
                  </a:lnTo>
                  <a:lnTo>
                    <a:pt x="51" y="291"/>
                  </a:lnTo>
                  <a:lnTo>
                    <a:pt x="56" y="294"/>
                  </a:lnTo>
                  <a:lnTo>
                    <a:pt x="66" y="295"/>
                  </a:lnTo>
                  <a:lnTo>
                    <a:pt x="85" y="295"/>
                  </a:lnTo>
                  <a:lnTo>
                    <a:pt x="97" y="295"/>
                  </a:lnTo>
                  <a:lnTo>
                    <a:pt x="108" y="294"/>
                  </a:lnTo>
                  <a:lnTo>
                    <a:pt x="118" y="293"/>
                  </a:lnTo>
                  <a:lnTo>
                    <a:pt x="128" y="2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54">
              <a:extLst>
                <a:ext uri="{FF2B5EF4-FFF2-40B4-BE49-F238E27FC236}">
                  <a16:creationId xmlns:a16="http://schemas.microsoft.com/office/drawing/2014/main" id="{E6988ADA-F360-AA29-3A91-5EF72CB63E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8138" y="5527676"/>
              <a:ext cx="249238" cy="171450"/>
            </a:xfrm>
            <a:custGeom>
              <a:avLst/>
              <a:gdLst>
                <a:gd name="T0" fmla="*/ 316 w 472"/>
                <a:gd name="T1" fmla="*/ 7 h 324"/>
                <a:gd name="T2" fmla="*/ 386 w 472"/>
                <a:gd name="T3" fmla="*/ 34 h 324"/>
                <a:gd name="T4" fmla="*/ 426 w 472"/>
                <a:gd name="T5" fmla="*/ 25 h 324"/>
                <a:gd name="T6" fmla="*/ 472 w 472"/>
                <a:gd name="T7" fmla="*/ 79 h 324"/>
                <a:gd name="T8" fmla="*/ 419 w 472"/>
                <a:gd name="T9" fmla="*/ 104 h 324"/>
                <a:gd name="T10" fmla="*/ 439 w 472"/>
                <a:gd name="T11" fmla="*/ 180 h 324"/>
                <a:gd name="T12" fmla="*/ 442 w 472"/>
                <a:gd name="T13" fmla="*/ 323 h 324"/>
                <a:gd name="T14" fmla="*/ 418 w 472"/>
                <a:gd name="T15" fmla="*/ 179 h 324"/>
                <a:gd name="T16" fmla="*/ 398 w 472"/>
                <a:gd name="T17" fmla="*/ 193 h 324"/>
                <a:gd name="T18" fmla="*/ 406 w 472"/>
                <a:gd name="T19" fmla="*/ 267 h 324"/>
                <a:gd name="T20" fmla="*/ 322 w 472"/>
                <a:gd name="T21" fmla="*/ 207 h 324"/>
                <a:gd name="T22" fmla="*/ 340 w 472"/>
                <a:gd name="T23" fmla="*/ 214 h 324"/>
                <a:gd name="T24" fmla="*/ 304 w 472"/>
                <a:gd name="T25" fmla="*/ 255 h 324"/>
                <a:gd name="T26" fmla="*/ 284 w 472"/>
                <a:gd name="T27" fmla="*/ 281 h 324"/>
                <a:gd name="T28" fmla="*/ 300 w 472"/>
                <a:gd name="T29" fmla="*/ 137 h 324"/>
                <a:gd name="T30" fmla="*/ 273 w 472"/>
                <a:gd name="T31" fmla="*/ 86 h 324"/>
                <a:gd name="T32" fmla="*/ 286 w 472"/>
                <a:gd name="T33" fmla="*/ 75 h 324"/>
                <a:gd name="T34" fmla="*/ 367 w 472"/>
                <a:gd name="T35" fmla="*/ 85 h 324"/>
                <a:gd name="T36" fmla="*/ 295 w 472"/>
                <a:gd name="T37" fmla="*/ 196 h 324"/>
                <a:gd name="T38" fmla="*/ 293 w 472"/>
                <a:gd name="T39" fmla="*/ 317 h 324"/>
                <a:gd name="T40" fmla="*/ 308 w 472"/>
                <a:gd name="T41" fmla="*/ 193 h 324"/>
                <a:gd name="T42" fmla="*/ 336 w 472"/>
                <a:gd name="T43" fmla="*/ 207 h 324"/>
                <a:gd name="T44" fmla="*/ 325 w 472"/>
                <a:gd name="T45" fmla="*/ 226 h 324"/>
                <a:gd name="T46" fmla="*/ 412 w 472"/>
                <a:gd name="T47" fmla="*/ 242 h 324"/>
                <a:gd name="T48" fmla="*/ 402 w 472"/>
                <a:gd name="T49" fmla="*/ 207 h 324"/>
                <a:gd name="T50" fmla="*/ 416 w 472"/>
                <a:gd name="T51" fmla="*/ 175 h 324"/>
                <a:gd name="T52" fmla="*/ 442 w 472"/>
                <a:gd name="T53" fmla="*/ 319 h 324"/>
                <a:gd name="T54" fmla="*/ 439 w 472"/>
                <a:gd name="T55" fmla="*/ 195 h 324"/>
                <a:gd name="T56" fmla="*/ 428 w 472"/>
                <a:gd name="T57" fmla="*/ 113 h 324"/>
                <a:gd name="T58" fmla="*/ 464 w 472"/>
                <a:gd name="T59" fmla="*/ 81 h 324"/>
                <a:gd name="T60" fmla="*/ 404 w 472"/>
                <a:gd name="T61" fmla="*/ 43 h 324"/>
                <a:gd name="T62" fmla="*/ 410 w 472"/>
                <a:gd name="T63" fmla="*/ 24 h 324"/>
                <a:gd name="T64" fmla="*/ 323 w 472"/>
                <a:gd name="T65" fmla="*/ 11 h 324"/>
                <a:gd name="T66" fmla="*/ 326 w 472"/>
                <a:gd name="T67" fmla="*/ 42 h 324"/>
                <a:gd name="T68" fmla="*/ 323 w 472"/>
                <a:gd name="T69" fmla="*/ 127 h 324"/>
                <a:gd name="T70" fmla="*/ 315 w 472"/>
                <a:gd name="T71" fmla="*/ 135 h 324"/>
                <a:gd name="T72" fmla="*/ 334 w 472"/>
                <a:gd name="T73" fmla="*/ 156 h 324"/>
                <a:gd name="T74" fmla="*/ 327 w 472"/>
                <a:gd name="T75" fmla="*/ 168 h 324"/>
                <a:gd name="T76" fmla="*/ 352 w 472"/>
                <a:gd name="T77" fmla="*/ 258 h 324"/>
                <a:gd name="T78" fmla="*/ 351 w 472"/>
                <a:gd name="T79" fmla="*/ 263 h 324"/>
                <a:gd name="T80" fmla="*/ 404 w 472"/>
                <a:gd name="T81" fmla="*/ 163 h 324"/>
                <a:gd name="T82" fmla="*/ 415 w 472"/>
                <a:gd name="T83" fmla="*/ 163 h 324"/>
                <a:gd name="T84" fmla="*/ 424 w 472"/>
                <a:gd name="T85" fmla="*/ 137 h 324"/>
                <a:gd name="T86" fmla="*/ 427 w 472"/>
                <a:gd name="T87" fmla="*/ 141 h 324"/>
                <a:gd name="T88" fmla="*/ 62 w 472"/>
                <a:gd name="T89" fmla="*/ 245 h 324"/>
                <a:gd name="T90" fmla="*/ 79 w 472"/>
                <a:gd name="T91" fmla="*/ 25 h 324"/>
                <a:gd name="T92" fmla="*/ 100 w 472"/>
                <a:gd name="T93" fmla="*/ 198 h 324"/>
                <a:gd name="T94" fmla="*/ 155 w 472"/>
                <a:gd name="T95" fmla="*/ 214 h 324"/>
                <a:gd name="T96" fmla="*/ 171 w 472"/>
                <a:gd name="T97" fmla="*/ 58 h 324"/>
                <a:gd name="T98" fmla="*/ 147 w 472"/>
                <a:gd name="T99" fmla="*/ 303 h 324"/>
                <a:gd name="T100" fmla="*/ 1 w 472"/>
                <a:gd name="T101" fmla="*/ 226 h 324"/>
                <a:gd name="T102" fmla="*/ 16 w 472"/>
                <a:gd name="T103" fmla="*/ 43 h 324"/>
                <a:gd name="T104" fmla="*/ 25 w 472"/>
                <a:gd name="T105" fmla="*/ 264 h 324"/>
                <a:gd name="T106" fmla="*/ 17 w 472"/>
                <a:gd name="T107" fmla="*/ 59 h 324"/>
                <a:gd name="T108" fmla="*/ 5 w 472"/>
                <a:gd name="T109" fmla="*/ 112 h 324"/>
                <a:gd name="T110" fmla="*/ 93 w 472"/>
                <a:gd name="T111" fmla="*/ 310 h 324"/>
                <a:gd name="T112" fmla="*/ 168 w 472"/>
                <a:gd name="T113" fmla="*/ 81 h 324"/>
                <a:gd name="T114" fmla="*/ 159 w 472"/>
                <a:gd name="T115" fmla="*/ 107 h 324"/>
                <a:gd name="T116" fmla="*/ 99 w 472"/>
                <a:gd name="T117" fmla="*/ 211 h 324"/>
                <a:gd name="T118" fmla="*/ 87 w 472"/>
                <a:gd name="T119" fmla="*/ 20 h 324"/>
                <a:gd name="T120" fmla="*/ 74 w 472"/>
                <a:gd name="T121" fmla="*/ 232 h 324"/>
                <a:gd name="T122" fmla="*/ 87 w 472"/>
                <a:gd name="T123" fmla="*/ 295 h 324"/>
                <a:gd name="T124" fmla="*/ 80 w 472"/>
                <a:gd name="T125" fmla="*/ 24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2" h="324">
                  <a:moveTo>
                    <a:pt x="361" y="67"/>
                  </a:moveTo>
                  <a:lnTo>
                    <a:pt x="361" y="66"/>
                  </a:lnTo>
                  <a:lnTo>
                    <a:pt x="362" y="63"/>
                  </a:lnTo>
                  <a:lnTo>
                    <a:pt x="362" y="60"/>
                  </a:lnTo>
                  <a:lnTo>
                    <a:pt x="362" y="60"/>
                  </a:lnTo>
                  <a:lnTo>
                    <a:pt x="361" y="54"/>
                  </a:lnTo>
                  <a:lnTo>
                    <a:pt x="348" y="52"/>
                  </a:lnTo>
                  <a:lnTo>
                    <a:pt x="338" y="51"/>
                  </a:lnTo>
                  <a:lnTo>
                    <a:pt x="330" y="47"/>
                  </a:lnTo>
                  <a:lnTo>
                    <a:pt x="324" y="45"/>
                  </a:lnTo>
                  <a:lnTo>
                    <a:pt x="320" y="41"/>
                  </a:lnTo>
                  <a:lnTo>
                    <a:pt x="317" y="37"/>
                  </a:lnTo>
                  <a:lnTo>
                    <a:pt x="315" y="34"/>
                  </a:lnTo>
                  <a:lnTo>
                    <a:pt x="313" y="31"/>
                  </a:lnTo>
                  <a:lnTo>
                    <a:pt x="313" y="31"/>
                  </a:lnTo>
                  <a:lnTo>
                    <a:pt x="313" y="28"/>
                  </a:lnTo>
                  <a:lnTo>
                    <a:pt x="312" y="25"/>
                  </a:lnTo>
                  <a:lnTo>
                    <a:pt x="311" y="22"/>
                  </a:lnTo>
                  <a:lnTo>
                    <a:pt x="311" y="19"/>
                  </a:lnTo>
                  <a:lnTo>
                    <a:pt x="311" y="19"/>
                  </a:lnTo>
                  <a:lnTo>
                    <a:pt x="311" y="17"/>
                  </a:lnTo>
                  <a:lnTo>
                    <a:pt x="311" y="15"/>
                  </a:lnTo>
                  <a:lnTo>
                    <a:pt x="311" y="13"/>
                  </a:lnTo>
                  <a:lnTo>
                    <a:pt x="312" y="12"/>
                  </a:lnTo>
                  <a:lnTo>
                    <a:pt x="312" y="12"/>
                  </a:lnTo>
                  <a:lnTo>
                    <a:pt x="312" y="11"/>
                  </a:lnTo>
                  <a:lnTo>
                    <a:pt x="313" y="10"/>
                  </a:lnTo>
                  <a:lnTo>
                    <a:pt x="314" y="9"/>
                  </a:lnTo>
                  <a:lnTo>
                    <a:pt x="315" y="8"/>
                  </a:lnTo>
                  <a:lnTo>
                    <a:pt x="315" y="8"/>
                  </a:lnTo>
                  <a:lnTo>
                    <a:pt x="316" y="7"/>
                  </a:lnTo>
                  <a:lnTo>
                    <a:pt x="317" y="7"/>
                  </a:lnTo>
                  <a:lnTo>
                    <a:pt x="317" y="7"/>
                  </a:lnTo>
                  <a:lnTo>
                    <a:pt x="320" y="6"/>
                  </a:lnTo>
                  <a:lnTo>
                    <a:pt x="321" y="6"/>
                  </a:lnTo>
                  <a:lnTo>
                    <a:pt x="321" y="6"/>
                  </a:lnTo>
                  <a:lnTo>
                    <a:pt x="323" y="6"/>
                  </a:lnTo>
                  <a:lnTo>
                    <a:pt x="324" y="7"/>
                  </a:lnTo>
                  <a:lnTo>
                    <a:pt x="325" y="8"/>
                  </a:lnTo>
                  <a:lnTo>
                    <a:pt x="326" y="9"/>
                  </a:lnTo>
                  <a:lnTo>
                    <a:pt x="327" y="10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8" y="12"/>
                  </a:lnTo>
                  <a:lnTo>
                    <a:pt x="328" y="13"/>
                  </a:lnTo>
                  <a:lnTo>
                    <a:pt x="328" y="13"/>
                  </a:lnTo>
                  <a:lnTo>
                    <a:pt x="331" y="23"/>
                  </a:lnTo>
                  <a:lnTo>
                    <a:pt x="332" y="25"/>
                  </a:lnTo>
                  <a:lnTo>
                    <a:pt x="333" y="28"/>
                  </a:lnTo>
                  <a:lnTo>
                    <a:pt x="334" y="29"/>
                  </a:lnTo>
                  <a:lnTo>
                    <a:pt x="336" y="30"/>
                  </a:lnTo>
                  <a:lnTo>
                    <a:pt x="338" y="31"/>
                  </a:lnTo>
                  <a:lnTo>
                    <a:pt x="342" y="32"/>
                  </a:lnTo>
                  <a:lnTo>
                    <a:pt x="346" y="33"/>
                  </a:lnTo>
                  <a:lnTo>
                    <a:pt x="351" y="33"/>
                  </a:lnTo>
                  <a:lnTo>
                    <a:pt x="357" y="34"/>
                  </a:lnTo>
                  <a:lnTo>
                    <a:pt x="361" y="34"/>
                  </a:lnTo>
                  <a:lnTo>
                    <a:pt x="366" y="34"/>
                  </a:lnTo>
                  <a:lnTo>
                    <a:pt x="369" y="34"/>
                  </a:lnTo>
                  <a:lnTo>
                    <a:pt x="369" y="34"/>
                  </a:lnTo>
                  <a:lnTo>
                    <a:pt x="378" y="34"/>
                  </a:lnTo>
                  <a:lnTo>
                    <a:pt x="386" y="34"/>
                  </a:lnTo>
                  <a:lnTo>
                    <a:pt x="392" y="32"/>
                  </a:lnTo>
                  <a:lnTo>
                    <a:pt x="397" y="31"/>
                  </a:lnTo>
                  <a:lnTo>
                    <a:pt x="397" y="31"/>
                  </a:lnTo>
                  <a:lnTo>
                    <a:pt x="401" y="29"/>
                  </a:lnTo>
                  <a:lnTo>
                    <a:pt x="403" y="27"/>
                  </a:lnTo>
                  <a:lnTo>
                    <a:pt x="405" y="24"/>
                  </a:lnTo>
                  <a:lnTo>
                    <a:pt x="406" y="23"/>
                  </a:lnTo>
                  <a:lnTo>
                    <a:pt x="406" y="23"/>
                  </a:lnTo>
                  <a:lnTo>
                    <a:pt x="407" y="21"/>
                  </a:lnTo>
                  <a:lnTo>
                    <a:pt x="408" y="18"/>
                  </a:lnTo>
                  <a:lnTo>
                    <a:pt x="408" y="16"/>
                  </a:lnTo>
                  <a:lnTo>
                    <a:pt x="409" y="12"/>
                  </a:lnTo>
                  <a:lnTo>
                    <a:pt x="409" y="9"/>
                  </a:lnTo>
                  <a:lnTo>
                    <a:pt x="410" y="6"/>
                  </a:lnTo>
                  <a:lnTo>
                    <a:pt x="410" y="6"/>
                  </a:lnTo>
                  <a:lnTo>
                    <a:pt x="410" y="4"/>
                  </a:lnTo>
                  <a:lnTo>
                    <a:pt x="413" y="2"/>
                  </a:lnTo>
                  <a:lnTo>
                    <a:pt x="413" y="2"/>
                  </a:lnTo>
                  <a:lnTo>
                    <a:pt x="414" y="1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8" y="0"/>
                  </a:lnTo>
                  <a:lnTo>
                    <a:pt x="418" y="0"/>
                  </a:lnTo>
                  <a:lnTo>
                    <a:pt x="422" y="1"/>
                  </a:lnTo>
                  <a:lnTo>
                    <a:pt x="426" y="4"/>
                  </a:lnTo>
                  <a:lnTo>
                    <a:pt x="427" y="8"/>
                  </a:lnTo>
                  <a:lnTo>
                    <a:pt x="428" y="13"/>
                  </a:lnTo>
                  <a:lnTo>
                    <a:pt x="428" y="13"/>
                  </a:lnTo>
                  <a:lnTo>
                    <a:pt x="427" y="20"/>
                  </a:lnTo>
                  <a:lnTo>
                    <a:pt x="426" y="25"/>
                  </a:lnTo>
                  <a:lnTo>
                    <a:pt x="424" y="31"/>
                  </a:lnTo>
                  <a:lnTo>
                    <a:pt x="420" y="35"/>
                  </a:lnTo>
                  <a:lnTo>
                    <a:pt x="417" y="39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09" y="44"/>
                  </a:lnTo>
                  <a:lnTo>
                    <a:pt x="406" y="46"/>
                  </a:lnTo>
                  <a:lnTo>
                    <a:pt x="406" y="46"/>
                  </a:lnTo>
                  <a:lnTo>
                    <a:pt x="402" y="48"/>
                  </a:lnTo>
                  <a:lnTo>
                    <a:pt x="395" y="50"/>
                  </a:lnTo>
                  <a:lnTo>
                    <a:pt x="389" y="52"/>
                  </a:lnTo>
                  <a:lnTo>
                    <a:pt x="382" y="53"/>
                  </a:lnTo>
                  <a:lnTo>
                    <a:pt x="382" y="60"/>
                  </a:lnTo>
                  <a:lnTo>
                    <a:pt x="382" y="67"/>
                  </a:lnTo>
                  <a:lnTo>
                    <a:pt x="393" y="67"/>
                  </a:lnTo>
                  <a:lnTo>
                    <a:pt x="405" y="67"/>
                  </a:lnTo>
                  <a:lnTo>
                    <a:pt x="419" y="66"/>
                  </a:lnTo>
                  <a:lnTo>
                    <a:pt x="433" y="66"/>
                  </a:lnTo>
                  <a:lnTo>
                    <a:pt x="433" y="66"/>
                  </a:lnTo>
                  <a:lnTo>
                    <a:pt x="447" y="67"/>
                  </a:lnTo>
                  <a:lnTo>
                    <a:pt x="456" y="67"/>
                  </a:lnTo>
                  <a:lnTo>
                    <a:pt x="463" y="68"/>
                  </a:lnTo>
                  <a:lnTo>
                    <a:pt x="467" y="70"/>
                  </a:lnTo>
                  <a:lnTo>
                    <a:pt x="467" y="70"/>
                  </a:lnTo>
                  <a:lnTo>
                    <a:pt x="468" y="71"/>
                  </a:lnTo>
                  <a:lnTo>
                    <a:pt x="471" y="74"/>
                  </a:lnTo>
                  <a:lnTo>
                    <a:pt x="471" y="74"/>
                  </a:lnTo>
                  <a:lnTo>
                    <a:pt x="471" y="75"/>
                  </a:lnTo>
                  <a:lnTo>
                    <a:pt x="472" y="77"/>
                  </a:lnTo>
                  <a:lnTo>
                    <a:pt x="472" y="77"/>
                  </a:lnTo>
                  <a:lnTo>
                    <a:pt x="472" y="79"/>
                  </a:lnTo>
                  <a:lnTo>
                    <a:pt x="471" y="80"/>
                  </a:lnTo>
                  <a:lnTo>
                    <a:pt x="471" y="80"/>
                  </a:lnTo>
                  <a:lnTo>
                    <a:pt x="469" y="82"/>
                  </a:lnTo>
                  <a:lnTo>
                    <a:pt x="467" y="83"/>
                  </a:lnTo>
                  <a:lnTo>
                    <a:pt x="467" y="83"/>
                  </a:lnTo>
                  <a:lnTo>
                    <a:pt x="466" y="85"/>
                  </a:lnTo>
                  <a:lnTo>
                    <a:pt x="463" y="86"/>
                  </a:lnTo>
                  <a:lnTo>
                    <a:pt x="461" y="86"/>
                  </a:lnTo>
                  <a:lnTo>
                    <a:pt x="457" y="86"/>
                  </a:lnTo>
                  <a:lnTo>
                    <a:pt x="457" y="86"/>
                  </a:lnTo>
                  <a:lnTo>
                    <a:pt x="454" y="87"/>
                  </a:lnTo>
                  <a:lnTo>
                    <a:pt x="447" y="87"/>
                  </a:lnTo>
                  <a:lnTo>
                    <a:pt x="447" y="87"/>
                  </a:lnTo>
                  <a:lnTo>
                    <a:pt x="437" y="87"/>
                  </a:lnTo>
                  <a:lnTo>
                    <a:pt x="422" y="87"/>
                  </a:lnTo>
                  <a:lnTo>
                    <a:pt x="409" y="87"/>
                  </a:lnTo>
                  <a:lnTo>
                    <a:pt x="397" y="87"/>
                  </a:lnTo>
                  <a:lnTo>
                    <a:pt x="389" y="87"/>
                  </a:lnTo>
                  <a:lnTo>
                    <a:pt x="381" y="87"/>
                  </a:lnTo>
                  <a:lnTo>
                    <a:pt x="381" y="89"/>
                  </a:lnTo>
                  <a:lnTo>
                    <a:pt x="381" y="91"/>
                  </a:lnTo>
                  <a:lnTo>
                    <a:pt x="381" y="93"/>
                  </a:lnTo>
                  <a:lnTo>
                    <a:pt x="382" y="94"/>
                  </a:lnTo>
                  <a:lnTo>
                    <a:pt x="382" y="94"/>
                  </a:lnTo>
                  <a:lnTo>
                    <a:pt x="382" y="99"/>
                  </a:lnTo>
                  <a:lnTo>
                    <a:pt x="386" y="100"/>
                  </a:lnTo>
                  <a:lnTo>
                    <a:pt x="392" y="100"/>
                  </a:lnTo>
                  <a:lnTo>
                    <a:pt x="398" y="100"/>
                  </a:lnTo>
                  <a:lnTo>
                    <a:pt x="406" y="101"/>
                  </a:lnTo>
                  <a:lnTo>
                    <a:pt x="413" y="102"/>
                  </a:lnTo>
                  <a:lnTo>
                    <a:pt x="419" y="104"/>
                  </a:lnTo>
                  <a:lnTo>
                    <a:pt x="424" y="105"/>
                  </a:lnTo>
                  <a:lnTo>
                    <a:pt x="428" y="107"/>
                  </a:lnTo>
                  <a:lnTo>
                    <a:pt x="428" y="107"/>
                  </a:lnTo>
                  <a:lnTo>
                    <a:pt x="431" y="110"/>
                  </a:lnTo>
                  <a:lnTo>
                    <a:pt x="433" y="113"/>
                  </a:lnTo>
                  <a:lnTo>
                    <a:pt x="436" y="115"/>
                  </a:lnTo>
                  <a:lnTo>
                    <a:pt x="438" y="118"/>
                  </a:lnTo>
                  <a:lnTo>
                    <a:pt x="438" y="118"/>
                  </a:lnTo>
                  <a:lnTo>
                    <a:pt x="440" y="122"/>
                  </a:lnTo>
                  <a:lnTo>
                    <a:pt x="441" y="125"/>
                  </a:lnTo>
                  <a:lnTo>
                    <a:pt x="442" y="128"/>
                  </a:lnTo>
                  <a:lnTo>
                    <a:pt x="442" y="132"/>
                  </a:lnTo>
                  <a:lnTo>
                    <a:pt x="442" y="132"/>
                  </a:lnTo>
                  <a:lnTo>
                    <a:pt x="442" y="135"/>
                  </a:lnTo>
                  <a:lnTo>
                    <a:pt x="442" y="139"/>
                  </a:lnTo>
                  <a:lnTo>
                    <a:pt x="441" y="142"/>
                  </a:lnTo>
                  <a:lnTo>
                    <a:pt x="441" y="146"/>
                  </a:lnTo>
                  <a:lnTo>
                    <a:pt x="441" y="146"/>
                  </a:lnTo>
                  <a:lnTo>
                    <a:pt x="440" y="150"/>
                  </a:lnTo>
                  <a:lnTo>
                    <a:pt x="440" y="153"/>
                  </a:lnTo>
                  <a:lnTo>
                    <a:pt x="439" y="156"/>
                  </a:lnTo>
                  <a:lnTo>
                    <a:pt x="438" y="158"/>
                  </a:lnTo>
                  <a:lnTo>
                    <a:pt x="438" y="158"/>
                  </a:lnTo>
                  <a:lnTo>
                    <a:pt x="434" y="167"/>
                  </a:lnTo>
                  <a:lnTo>
                    <a:pt x="436" y="169"/>
                  </a:lnTo>
                  <a:lnTo>
                    <a:pt x="436" y="171"/>
                  </a:lnTo>
                  <a:lnTo>
                    <a:pt x="436" y="171"/>
                  </a:lnTo>
                  <a:lnTo>
                    <a:pt x="437" y="173"/>
                  </a:lnTo>
                  <a:lnTo>
                    <a:pt x="438" y="176"/>
                  </a:lnTo>
                  <a:lnTo>
                    <a:pt x="438" y="176"/>
                  </a:lnTo>
                  <a:lnTo>
                    <a:pt x="439" y="180"/>
                  </a:lnTo>
                  <a:lnTo>
                    <a:pt x="440" y="184"/>
                  </a:lnTo>
                  <a:lnTo>
                    <a:pt x="442" y="188"/>
                  </a:lnTo>
                  <a:lnTo>
                    <a:pt x="443" y="194"/>
                  </a:lnTo>
                  <a:lnTo>
                    <a:pt x="443" y="194"/>
                  </a:lnTo>
                  <a:lnTo>
                    <a:pt x="444" y="200"/>
                  </a:lnTo>
                  <a:lnTo>
                    <a:pt x="445" y="207"/>
                  </a:lnTo>
                  <a:lnTo>
                    <a:pt x="447" y="212"/>
                  </a:lnTo>
                  <a:lnTo>
                    <a:pt x="448" y="218"/>
                  </a:lnTo>
                  <a:lnTo>
                    <a:pt x="449" y="225"/>
                  </a:lnTo>
                  <a:lnTo>
                    <a:pt x="450" y="230"/>
                  </a:lnTo>
                  <a:lnTo>
                    <a:pt x="450" y="230"/>
                  </a:lnTo>
                  <a:lnTo>
                    <a:pt x="450" y="238"/>
                  </a:lnTo>
                  <a:lnTo>
                    <a:pt x="451" y="244"/>
                  </a:lnTo>
                  <a:lnTo>
                    <a:pt x="451" y="244"/>
                  </a:lnTo>
                  <a:lnTo>
                    <a:pt x="453" y="278"/>
                  </a:lnTo>
                  <a:lnTo>
                    <a:pt x="453" y="282"/>
                  </a:lnTo>
                  <a:lnTo>
                    <a:pt x="454" y="286"/>
                  </a:lnTo>
                  <a:lnTo>
                    <a:pt x="454" y="290"/>
                  </a:lnTo>
                  <a:lnTo>
                    <a:pt x="454" y="292"/>
                  </a:lnTo>
                  <a:lnTo>
                    <a:pt x="454" y="292"/>
                  </a:lnTo>
                  <a:lnTo>
                    <a:pt x="453" y="310"/>
                  </a:lnTo>
                  <a:lnTo>
                    <a:pt x="453" y="312"/>
                  </a:lnTo>
                  <a:lnTo>
                    <a:pt x="453" y="315"/>
                  </a:lnTo>
                  <a:lnTo>
                    <a:pt x="452" y="317"/>
                  </a:lnTo>
                  <a:lnTo>
                    <a:pt x="451" y="320"/>
                  </a:lnTo>
                  <a:lnTo>
                    <a:pt x="450" y="321"/>
                  </a:lnTo>
                  <a:lnTo>
                    <a:pt x="449" y="323"/>
                  </a:lnTo>
                  <a:lnTo>
                    <a:pt x="447" y="323"/>
                  </a:lnTo>
                  <a:lnTo>
                    <a:pt x="444" y="324"/>
                  </a:lnTo>
                  <a:lnTo>
                    <a:pt x="444" y="324"/>
                  </a:lnTo>
                  <a:lnTo>
                    <a:pt x="442" y="323"/>
                  </a:lnTo>
                  <a:lnTo>
                    <a:pt x="440" y="322"/>
                  </a:lnTo>
                  <a:lnTo>
                    <a:pt x="440" y="322"/>
                  </a:lnTo>
                  <a:lnTo>
                    <a:pt x="438" y="320"/>
                  </a:lnTo>
                  <a:lnTo>
                    <a:pt x="436" y="317"/>
                  </a:lnTo>
                  <a:lnTo>
                    <a:pt x="436" y="317"/>
                  </a:lnTo>
                  <a:lnTo>
                    <a:pt x="436" y="315"/>
                  </a:lnTo>
                  <a:lnTo>
                    <a:pt x="434" y="313"/>
                  </a:lnTo>
                  <a:lnTo>
                    <a:pt x="434" y="311"/>
                  </a:lnTo>
                  <a:lnTo>
                    <a:pt x="434" y="308"/>
                  </a:lnTo>
                  <a:lnTo>
                    <a:pt x="434" y="308"/>
                  </a:lnTo>
                  <a:lnTo>
                    <a:pt x="434" y="303"/>
                  </a:lnTo>
                  <a:lnTo>
                    <a:pt x="434" y="298"/>
                  </a:lnTo>
                  <a:lnTo>
                    <a:pt x="434" y="298"/>
                  </a:lnTo>
                  <a:lnTo>
                    <a:pt x="434" y="290"/>
                  </a:lnTo>
                  <a:lnTo>
                    <a:pt x="433" y="280"/>
                  </a:lnTo>
                  <a:lnTo>
                    <a:pt x="432" y="256"/>
                  </a:lnTo>
                  <a:lnTo>
                    <a:pt x="432" y="256"/>
                  </a:lnTo>
                  <a:lnTo>
                    <a:pt x="432" y="253"/>
                  </a:lnTo>
                  <a:lnTo>
                    <a:pt x="431" y="249"/>
                  </a:lnTo>
                  <a:lnTo>
                    <a:pt x="431" y="241"/>
                  </a:lnTo>
                  <a:lnTo>
                    <a:pt x="430" y="231"/>
                  </a:lnTo>
                  <a:lnTo>
                    <a:pt x="429" y="222"/>
                  </a:lnTo>
                  <a:lnTo>
                    <a:pt x="427" y="214"/>
                  </a:lnTo>
                  <a:lnTo>
                    <a:pt x="427" y="207"/>
                  </a:lnTo>
                  <a:lnTo>
                    <a:pt x="426" y="203"/>
                  </a:lnTo>
                  <a:lnTo>
                    <a:pt x="426" y="203"/>
                  </a:lnTo>
                  <a:lnTo>
                    <a:pt x="425" y="198"/>
                  </a:lnTo>
                  <a:lnTo>
                    <a:pt x="422" y="193"/>
                  </a:lnTo>
                  <a:lnTo>
                    <a:pt x="422" y="193"/>
                  </a:lnTo>
                  <a:lnTo>
                    <a:pt x="420" y="186"/>
                  </a:lnTo>
                  <a:lnTo>
                    <a:pt x="418" y="179"/>
                  </a:lnTo>
                  <a:lnTo>
                    <a:pt x="416" y="180"/>
                  </a:lnTo>
                  <a:lnTo>
                    <a:pt x="414" y="181"/>
                  </a:lnTo>
                  <a:lnTo>
                    <a:pt x="410" y="182"/>
                  </a:lnTo>
                  <a:lnTo>
                    <a:pt x="407" y="183"/>
                  </a:lnTo>
                  <a:lnTo>
                    <a:pt x="407" y="183"/>
                  </a:lnTo>
                  <a:lnTo>
                    <a:pt x="403" y="183"/>
                  </a:lnTo>
                  <a:lnTo>
                    <a:pt x="396" y="184"/>
                  </a:lnTo>
                  <a:lnTo>
                    <a:pt x="390" y="185"/>
                  </a:lnTo>
                  <a:lnTo>
                    <a:pt x="381" y="185"/>
                  </a:lnTo>
                  <a:lnTo>
                    <a:pt x="381" y="190"/>
                  </a:lnTo>
                  <a:lnTo>
                    <a:pt x="381" y="193"/>
                  </a:lnTo>
                  <a:lnTo>
                    <a:pt x="380" y="195"/>
                  </a:lnTo>
                  <a:lnTo>
                    <a:pt x="380" y="198"/>
                  </a:lnTo>
                  <a:lnTo>
                    <a:pt x="380" y="202"/>
                  </a:lnTo>
                  <a:lnTo>
                    <a:pt x="380" y="206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80" y="210"/>
                  </a:lnTo>
                  <a:lnTo>
                    <a:pt x="390" y="211"/>
                  </a:lnTo>
                  <a:lnTo>
                    <a:pt x="398" y="211"/>
                  </a:lnTo>
                  <a:lnTo>
                    <a:pt x="398" y="207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7" y="204"/>
                  </a:lnTo>
                  <a:lnTo>
                    <a:pt x="397" y="202"/>
                  </a:lnTo>
                  <a:lnTo>
                    <a:pt x="397" y="202"/>
                  </a:lnTo>
                  <a:lnTo>
                    <a:pt x="397" y="199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5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400" y="191"/>
                  </a:lnTo>
                  <a:lnTo>
                    <a:pt x="401" y="190"/>
                  </a:lnTo>
                  <a:lnTo>
                    <a:pt x="401" y="190"/>
                  </a:lnTo>
                  <a:lnTo>
                    <a:pt x="403" y="188"/>
                  </a:lnTo>
                  <a:lnTo>
                    <a:pt x="404" y="187"/>
                  </a:lnTo>
                  <a:lnTo>
                    <a:pt x="404" y="187"/>
                  </a:lnTo>
                  <a:lnTo>
                    <a:pt x="405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9" y="186"/>
                  </a:lnTo>
                  <a:lnTo>
                    <a:pt x="412" y="187"/>
                  </a:lnTo>
                  <a:lnTo>
                    <a:pt x="413" y="190"/>
                  </a:lnTo>
                  <a:lnTo>
                    <a:pt x="414" y="191"/>
                  </a:lnTo>
                  <a:lnTo>
                    <a:pt x="414" y="191"/>
                  </a:lnTo>
                  <a:lnTo>
                    <a:pt x="416" y="196"/>
                  </a:lnTo>
                  <a:lnTo>
                    <a:pt x="416" y="203"/>
                  </a:lnTo>
                  <a:lnTo>
                    <a:pt x="417" y="209"/>
                  </a:lnTo>
                  <a:lnTo>
                    <a:pt x="417" y="215"/>
                  </a:lnTo>
                  <a:lnTo>
                    <a:pt x="417" y="218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4"/>
                  </a:lnTo>
                  <a:lnTo>
                    <a:pt x="416" y="242"/>
                  </a:lnTo>
                  <a:lnTo>
                    <a:pt x="415" y="250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0" y="262"/>
                  </a:lnTo>
                  <a:lnTo>
                    <a:pt x="406" y="267"/>
                  </a:lnTo>
                  <a:lnTo>
                    <a:pt x="401" y="272"/>
                  </a:lnTo>
                  <a:lnTo>
                    <a:pt x="394" y="274"/>
                  </a:lnTo>
                  <a:lnTo>
                    <a:pt x="394" y="274"/>
                  </a:lnTo>
                  <a:lnTo>
                    <a:pt x="386" y="276"/>
                  </a:lnTo>
                  <a:lnTo>
                    <a:pt x="379" y="278"/>
                  </a:lnTo>
                  <a:lnTo>
                    <a:pt x="371" y="279"/>
                  </a:lnTo>
                  <a:lnTo>
                    <a:pt x="363" y="279"/>
                  </a:lnTo>
                  <a:lnTo>
                    <a:pt x="355" y="278"/>
                  </a:lnTo>
                  <a:lnTo>
                    <a:pt x="348" y="277"/>
                  </a:lnTo>
                  <a:lnTo>
                    <a:pt x="340" y="274"/>
                  </a:lnTo>
                  <a:lnTo>
                    <a:pt x="335" y="270"/>
                  </a:lnTo>
                  <a:lnTo>
                    <a:pt x="335" y="270"/>
                  </a:lnTo>
                  <a:lnTo>
                    <a:pt x="332" y="267"/>
                  </a:lnTo>
                  <a:lnTo>
                    <a:pt x="330" y="265"/>
                  </a:lnTo>
                  <a:lnTo>
                    <a:pt x="327" y="262"/>
                  </a:lnTo>
                  <a:lnTo>
                    <a:pt x="325" y="258"/>
                  </a:lnTo>
                  <a:lnTo>
                    <a:pt x="324" y="255"/>
                  </a:lnTo>
                  <a:lnTo>
                    <a:pt x="323" y="252"/>
                  </a:lnTo>
                  <a:lnTo>
                    <a:pt x="323" y="247"/>
                  </a:lnTo>
                  <a:lnTo>
                    <a:pt x="322" y="243"/>
                  </a:lnTo>
                  <a:lnTo>
                    <a:pt x="322" y="243"/>
                  </a:lnTo>
                  <a:lnTo>
                    <a:pt x="322" y="239"/>
                  </a:lnTo>
                  <a:lnTo>
                    <a:pt x="322" y="234"/>
                  </a:lnTo>
                  <a:lnTo>
                    <a:pt x="321" y="230"/>
                  </a:lnTo>
                  <a:lnTo>
                    <a:pt x="321" y="226"/>
                  </a:lnTo>
                  <a:lnTo>
                    <a:pt x="321" y="226"/>
                  </a:lnTo>
                  <a:lnTo>
                    <a:pt x="321" y="221"/>
                  </a:lnTo>
                  <a:lnTo>
                    <a:pt x="321" y="217"/>
                  </a:lnTo>
                  <a:lnTo>
                    <a:pt x="322" y="211"/>
                  </a:lnTo>
                  <a:lnTo>
                    <a:pt x="322" y="207"/>
                  </a:lnTo>
                  <a:lnTo>
                    <a:pt x="322" y="207"/>
                  </a:lnTo>
                  <a:lnTo>
                    <a:pt x="322" y="204"/>
                  </a:lnTo>
                  <a:lnTo>
                    <a:pt x="323" y="202"/>
                  </a:lnTo>
                  <a:lnTo>
                    <a:pt x="324" y="198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6" y="194"/>
                  </a:lnTo>
                  <a:lnTo>
                    <a:pt x="328" y="193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6" y="193"/>
                  </a:lnTo>
                  <a:lnTo>
                    <a:pt x="337" y="193"/>
                  </a:lnTo>
                  <a:lnTo>
                    <a:pt x="338" y="195"/>
                  </a:lnTo>
                  <a:lnTo>
                    <a:pt x="339" y="196"/>
                  </a:lnTo>
                  <a:lnTo>
                    <a:pt x="340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0" y="200"/>
                  </a:lnTo>
                  <a:lnTo>
                    <a:pt x="340" y="200"/>
                  </a:lnTo>
                  <a:lnTo>
                    <a:pt x="340" y="202"/>
                  </a:lnTo>
                  <a:lnTo>
                    <a:pt x="340" y="204"/>
                  </a:lnTo>
                  <a:lnTo>
                    <a:pt x="340" y="205"/>
                  </a:lnTo>
                  <a:lnTo>
                    <a:pt x="340" y="205"/>
                  </a:lnTo>
                  <a:lnTo>
                    <a:pt x="340" y="206"/>
                  </a:lnTo>
                  <a:lnTo>
                    <a:pt x="340" y="207"/>
                  </a:lnTo>
                  <a:lnTo>
                    <a:pt x="340" y="207"/>
                  </a:lnTo>
                  <a:lnTo>
                    <a:pt x="340" y="208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4"/>
                  </a:lnTo>
                  <a:lnTo>
                    <a:pt x="345" y="212"/>
                  </a:lnTo>
                  <a:lnTo>
                    <a:pt x="350" y="212"/>
                  </a:lnTo>
                  <a:lnTo>
                    <a:pt x="356" y="211"/>
                  </a:lnTo>
                  <a:lnTo>
                    <a:pt x="361" y="211"/>
                  </a:lnTo>
                  <a:lnTo>
                    <a:pt x="361" y="186"/>
                  </a:lnTo>
                  <a:lnTo>
                    <a:pt x="348" y="186"/>
                  </a:lnTo>
                  <a:lnTo>
                    <a:pt x="337" y="185"/>
                  </a:lnTo>
                  <a:lnTo>
                    <a:pt x="330" y="184"/>
                  </a:lnTo>
                  <a:lnTo>
                    <a:pt x="325" y="182"/>
                  </a:lnTo>
                  <a:lnTo>
                    <a:pt x="316" y="179"/>
                  </a:lnTo>
                  <a:lnTo>
                    <a:pt x="315" y="181"/>
                  </a:lnTo>
                  <a:lnTo>
                    <a:pt x="315" y="184"/>
                  </a:lnTo>
                  <a:lnTo>
                    <a:pt x="315" y="184"/>
                  </a:lnTo>
                  <a:lnTo>
                    <a:pt x="313" y="187"/>
                  </a:lnTo>
                  <a:lnTo>
                    <a:pt x="312" y="191"/>
                  </a:lnTo>
                  <a:lnTo>
                    <a:pt x="312" y="191"/>
                  </a:lnTo>
                  <a:lnTo>
                    <a:pt x="311" y="194"/>
                  </a:lnTo>
                  <a:lnTo>
                    <a:pt x="311" y="197"/>
                  </a:lnTo>
                  <a:lnTo>
                    <a:pt x="310" y="202"/>
                  </a:lnTo>
                  <a:lnTo>
                    <a:pt x="309" y="206"/>
                  </a:lnTo>
                  <a:lnTo>
                    <a:pt x="309" y="206"/>
                  </a:lnTo>
                  <a:lnTo>
                    <a:pt x="308" y="210"/>
                  </a:lnTo>
                  <a:lnTo>
                    <a:pt x="308" y="217"/>
                  </a:lnTo>
                  <a:lnTo>
                    <a:pt x="307" y="222"/>
                  </a:lnTo>
                  <a:lnTo>
                    <a:pt x="307" y="229"/>
                  </a:lnTo>
                  <a:lnTo>
                    <a:pt x="305" y="235"/>
                  </a:lnTo>
                  <a:lnTo>
                    <a:pt x="305" y="243"/>
                  </a:lnTo>
                  <a:lnTo>
                    <a:pt x="304" y="249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55"/>
                  </a:lnTo>
                  <a:lnTo>
                    <a:pt x="304" y="266"/>
                  </a:lnTo>
                  <a:lnTo>
                    <a:pt x="304" y="276"/>
                  </a:lnTo>
                  <a:lnTo>
                    <a:pt x="304" y="284"/>
                  </a:lnTo>
                  <a:lnTo>
                    <a:pt x="304" y="287"/>
                  </a:lnTo>
                  <a:lnTo>
                    <a:pt x="304" y="289"/>
                  </a:lnTo>
                  <a:lnTo>
                    <a:pt x="304" y="289"/>
                  </a:lnTo>
                  <a:lnTo>
                    <a:pt x="304" y="307"/>
                  </a:lnTo>
                  <a:lnTo>
                    <a:pt x="304" y="307"/>
                  </a:lnTo>
                  <a:lnTo>
                    <a:pt x="304" y="310"/>
                  </a:lnTo>
                  <a:lnTo>
                    <a:pt x="304" y="313"/>
                  </a:lnTo>
                  <a:lnTo>
                    <a:pt x="304" y="313"/>
                  </a:lnTo>
                  <a:lnTo>
                    <a:pt x="303" y="315"/>
                  </a:lnTo>
                  <a:lnTo>
                    <a:pt x="302" y="317"/>
                  </a:lnTo>
                  <a:lnTo>
                    <a:pt x="302" y="317"/>
                  </a:lnTo>
                  <a:lnTo>
                    <a:pt x="301" y="320"/>
                  </a:lnTo>
                  <a:lnTo>
                    <a:pt x="299" y="321"/>
                  </a:lnTo>
                  <a:lnTo>
                    <a:pt x="297" y="322"/>
                  </a:lnTo>
                  <a:lnTo>
                    <a:pt x="295" y="322"/>
                  </a:lnTo>
                  <a:lnTo>
                    <a:pt x="295" y="322"/>
                  </a:lnTo>
                  <a:lnTo>
                    <a:pt x="292" y="322"/>
                  </a:lnTo>
                  <a:lnTo>
                    <a:pt x="290" y="321"/>
                  </a:lnTo>
                  <a:lnTo>
                    <a:pt x="289" y="320"/>
                  </a:lnTo>
                  <a:lnTo>
                    <a:pt x="287" y="317"/>
                  </a:lnTo>
                  <a:lnTo>
                    <a:pt x="286" y="314"/>
                  </a:lnTo>
                  <a:lnTo>
                    <a:pt x="285" y="311"/>
                  </a:lnTo>
                  <a:lnTo>
                    <a:pt x="285" y="305"/>
                  </a:lnTo>
                  <a:lnTo>
                    <a:pt x="285" y="299"/>
                  </a:lnTo>
                  <a:lnTo>
                    <a:pt x="285" y="299"/>
                  </a:lnTo>
                  <a:lnTo>
                    <a:pt x="284" y="291"/>
                  </a:lnTo>
                  <a:lnTo>
                    <a:pt x="284" y="286"/>
                  </a:lnTo>
                  <a:lnTo>
                    <a:pt x="284" y="281"/>
                  </a:lnTo>
                  <a:lnTo>
                    <a:pt x="284" y="281"/>
                  </a:lnTo>
                  <a:lnTo>
                    <a:pt x="284" y="279"/>
                  </a:lnTo>
                  <a:lnTo>
                    <a:pt x="284" y="276"/>
                  </a:lnTo>
                  <a:lnTo>
                    <a:pt x="284" y="272"/>
                  </a:lnTo>
                  <a:lnTo>
                    <a:pt x="284" y="266"/>
                  </a:lnTo>
                  <a:lnTo>
                    <a:pt x="285" y="257"/>
                  </a:lnTo>
                  <a:lnTo>
                    <a:pt x="285" y="250"/>
                  </a:lnTo>
                  <a:lnTo>
                    <a:pt x="285" y="243"/>
                  </a:lnTo>
                  <a:lnTo>
                    <a:pt x="286" y="237"/>
                  </a:lnTo>
                  <a:lnTo>
                    <a:pt x="286" y="237"/>
                  </a:lnTo>
                  <a:lnTo>
                    <a:pt x="286" y="231"/>
                  </a:lnTo>
                  <a:lnTo>
                    <a:pt x="287" y="225"/>
                  </a:lnTo>
                  <a:lnTo>
                    <a:pt x="287" y="217"/>
                  </a:lnTo>
                  <a:lnTo>
                    <a:pt x="288" y="210"/>
                  </a:lnTo>
                  <a:lnTo>
                    <a:pt x="288" y="210"/>
                  </a:lnTo>
                  <a:lnTo>
                    <a:pt x="289" y="203"/>
                  </a:lnTo>
                  <a:lnTo>
                    <a:pt x="290" y="196"/>
                  </a:lnTo>
                  <a:lnTo>
                    <a:pt x="291" y="190"/>
                  </a:lnTo>
                  <a:lnTo>
                    <a:pt x="293" y="185"/>
                  </a:lnTo>
                  <a:lnTo>
                    <a:pt x="293" y="185"/>
                  </a:lnTo>
                  <a:lnTo>
                    <a:pt x="295" y="180"/>
                  </a:lnTo>
                  <a:lnTo>
                    <a:pt x="298" y="174"/>
                  </a:lnTo>
                  <a:lnTo>
                    <a:pt x="300" y="168"/>
                  </a:lnTo>
                  <a:lnTo>
                    <a:pt x="303" y="161"/>
                  </a:lnTo>
                  <a:lnTo>
                    <a:pt x="302" y="158"/>
                  </a:lnTo>
                  <a:lnTo>
                    <a:pt x="301" y="155"/>
                  </a:lnTo>
                  <a:lnTo>
                    <a:pt x="301" y="155"/>
                  </a:lnTo>
                  <a:lnTo>
                    <a:pt x="300" y="151"/>
                  </a:lnTo>
                  <a:lnTo>
                    <a:pt x="300" y="148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300" y="137"/>
                  </a:lnTo>
                  <a:lnTo>
                    <a:pt x="300" y="132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303" y="121"/>
                  </a:lnTo>
                  <a:lnTo>
                    <a:pt x="307" y="116"/>
                  </a:lnTo>
                  <a:lnTo>
                    <a:pt x="307" y="116"/>
                  </a:lnTo>
                  <a:lnTo>
                    <a:pt x="311" y="113"/>
                  </a:lnTo>
                  <a:lnTo>
                    <a:pt x="315" y="110"/>
                  </a:lnTo>
                  <a:lnTo>
                    <a:pt x="321" y="107"/>
                  </a:lnTo>
                  <a:lnTo>
                    <a:pt x="327" y="105"/>
                  </a:lnTo>
                  <a:lnTo>
                    <a:pt x="327" y="105"/>
                  </a:lnTo>
                  <a:lnTo>
                    <a:pt x="334" y="103"/>
                  </a:lnTo>
                  <a:lnTo>
                    <a:pt x="343" y="102"/>
                  </a:lnTo>
                  <a:lnTo>
                    <a:pt x="351" y="101"/>
                  </a:lnTo>
                  <a:lnTo>
                    <a:pt x="361" y="101"/>
                  </a:lnTo>
                  <a:lnTo>
                    <a:pt x="362" y="87"/>
                  </a:lnTo>
                  <a:lnTo>
                    <a:pt x="350" y="87"/>
                  </a:lnTo>
                  <a:lnTo>
                    <a:pt x="339" y="88"/>
                  </a:lnTo>
                  <a:lnTo>
                    <a:pt x="331" y="88"/>
                  </a:lnTo>
                  <a:lnTo>
                    <a:pt x="322" y="88"/>
                  </a:lnTo>
                  <a:lnTo>
                    <a:pt x="309" y="89"/>
                  </a:lnTo>
                  <a:lnTo>
                    <a:pt x="301" y="90"/>
                  </a:lnTo>
                  <a:lnTo>
                    <a:pt x="296" y="90"/>
                  </a:lnTo>
                  <a:lnTo>
                    <a:pt x="291" y="90"/>
                  </a:lnTo>
                  <a:lnTo>
                    <a:pt x="288" y="90"/>
                  </a:lnTo>
                  <a:lnTo>
                    <a:pt x="285" y="90"/>
                  </a:lnTo>
                  <a:lnTo>
                    <a:pt x="285" y="90"/>
                  </a:lnTo>
                  <a:lnTo>
                    <a:pt x="279" y="90"/>
                  </a:lnTo>
                  <a:lnTo>
                    <a:pt x="276" y="89"/>
                  </a:lnTo>
                  <a:lnTo>
                    <a:pt x="273" y="86"/>
                  </a:lnTo>
                  <a:lnTo>
                    <a:pt x="272" y="82"/>
                  </a:lnTo>
                  <a:lnTo>
                    <a:pt x="272" y="82"/>
                  </a:lnTo>
                  <a:lnTo>
                    <a:pt x="272" y="80"/>
                  </a:lnTo>
                  <a:lnTo>
                    <a:pt x="273" y="78"/>
                  </a:lnTo>
                  <a:lnTo>
                    <a:pt x="274" y="76"/>
                  </a:lnTo>
                  <a:lnTo>
                    <a:pt x="275" y="74"/>
                  </a:lnTo>
                  <a:lnTo>
                    <a:pt x="276" y="72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9" y="71"/>
                  </a:lnTo>
                  <a:lnTo>
                    <a:pt x="281" y="71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8" y="70"/>
                  </a:lnTo>
                  <a:lnTo>
                    <a:pt x="290" y="70"/>
                  </a:lnTo>
                  <a:lnTo>
                    <a:pt x="315" y="69"/>
                  </a:lnTo>
                  <a:lnTo>
                    <a:pt x="315" y="69"/>
                  </a:lnTo>
                  <a:lnTo>
                    <a:pt x="337" y="68"/>
                  </a:lnTo>
                  <a:lnTo>
                    <a:pt x="361" y="67"/>
                  </a:lnTo>
                  <a:close/>
                  <a:moveTo>
                    <a:pt x="366" y="66"/>
                  </a:moveTo>
                  <a:lnTo>
                    <a:pt x="366" y="69"/>
                  </a:lnTo>
                  <a:lnTo>
                    <a:pt x="366" y="71"/>
                  </a:lnTo>
                  <a:lnTo>
                    <a:pt x="363" y="71"/>
                  </a:lnTo>
                  <a:lnTo>
                    <a:pt x="338" y="72"/>
                  </a:lnTo>
                  <a:lnTo>
                    <a:pt x="337" y="72"/>
                  </a:lnTo>
                  <a:lnTo>
                    <a:pt x="315" y="74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88" y="75"/>
                  </a:lnTo>
                  <a:lnTo>
                    <a:pt x="286" y="75"/>
                  </a:lnTo>
                  <a:lnTo>
                    <a:pt x="286" y="75"/>
                  </a:lnTo>
                  <a:lnTo>
                    <a:pt x="284" y="75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6"/>
                  </a:lnTo>
                  <a:lnTo>
                    <a:pt x="279" y="76"/>
                  </a:lnTo>
                  <a:lnTo>
                    <a:pt x="279" y="76"/>
                  </a:lnTo>
                  <a:lnTo>
                    <a:pt x="278" y="76"/>
                  </a:lnTo>
                  <a:lnTo>
                    <a:pt x="278" y="77"/>
                  </a:lnTo>
                  <a:lnTo>
                    <a:pt x="278" y="77"/>
                  </a:lnTo>
                  <a:lnTo>
                    <a:pt x="277" y="78"/>
                  </a:lnTo>
                  <a:lnTo>
                    <a:pt x="276" y="79"/>
                  </a:lnTo>
                  <a:lnTo>
                    <a:pt x="276" y="80"/>
                  </a:lnTo>
                  <a:lnTo>
                    <a:pt x="276" y="82"/>
                  </a:lnTo>
                  <a:lnTo>
                    <a:pt x="276" y="82"/>
                  </a:lnTo>
                  <a:lnTo>
                    <a:pt x="276" y="83"/>
                  </a:lnTo>
                  <a:lnTo>
                    <a:pt x="278" y="85"/>
                  </a:lnTo>
                  <a:lnTo>
                    <a:pt x="280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8" y="86"/>
                  </a:lnTo>
                  <a:lnTo>
                    <a:pt x="291" y="86"/>
                  </a:lnTo>
                  <a:lnTo>
                    <a:pt x="296" y="86"/>
                  </a:lnTo>
                  <a:lnTo>
                    <a:pt x="300" y="86"/>
                  </a:lnTo>
                  <a:lnTo>
                    <a:pt x="309" y="85"/>
                  </a:lnTo>
                  <a:lnTo>
                    <a:pt x="322" y="85"/>
                  </a:lnTo>
                  <a:lnTo>
                    <a:pt x="331" y="83"/>
                  </a:lnTo>
                  <a:lnTo>
                    <a:pt x="340" y="83"/>
                  </a:lnTo>
                  <a:lnTo>
                    <a:pt x="351" y="83"/>
                  </a:lnTo>
                  <a:lnTo>
                    <a:pt x="365" y="82"/>
                  </a:lnTo>
                  <a:lnTo>
                    <a:pt x="367" y="82"/>
                  </a:lnTo>
                  <a:lnTo>
                    <a:pt x="367" y="85"/>
                  </a:lnTo>
                  <a:lnTo>
                    <a:pt x="366" y="102"/>
                  </a:lnTo>
                  <a:lnTo>
                    <a:pt x="366" y="104"/>
                  </a:lnTo>
                  <a:lnTo>
                    <a:pt x="363" y="104"/>
                  </a:lnTo>
                  <a:lnTo>
                    <a:pt x="352" y="105"/>
                  </a:lnTo>
                  <a:lnTo>
                    <a:pt x="344" y="106"/>
                  </a:lnTo>
                  <a:lnTo>
                    <a:pt x="335" y="107"/>
                  </a:lnTo>
                  <a:lnTo>
                    <a:pt x="328" y="109"/>
                  </a:lnTo>
                  <a:lnTo>
                    <a:pt x="328" y="109"/>
                  </a:lnTo>
                  <a:lnTo>
                    <a:pt x="323" y="111"/>
                  </a:lnTo>
                  <a:lnTo>
                    <a:pt x="317" y="113"/>
                  </a:lnTo>
                  <a:lnTo>
                    <a:pt x="313" y="116"/>
                  </a:lnTo>
                  <a:lnTo>
                    <a:pt x="310" y="120"/>
                  </a:lnTo>
                  <a:lnTo>
                    <a:pt x="307" y="123"/>
                  </a:lnTo>
                  <a:lnTo>
                    <a:pt x="305" y="127"/>
                  </a:lnTo>
                  <a:lnTo>
                    <a:pt x="305" y="127"/>
                  </a:lnTo>
                  <a:lnTo>
                    <a:pt x="304" y="132"/>
                  </a:lnTo>
                  <a:lnTo>
                    <a:pt x="303" y="137"/>
                  </a:lnTo>
                  <a:lnTo>
                    <a:pt x="304" y="142"/>
                  </a:lnTo>
                  <a:lnTo>
                    <a:pt x="304" y="147"/>
                  </a:lnTo>
                  <a:lnTo>
                    <a:pt x="304" y="150"/>
                  </a:lnTo>
                  <a:lnTo>
                    <a:pt x="305" y="153"/>
                  </a:lnTo>
                  <a:lnTo>
                    <a:pt x="307" y="157"/>
                  </a:lnTo>
                  <a:lnTo>
                    <a:pt x="308" y="160"/>
                  </a:lnTo>
                  <a:lnTo>
                    <a:pt x="308" y="161"/>
                  </a:lnTo>
                  <a:lnTo>
                    <a:pt x="308" y="162"/>
                  </a:lnTo>
                  <a:lnTo>
                    <a:pt x="304" y="169"/>
                  </a:lnTo>
                  <a:lnTo>
                    <a:pt x="301" y="175"/>
                  </a:lnTo>
                  <a:lnTo>
                    <a:pt x="299" y="182"/>
                  </a:lnTo>
                  <a:lnTo>
                    <a:pt x="297" y="186"/>
                  </a:lnTo>
                  <a:lnTo>
                    <a:pt x="296" y="192"/>
                  </a:lnTo>
                  <a:lnTo>
                    <a:pt x="295" y="196"/>
                  </a:lnTo>
                  <a:lnTo>
                    <a:pt x="295" y="196"/>
                  </a:lnTo>
                  <a:lnTo>
                    <a:pt x="293" y="203"/>
                  </a:lnTo>
                  <a:lnTo>
                    <a:pt x="292" y="210"/>
                  </a:lnTo>
                  <a:lnTo>
                    <a:pt x="291" y="218"/>
                  </a:lnTo>
                  <a:lnTo>
                    <a:pt x="290" y="225"/>
                  </a:lnTo>
                  <a:lnTo>
                    <a:pt x="290" y="225"/>
                  </a:lnTo>
                  <a:lnTo>
                    <a:pt x="290" y="231"/>
                  </a:lnTo>
                  <a:lnTo>
                    <a:pt x="289" y="237"/>
                  </a:lnTo>
                  <a:lnTo>
                    <a:pt x="289" y="243"/>
                  </a:lnTo>
                  <a:lnTo>
                    <a:pt x="289" y="250"/>
                  </a:lnTo>
                  <a:lnTo>
                    <a:pt x="289" y="250"/>
                  </a:lnTo>
                  <a:lnTo>
                    <a:pt x="288" y="257"/>
                  </a:lnTo>
                  <a:lnTo>
                    <a:pt x="288" y="266"/>
                  </a:lnTo>
                  <a:lnTo>
                    <a:pt x="288" y="266"/>
                  </a:lnTo>
                  <a:lnTo>
                    <a:pt x="288" y="272"/>
                  </a:lnTo>
                  <a:lnTo>
                    <a:pt x="288" y="276"/>
                  </a:lnTo>
                  <a:lnTo>
                    <a:pt x="288" y="279"/>
                  </a:lnTo>
                  <a:lnTo>
                    <a:pt x="288" y="281"/>
                  </a:lnTo>
                  <a:lnTo>
                    <a:pt x="288" y="281"/>
                  </a:lnTo>
                  <a:lnTo>
                    <a:pt x="288" y="286"/>
                  </a:lnTo>
                  <a:lnTo>
                    <a:pt x="288" y="291"/>
                  </a:lnTo>
                  <a:lnTo>
                    <a:pt x="288" y="291"/>
                  </a:lnTo>
                  <a:lnTo>
                    <a:pt x="288" y="299"/>
                  </a:lnTo>
                  <a:lnTo>
                    <a:pt x="289" y="305"/>
                  </a:lnTo>
                  <a:lnTo>
                    <a:pt x="289" y="310"/>
                  </a:lnTo>
                  <a:lnTo>
                    <a:pt x="290" y="313"/>
                  </a:lnTo>
                  <a:lnTo>
                    <a:pt x="291" y="315"/>
                  </a:lnTo>
                  <a:lnTo>
                    <a:pt x="291" y="315"/>
                  </a:lnTo>
                  <a:lnTo>
                    <a:pt x="291" y="316"/>
                  </a:lnTo>
                  <a:lnTo>
                    <a:pt x="292" y="317"/>
                  </a:lnTo>
                  <a:lnTo>
                    <a:pt x="293" y="317"/>
                  </a:lnTo>
                  <a:lnTo>
                    <a:pt x="295" y="317"/>
                  </a:lnTo>
                  <a:lnTo>
                    <a:pt x="295" y="317"/>
                  </a:lnTo>
                  <a:lnTo>
                    <a:pt x="296" y="317"/>
                  </a:lnTo>
                  <a:lnTo>
                    <a:pt x="297" y="317"/>
                  </a:lnTo>
                  <a:lnTo>
                    <a:pt x="298" y="316"/>
                  </a:lnTo>
                  <a:lnTo>
                    <a:pt x="299" y="315"/>
                  </a:lnTo>
                  <a:lnTo>
                    <a:pt x="300" y="313"/>
                  </a:lnTo>
                  <a:lnTo>
                    <a:pt x="300" y="312"/>
                  </a:lnTo>
                  <a:lnTo>
                    <a:pt x="301" y="310"/>
                  </a:lnTo>
                  <a:lnTo>
                    <a:pt x="301" y="307"/>
                  </a:lnTo>
                  <a:lnTo>
                    <a:pt x="300" y="289"/>
                  </a:lnTo>
                  <a:lnTo>
                    <a:pt x="300" y="287"/>
                  </a:lnTo>
                  <a:lnTo>
                    <a:pt x="300" y="284"/>
                  </a:lnTo>
                  <a:lnTo>
                    <a:pt x="300" y="284"/>
                  </a:lnTo>
                  <a:lnTo>
                    <a:pt x="300" y="276"/>
                  </a:lnTo>
                  <a:lnTo>
                    <a:pt x="300" y="276"/>
                  </a:lnTo>
                  <a:lnTo>
                    <a:pt x="300" y="266"/>
                  </a:lnTo>
                  <a:lnTo>
                    <a:pt x="300" y="255"/>
                  </a:lnTo>
                  <a:lnTo>
                    <a:pt x="300" y="254"/>
                  </a:lnTo>
                  <a:lnTo>
                    <a:pt x="300" y="249"/>
                  </a:lnTo>
                  <a:lnTo>
                    <a:pt x="301" y="242"/>
                  </a:lnTo>
                  <a:lnTo>
                    <a:pt x="301" y="235"/>
                  </a:lnTo>
                  <a:lnTo>
                    <a:pt x="302" y="229"/>
                  </a:lnTo>
                  <a:lnTo>
                    <a:pt x="302" y="222"/>
                  </a:lnTo>
                  <a:lnTo>
                    <a:pt x="303" y="216"/>
                  </a:lnTo>
                  <a:lnTo>
                    <a:pt x="304" y="210"/>
                  </a:lnTo>
                  <a:lnTo>
                    <a:pt x="304" y="205"/>
                  </a:lnTo>
                  <a:lnTo>
                    <a:pt x="304" y="205"/>
                  </a:lnTo>
                  <a:lnTo>
                    <a:pt x="305" y="200"/>
                  </a:lnTo>
                  <a:lnTo>
                    <a:pt x="307" y="197"/>
                  </a:lnTo>
                  <a:lnTo>
                    <a:pt x="308" y="193"/>
                  </a:lnTo>
                  <a:lnTo>
                    <a:pt x="309" y="190"/>
                  </a:lnTo>
                  <a:lnTo>
                    <a:pt x="309" y="190"/>
                  </a:lnTo>
                  <a:lnTo>
                    <a:pt x="310" y="186"/>
                  </a:lnTo>
                  <a:lnTo>
                    <a:pt x="311" y="182"/>
                  </a:lnTo>
                  <a:lnTo>
                    <a:pt x="311" y="182"/>
                  </a:lnTo>
                  <a:lnTo>
                    <a:pt x="312" y="179"/>
                  </a:lnTo>
                  <a:lnTo>
                    <a:pt x="314" y="174"/>
                  </a:lnTo>
                  <a:lnTo>
                    <a:pt x="314" y="172"/>
                  </a:lnTo>
                  <a:lnTo>
                    <a:pt x="316" y="173"/>
                  </a:lnTo>
                  <a:lnTo>
                    <a:pt x="326" y="179"/>
                  </a:lnTo>
                  <a:lnTo>
                    <a:pt x="326" y="179"/>
                  </a:lnTo>
                  <a:lnTo>
                    <a:pt x="331" y="180"/>
                  </a:lnTo>
                  <a:lnTo>
                    <a:pt x="338" y="181"/>
                  </a:lnTo>
                  <a:lnTo>
                    <a:pt x="349" y="182"/>
                  </a:lnTo>
                  <a:lnTo>
                    <a:pt x="363" y="183"/>
                  </a:lnTo>
                  <a:lnTo>
                    <a:pt x="366" y="183"/>
                  </a:lnTo>
                  <a:lnTo>
                    <a:pt x="366" y="185"/>
                  </a:lnTo>
                  <a:lnTo>
                    <a:pt x="365" y="214"/>
                  </a:lnTo>
                  <a:lnTo>
                    <a:pt x="365" y="215"/>
                  </a:lnTo>
                  <a:lnTo>
                    <a:pt x="363" y="216"/>
                  </a:lnTo>
                  <a:lnTo>
                    <a:pt x="357" y="216"/>
                  </a:lnTo>
                  <a:lnTo>
                    <a:pt x="350" y="216"/>
                  </a:lnTo>
                  <a:lnTo>
                    <a:pt x="345" y="217"/>
                  </a:lnTo>
                  <a:lnTo>
                    <a:pt x="338" y="218"/>
                  </a:lnTo>
                  <a:lnTo>
                    <a:pt x="336" y="218"/>
                  </a:lnTo>
                  <a:lnTo>
                    <a:pt x="336" y="216"/>
                  </a:lnTo>
                  <a:lnTo>
                    <a:pt x="336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7"/>
                  </a:lnTo>
                  <a:lnTo>
                    <a:pt x="336" y="207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2"/>
                  </a:lnTo>
                  <a:lnTo>
                    <a:pt x="336" y="200"/>
                  </a:lnTo>
                  <a:lnTo>
                    <a:pt x="336" y="199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5" y="197"/>
                  </a:lnTo>
                  <a:lnTo>
                    <a:pt x="335" y="197"/>
                  </a:lnTo>
                  <a:lnTo>
                    <a:pt x="335" y="196"/>
                  </a:lnTo>
                  <a:lnTo>
                    <a:pt x="334" y="196"/>
                  </a:lnTo>
                  <a:lnTo>
                    <a:pt x="334" y="196"/>
                  </a:lnTo>
                  <a:lnTo>
                    <a:pt x="333" y="195"/>
                  </a:lnTo>
                  <a:lnTo>
                    <a:pt x="332" y="196"/>
                  </a:lnTo>
                  <a:lnTo>
                    <a:pt x="331" y="196"/>
                  </a:lnTo>
                  <a:lnTo>
                    <a:pt x="330" y="197"/>
                  </a:lnTo>
                  <a:lnTo>
                    <a:pt x="328" y="198"/>
                  </a:lnTo>
                  <a:lnTo>
                    <a:pt x="328" y="198"/>
                  </a:lnTo>
                  <a:lnTo>
                    <a:pt x="327" y="200"/>
                  </a:lnTo>
                  <a:lnTo>
                    <a:pt x="327" y="203"/>
                  </a:lnTo>
                  <a:lnTo>
                    <a:pt x="326" y="205"/>
                  </a:lnTo>
                  <a:lnTo>
                    <a:pt x="326" y="207"/>
                  </a:lnTo>
                  <a:lnTo>
                    <a:pt x="326" y="207"/>
                  </a:lnTo>
                  <a:lnTo>
                    <a:pt x="326" y="212"/>
                  </a:lnTo>
                  <a:lnTo>
                    <a:pt x="325" y="217"/>
                  </a:lnTo>
                  <a:lnTo>
                    <a:pt x="325" y="217"/>
                  </a:lnTo>
                  <a:lnTo>
                    <a:pt x="325" y="221"/>
                  </a:lnTo>
                  <a:lnTo>
                    <a:pt x="325" y="226"/>
                  </a:lnTo>
                  <a:lnTo>
                    <a:pt x="325" y="226"/>
                  </a:lnTo>
                  <a:lnTo>
                    <a:pt x="325" y="230"/>
                  </a:lnTo>
                  <a:lnTo>
                    <a:pt x="325" y="234"/>
                  </a:lnTo>
                  <a:lnTo>
                    <a:pt x="326" y="239"/>
                  </a:lnTo>
                  <a:lnTo>
                    <a:pt x="326" y="243"/>
                  </a:lnTo>
                  <a:lnTo>
                    <a:pt x="326" y="243"/>
                  </a:lnTo>
                  <a:lnTo>
                    <a:pt x="326" y="246"/>
                  </a:lnTo>
                  <a:lnTo>
                    <a:pt x="327" y="251"/>
                  </a:lnTo>
                  <a:lnTo>
                    <a:pt x="328" y="254"/>
                  </a:lnTo>
                  <a:lnTo>
                    <a:pt x="330" y="257"/>
                  </a:lnTo>
                  <a:lnTo>
                    <a:pt x="330" y="257"/>
                  </a:lnTo>
                  <a:lnTo>
                    <a:pt x="331" y="260"/>
                  </a:lnTo>
                  <a:lnTo>
                    <a:pt x="333" y="262"/>
                  </a:lnTo>
                  <a:lnTo>
                    <a:pt x="335" y="265"/>
                  </a:lnTo>
                  <a:lnTo>
                    <a:pt x="337" y="267"/>
                  </a:lnTo>
                  <a:lnTo>
                    <a:pt x="337" y="267"/>
                  </a:lnTo>
                  <a:lnTo>
                    <a:pt x="343" y="270"/>
                  </a:lnTo>
                  <a:lnTo>
                    <a:pt x="349" y="273"/>
                  </a:lnTo>
                  <a:lnTo>
                    <a:pt x="356" y="275"/>
                  </a:lnTo>
                  <a:lnTo>
                    <a:pt x="363" y="275"/>
                  </a:lnTo>
                  <a:lnTo>
                    <a:pt x="371" y="275"/>
                  </a:lnTo>
                  <a:lnTo>
                    <a:pt x="379" y="274"/>
                  </a:lnTo>
                  <a:lnTo>
                    <a:pt x="385" y="273"/>
                  </a:lnTo>
                  <a:lnTo>
                    <a:pt x="393" y="270"/>
                  </a:lnTo>
                  <a:lnTo>
                    <a:pt x="393" y="270"/>
                  </a:lnTo>
                  <a:lnTo>
                    <a:pt x="398" y="267"/>
                  </a:lnTo>
                  <a:lnTo>
                    <a:pt x="403" y="264"/>
                  </a:lnTo>
                  <a:lnTo>
                    <a:pt x="407" y="260"/>
                  </a:lnTo>
                  <a:lnTo>
                    <a:pt x="409" y="254"/>
                  </a:lnTo>
                  <a:lnTo>
                    <a:pt x="410" y="249"/>
                  </a:lnTo>
                  <a:lnTo>
                    <a:pt x="412" y="242"/>
                  </a:lnTo>
                  <a:lnTo>
                    <a:pt x="413" y="234"/>
                  </a:lnTo>
                  <a:lnTo>
                    <a:pt x="414" y="227"/>
                  </a:lnTo>
                  <a:lnTo>
                    <a:pt x="414" y="221"/>
                  </a:lnTo>
                  <a:lnTo>
                    <a:pt x="413" y="218"/>
                  </a:lnTo>
                  <a:lnTo>
                    <a:pt x="413" y="218"/>
                  </a:lnTo>
                  <a:lnTo>
                    <a:pt x="413" y="215"/>
                  </a:lnTo>
                  <a:lnTo>
                    <a:pt x="413" y="210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2" y="197"/>
                  </a:lnTo>
                  <a:lnTo>
                    <a:pt x="410" y="193"/>
                  </a:lnTo>
                  <a:lnTo>
                    <a:pt x="409" y="192"/>
                  </a:lnTo>
                  <a:lnTo>
                    <a:pt x="407" y="191"/>
                  </a:lnTo>
                  <a:lnTo>
                    <a:pt x="407" y="191"/>
                  </a:lnTo>
                  <a:lnTo>
                    <a:pt x="406" y="191"/>
                  </a:lnTo>
                  <a:lnTo>
                    <a:pt x="405" y="191"/>
                  </a:lnTo>
                  <a:lnTo>
                    <a:pt x="405" y="191"/>
                  </a:lnTo>
                  <a:lnTo>
                    <a:pt x="405" y="192"/>
                  </a:lnTo>
                  <a:lnTo>
                    <a:pt x="404" y="193"/>
                  </a:lnTo>
                  <a:lnTo>
                    <a:pt x="403" y="193"/>
                  </a:lnTo>
                  <a:lnTo>
                    <a:pt x="402" y="194"/>
                  </a:lnTo>
                  <a:lnTo>
                    <a:pt x="402" y="196"/>
                  </a:lnTo>
                  <a:lnTo>
                    <a:pt x="402" y="197"/>
                  </a:lnTo>
                  <a:lnTo>
                    <a:pt x="402" y="197"/>
                  </a:lnTo>
                  <a:lnTo>
                    <a:pt x="402" y="199"/>
                  </a:lnTo>
                  <a:lnTo>
                    <a:pt x="402" y="202"/>
                  </a:lnTo>
                  <a:lnTo>
                    <a:pt x="402" y="202"/>
                  </a:lnTo>
                  <a:lnTo>
                    <a:pt x="402" y="203"/>
                  </a:lnTo>
                  <a:lnTo>
                    <a:pt x="402" y="205"/>
                  </a:lnTo>
                  <a:lnTo>
                    <a:pt x="402" y="205"/>
                  </a:lnTo>
                  <a:lnTo>
                    <a:pt x="402" y="207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3" y="216"/>
                  </a:lnTo>
                  <a:lnTo>
                    <a:pt x="401" y="216"/>
                  </a:lnTo>
                  <a:lnTo>
                    <a:pt x="395" y="216"/>
                  </a:lnTo>
                  <a:lnTo>
                    <a:pt x="389" y="215"/>
                  </a:lnTo>
                  <a:lnTo>
                    <a:pt x="378" y="215"/>
                  </a:lnTo>
                  <a:lnTo>
                    <a:pt x="377" y="215"/>
                  </a:lnTo>
                  <a:lnTo>
                    <a:pt x="377" y="212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7" y="206"/>
                  </a:lnTo>
                  <a:lnTo>
                    <a:pt x="375" y="202"/>
                  </a:lnTo>
                  <a:lnTo>
                    <a:pt x="377" y="198"/>
                  </a:lnTo>
                  <a:lnTo>
                    <a:pt x="377" y="195"/>
                  </a:lnTo>
                  <a:lnTo>
                    <a:pt x="377" y="192"/>
                  </a:lnTo>
                  <a:lnTo>
                    <a:pt x="377" y="190"/>
                  </a:lnTo>
                  <a:lnTo>
                    <a:pt x="377" y="190"/>
                  </a:lnTo>
                  <a:lnTo>
                    <a:pt x="377" y="186"/>
                  </a:lnTo>
                  <a:lnTo>
                    <a:pt x="377" y="183"/>
                  </a:lnTo>
                  <a:lnTo>
                    <a:pt x="378" y="182"/>
                  </a:lnTo>
                  <a:lnTo>
                    <a:pt x="379" y="182"/>
                  </a:lnTo>
                  <a:lnTo>
                    <a:pt x="389" y="181"/>
                  </a:lnTo>
                  <a:lnTo>
                    <a:pt x="396" y="180"/>
                  </a:lnTo>
                  <a:lnTo>
                    <a:pt x="402" y="180"/>
                  </a:lnTo>
                  <a:lnTo>
                    <a:pt x="406" y="179"/>
                  </a:lnTo>
                  <a:lnTo>
                    <a:pt x="406" y="179"/>
                  </a:lnTo>
                  <a:lnTo>
                    <a:pt x="409" y="177"/>
                  </a:lnTo>
                  <a:lnTo>
                    <a:pt x="413" y="176"/>
                  </a:lnTo>
                  <a:lnTo>
                    <a:pt x="413" y="176"/>
                  </a:lnTo>
                  <a:lnTo>
                    <a:pt x="416" y="175"/>
                  </a:lnTo>
                  <a:lnTo>
                    <a:pt x="419" y="174"/>
                  </a:lnTo>
                  <a:lnTo>
                    <a:pt x="421" y="174"/>
                  </a:lnTo>
                  <a:lnTo>
                    <a:pt x="421" y="175"/>
                  </a:lnTo>
                  <a:lnTo>
                    <a:pt x="425" y="184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8" y="197"/>
                  </a:lnTo>
                  <a:lnTo>
                    <a:pt x="429" y="202"/>
                  </a:lnTo>
                  <a:lnTo>
                    <a:pt x="430" y="207"/>
                  </a:lnTo>
                  <a:lnTo>
                    <a:pt x="431" y="214"/>
                  </a:lnTo>
                  <a:lnTo>
                    <a:pt x="432" y="221"/>
                  </a:lnTo>
                  <a:lnTo>
                    <a:pt x="433" y="231"/>
                  </a:lnTo>
                  <a:lnTo>
                    <a:pt x="433" y="231"/>
                  </a:lnTo>
                  <a:lnTo>
                    <a:pt x="434" y="240"/>
                  </a:lnTo>
                  <a:lnTo>
                    <a:pt x="436" y="247"/>
                  </a:lnTo>
                  <a:lnTo>
                    <a:pt x="437" y="253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9" y="290"/>
                  </a:lnTo>
                  <a:lnTo>
                    <a:pt x="439" y="298"/>
                  </a:lnTo>
                  <a:lnTo>
                    <a:pt x="439" y="303"/>
                  </a:lnTo>
                  <a:lnTo>
                    <a:pt x="439" y="308"/>
                  </a:lnTo>
                  <a:lnTo>
                    <a:pt x="439" y="311"/>
                  </a:lnTo>
                  <a:lnTo>
                    <a:pt x="439" y="313"/>
                  </a:lnTo>
                  <a:lnTo>
                    <a:pt x="439" y="314"/>
                  </a:lnTo>
                  <a:lnTo>
                    <a:pt x="440" y="315"/>
                  </a:lnTo>
                  <a:lnTo>
                    <a:pt x="440" y="315"/>
                  </a:lnTo>
                  <a:lnTo>
                    <a:pt x="441" y="317"/>
                  </a:lnTo>
                  <a:lnTo>
                    <a:pt x="442" y="319"/>
                  </a:lnTo>
                  <a:lnTo>
                    <a:pt x="442" y="319"/>
                  </a:lnTo>
                  <a:lnTo>
                    <a:pt x="443" y="320"/>
                  </a:lnTo>
                  <a:lnTo>
                    <a:pt x="444" y="320"/>
                  </a:lnTo>
                  <a:lnTo>
                    <a:pt x="444" y="320"/>
                  </a:lnTo>
                  <a:lnTo>
                    <a:pt x="445" y="320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7" y="319"/>
                  </a:lnTo>
                  <a:lnTo>
                    <a:pt x="448" y="317"/>
                  </a:lnTo>
                  <a:lnTo>
                    <a:pt x="448" y="317"/>
                  </a:lnTo>
                  <a:lnTo>
                    <a:pt x="448" y="315"/>
                  </a:lnTo>
                  <a:lnTo>
                    <a:pt x="449" y="314"/>
                  </a:lnTo>
                  <a:lnTo>
                    <a:pt x="449" y="312"/>
                  </a:lnTo>
                  <a:lnTo>
                    <a:pt x="449" y="310"/>
                  </a:lnTo>
                  <a:lnTo>
                    <a:pt x="449" y="310"/>
                  </a:lnTo>
                  <a:lnTo>
                    <a:pt x="450" y="292"/>
                  </a:lnTo>
                  <a:lnTo>
                    <a:pt x="450" y="290"/>
                  </a:lnTo>
                  <a:lnTo>
                    <a:pt x="450" y="286"/>
                  </a:lnTo>
                  <a:lnTo>
                    <a:pt x="450" y="282"/>
                  </a:lnTo>
                  <a:lnTo>
                    <a:pt x="449" y="278"/>
                  </a:lnTo>
                  <a:lnTo>
                    <a:pt x="447" y="245"/>
                  </a:lnTo>
                  <a:lnTo>
                    <a:pt x="445" y="238"/>
                  </a:lnTo>
                  <a:lnTo>
                    <a:pt x="445" y="231"/>
                  </a:lnTo>
                  <a:lnTo>
                    <a:pt x="444" y="225"/>
                  </a:lnTo>
                  <a:lnTo>
                    <a:pt x="443" y="219"/>
                  </a:lnTo>
                  <a:lnTo>
                    <a:pt x="443" y="219"/>
                  </a:lnTo>
                  <a:lnTo>
                    <a:pt x="443" y="214"/>
                  </a:lnTo>
                  <a:lnTo>
                    <a:pt x="442" y="207"/>
                  </a:lnTo>
                  <a:lnTo>
                    <a:pt x="441" y="202"/>
                  </a:lnTo>
                  <a:lnTo>
                    <a:pt x="439" y="195"/>
                  </a:lnTo>
                  <a:lnTo>
                    <a:pt x="439" y="195"/>
                  </a:lnTo>
                  <a:lnTo>
                    <a:pt x="438" y="190"/>
                  </a:lnTo>
                  <a:lnTo>
                    <a:pt x="437" y="185"/>
                  </a:lnTo>
                  <a:lnTo>
                    <a:pt x="436" y="181"/>
                  </a:lnTo>
                  <a:lnTo>
                    <a:pt x="434" y="177"/>
                  </a:lnTo>
                  <a:lnTo>
                    <a:pt x="434" y="177"/>
                  </a:lnTo>
                  <a:lnTo>
                    <a:pt x="433" y="175"/>
                  </a:lnTo>
                  <a:lnTo>
                    <a:pt x="432" y="172"/>
                  </a:lnTo>
                  <a:lnTo>
                    <a:pt x="432" y="172"/>
                  </a:lnTo>
                  <a:lnTo>
                    <a:pt x="431" y="170"/>
                  </a:lnTo>
                  <a:lnTo>
                    <a:pt x="430" y="167"/>
                  </a:lnTo>
                  <a:lnTo>
                    <a:pt x="430" y="167"/>
                  </a:lnTo>
                  <a:lnTo>
                    <a:pt x="430" y="165"/>
                  </a:lnTo>
                  <a:lnTo>
                    <a:pt x="434" y="156"/>
                  </a:lnTo>
                  <a:lnTo>
                    <a:pt x="434" y="156"/>
                  </a:lnTo>
                  <a:lnTo>
                    <a:pt x="434" y="155"/>
                  </a:lnTo>
                  <a:lnTo>
                    <a:pt x="436" y="152"/>
                  </a:lnTo>
                  <a:lnTo>
                    <a:pt x="437" y="149"/>
                  </a:lnTo>
                  <a:lnTo>
                    <a:pt x="437" y="146"/>
                  </a:lnTo>
                  <a:lnTo>
                    <a:pt x="437" y="146"/>
                  </a:lnTo>
                  <a:lnTo>
                    <a:pt x="438" y="142"/>
                  </a:lnTo>
                  <a:lnTo>
                    <a:pt x="438" y="138"/>
                  </a:lnTo>
                  <a:lnTo>
                    <a:pt x="438" y="135"/>
                  </a:lnTo>
                  <a:lnTo>
                    <a:pt x="438" y="132"/>
                  </a:lnTo>
                  <a:lnTo>
                    <a:pt x="438" y="132"/>
                  </a:lnTo>
                  <a:lnTo>
                    <a:pt x="438" y="128"/>
                  </a:lnTo>
                  <a:lnTo>
                    <a:pt x="437" y="126"/>
                  </a:lnTo>
                  <a:lnTo>
                    <a:pt x="436" y="123"/>
                  </a:lnTo>
                  <a:lnTo>
                    <a:pt x="434" y="121"/>
                  </a:lnTo>
                  <a:lnTo>
                    <a:pt x="432" y="117"/>
                  </a:lnTo>
                  <a:lnTo>
                    <a:pt x="431" y="115"/>
                  </a:lnTo>
                  <a:lnTo>
                    <a:pt x="428" y="113"/>
                  </a:lnTo>
                  <a:lnTo>
                    <a:pt x="426" y="111"/>
                  </a:lnTo>
                  <a:lnTo>
                    <a:pt x="422" y="110"/>
                  </a:lnTo>
                  <a:lnTo>
                    <a:pt x="418" y="107"/>
                  </a:lnTo>
                  <a:lnTo>
                    <a:pt x="412" y="106"/>
                  </a:lnTo>
                  <a:lnTo>
                    <a:pt x="405" y="105"/>
                  </a:lnTo>
                  <a:lnTo>
                    <a:pt x="397" y="104"/>
                  </a:lnTo>
                  <a:lnTo>
                    <a:pt x="391" y="104"/>
                  </a:lnTo>
                  <a:lnTo>
                    <a:pt x="385" y="103"/>
                  </a:lnTo>
                  <a:lnTo>
                    <a:pt x="380" y="103"/>
                  </a:lnTo>
                  <a:lnTo>
                    <a:pt x="378" y="103"/>
                  </a:lnTo>
                  <a:lnTo>
                    <a:pt x="378" y="101"/>
                  </a:lnTo>
                  <a:lnTo>
                    <a:pt x="378" y="95"/>
                  </a:lnTo>
                  <a:lnTo>
                    <a:pt x="378" y="93"/>
                  </a:lnTo>
                  <a:lnTo>
                    <a:pt x="378" y="91"/>
                  </a:lnTo>
                  <a:lnTo>
                    <a:pt x="378" y="89"/>
                  </a:lnTo>
                  <a:lnTo>
                    <a:pt x="378" y="85"/>
                  </a:lnTo>
                  <a:lnTo>
                    <a:pt x="378" y="83"/>
                  </a:lnTo>
                  <a:lnTo>
                    <a:pt x="379" y="83"/>
                  </a:lnTo>
                  <a:lnTo>
                    <a:pt x="387" y="82"/>
                  </a:lnTo>
                  <a:lnTo>
                    <a:pt x="397" y="82"/>
                  </a:lnTo>
                  <a:lnTo>
                    <a:pt x="409" y="82"/>
                  </a:lnTo>
                  <a:lnTo>
                    <a:pt x="422" y="82"/>
                  </a:lnTo>
                  <a:lnTo>
                    <a:pt x="437" y="82"/>
                  </a:lnTo>
                  <a:lnTo>
                    <a:pt x="447" y="82"/>
                  </a:lnTo>
                  <a:lnTo>
                    <a:pt x="447" y="82"/>
                  </a:lnTo>
                  <a:lnTo>
                    <a:pt x="454" y="82"/>
                  </a:lnTo>
                  <a:lnTo>
                    <a:pt x="457" y="82"/>
                  </a:lnTo>
                  <a:lnTo>
                    <a:pt x="457" y="82"/>
                  </a:lnTo>
                  <a:lnTo>
                    <a:pt x="461" y="81"/>
                  </a:lnTo>
                  <a:lnTo>
                    <a:pt x="462" y="81"/>
                  </a:lnTo>
                  <a:lnTo>
                    <a:pt x="464" y="81"/>
                  </a:lnTo>
                  <a:lnTo>
                    <a:pt x="465" y="80"/>
                  </a:lnTo>
                  <a:lnTo>
                    <a:pt x="466" y="79"/>
                  </a:lnTo>
                  <a:lnTo>
                    <a:pt x="467" y="78"/>
                  </a:lnTo>
                  <a:lnTo>
                    <a:pt x="467" y="78"/>
                  </a:lnTo>
                  <a:lnTo>
                    <a:pt x="467" y="77"/>
                  </a:lnTo>
                  <a:lnTo>
                    <a:pt x="467" y="77"/>
                  </a:lnTo>
                  <a:lnTo>
                    <a:pt x="467" y="76"/>
                  </a:lnTo>
                  <a:lnTo>
                    <a:pt x="466" y="76"/>
                  </a:lnTo>
                  <a:lnTo>
                    <a:pt x="466" y="76"/>
                  </a:lnTo>
                  <a:lnTo>
                    <a:pt x="466" y="75"/>
                  </a:lnTo>
                  <a:lnTo>
                    <a:pt x="464" y="74"/>
                  </a:lnTo>
                  <a:lnTo>
                    <a:pt x="464" y="74"/>
                  </a:lnTo>
                  <a:lnTo>
                    <a:pt x="462" y="72"/>
                  </a:lnTo>
                  <a:lnTo>
                    <a:pt x="455" y="71"/>
                  </a:lnTo>
                  <a:lnTo>
                    <a:pt x="447" y="70"/>
                  </a:lnTo>
                  <a:lnTo>
                    <a:pt x="433" y="70"/>
                  </a:lnTo>
                  <a:lnTo>
                    <a:pt x="433" y="70"/>
                  </a:lnTo>
                  <a:lnTo>
                    <a:pt x="419" y="70"/>
                  </a:lnTo>
                  <a:lnTo>
                    <a:pt x="405" y="70"/>
                  </a:lnTo>
                  <a:lnTo>
                    <a:pt x="392" y="71"/>
                  </a:lnTo>
                  <a:lnTo>
                    <a:pt x="380" y="71"/>
                  </a:lnTo>
                  <a:lnTo>
                    <a:pt x="378" y="71"/>
                  </a:lnTo>
                  <a:lnTo>
                    <a:pt x="378" y="69"/>
                  </a:lnTo>
                  <a:lnTo>
                    <a:pt x="378" y="60"/>
                  </a:lnTo>
                  <a:lnTo>
                    <a:pt x="378" y="51"/>
                  </a:lnTo>
                  <a:lnTo>
                    <a:pt x="378" y="50"/>
                  </a:lnTo>
                  <a:lnTo>
                    <a:pt x="379" y="50"/>
                  </a:lnTo>
                  <a:lnTo>
                    <a:pt x="387" y="47"/>
                  </a:lnTo>
                  <a:lnTo>
                    <a:pt x="394" y="45"/>
                  </a:lnTo>
                  <a:lnTo>
                    <a:pt x="400" y="44"/>
                  </a:lnTo>
                  <a:lnTo>
                    <a:pt x="404" y="43"/>
                  </a:lnTo>
                  <a:lnTo>
                    <a:pt x="404" y="43"/>
                  </a:lnTo>
                  <a:lnTo>
                    <a:pt x="407" y="41"/>
                  </a:lnTo>
                  <a:lnTo>
                    <a:pt x="410" y="39"/>
                  </a:lnTo>
                  <a:lnTo>
                    <a:pt x="410" y="39"/>
                  </a:lnTo>
                  <a:lnTo>
                    <a:pt x="414" y="35"/>
                  </a:lnTo>
                  <a:lnTo>
                    <a:pt x="417" y="32"/>
                  </a:lnTo>
                  <a:lnTo>
                    <a:pt x="420" y="29"/>
                  </a:lnTo>
                  <a:lnTo>
                    <a:pt x="421" y="24"/>
                  </a:lnTo>
                  <a:lnTo>
                    <a:pt x="421" y="24"/>
                  </a:lnTo>
                  <a:lnTo>
                    <a:pt x="424" y="19"/>
                  </a:lnTo>
                  <a:lnTo>
                    <a:pt x="424" y="13"/>
                  </a:lnTo>
                  <a:lnTo>
                    <a:pt x="424" y="9"/>
                  </a:lnTo>
                  <a:lnTo>
                    <a:pt x="422" y="7"/>
                  </a:lnTo>
                  <a:lnTo>
                    <a:pt x="420" y="5"/>
                  </a:lnTo>
                  <a:lnTo>
                    <a:pt x="418" y="5"/>
                  </a:lnTo>
                  <a:lnTo>
                    <a:pt x="418" y="5"/>
                  </a:lnTo>
                  <a:lnTo>
                    <a:pt x="417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6" y="5"/>
                  </a:lnTo>
                  <a:lnTo>
                    <a:pt x="415" y="6"/>
                  </a:lnTo>
                  <a:lnTo>
                    <a:pt x="415" y="6"/>
                  </a:lnTo>
                  <a:lnTo>
                    <a:pt x="414" y="8"/>
                  </a:lnTo>
                  <a:lnTo>
                    <a:pt x="414" y="8"/>
                  </a:lnTo>
                  <a:lnTo>
                    <a:pt x="414" y="10"/>
                  </a:lnTo>
                  <a:lnTo>
                    <a:pt x="413" y="12"/>
                  </a:lnTo>
                  <a:lnTo>
                    <a:pt x="413" y="12"/>
                  </a:lnTo>
                  <a:lnTo>
                    <a:pt x="413" y="16"/>
                  </a:lnTo>
                  <a:lnTo>
                    <a:pt x="413" y="19"/>
                  </a:lnTo>
                  <a:lnTo>
                    <a:pt x="412" y="22"/>
                  </a:lnTo>
                  <a:lnTo>
                    <a:pt x="410" y="24"/>
                  </a:lnTo>
                  <a:lnTo>
                    <a:pt x="410" y="24"/>
                  </a:lnTo>
                  <a:lnTo>
                    <a:pt x="408" y="28"/>
                  </a:lnTo>
                  <a:lnTo>
                    <a:pt x="406" y="30"/>
                  </a:lnTo>
                  <a:lnTo>
                    <a:pt x="403" y="32"/>
                  </a:lnTo>
                  <a:lnTo>
                    <a:pt x="398" y="34"/>
                  </a:lnTo>
                  <a:lnTo>
                    <a:pt x="393" y="36"/>
                  </a:lnTo>
                  <a:lnTo>
                    <a:pt x="386" y="37"/>
                  </a:lnTo>
                  <a:lnTo>
                    <a:pt x="379" y="39"/>
                  </a:lnTo>
                  <a:lnTo>
                    <a:pt x="369" y="39"/>
                  </a:lnTo>
                  <a:lnTo>
                    <a:pt x="369" y="39"/>
                  </a:lnTo>
                  <a:lnTo>
                    <a:pt x="366" y="39"/>
                  </a:lnTo>
                  <a:lnTo>
                    <a:pt x="361" y="39"/>
                  </a:lnTo>
                  <a:lnTo>
                    <a:pt x="357" y="39"/>
                  </a:lnTo>
                  <a:lnTo>
                    <a:pt x="350" y="37"/>
                  </a:lnTo>
                  <a:lnTo>
                    <a:pt x="350" y="37"/>
                  </a:lnTo>
                  <a:lnTo>
                    <a:pt x="345" y="37"/>
                  </a:lnTo>
                  <a:lnTo>
                    <a:pt x="340" y="36"/>
                  </a:lnTo>
                  <a:lnTo>
                    <a:pt x="337" y="35"/>
                  </a:lnTo>
                  <a:lnTo>
                    <a:pt x="334" y="33"/>
                  </a:lnTo>
                  <a:lnTo>
                    <a:pt x="334" y="33"/>
                  </a:lnTo>
                  <a:lnTo>
                    <a:pt x="332" y="32"/>
                  </a:lnTo>
                  <a:lnTo>
                    <a:pt x="330" y="30"/>
                  </a:lnTo>
                  <a:lnTo>
                    <a:pt x="328" y="28"/>
                  </a:lnTo>
                  <a:lnTo>
                    <a:pt x="326" y="25"/>
                  </a:lnTo>
                  <a:lnTo>
                    <a:pt x="326" y="24"/>
                  </a:lnTo>
                  <a:lnTo>
                    <a:pt x="326" y="24"/>
                  </a:lnTo>
                  <a:lnTo>
                    <a:pt x="324" y="15"/>
                  </a:lnTo>
                  <a:lnTo>
                    <a:pt x="324" y="13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3" y="11"/>
                  </a:lnTo>
                  <a:lnTo>
                    <a:pt x="323" y="11"/>
                  </a:lnTo>
                  <a:lnTo>
                    <a:pt x="323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2" y="10"/>
                  </a:lnTo>
                  <a:lnTo>
                    <a:pt x="321" y="10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9" y="11"/>
                  </a:lnTo>
                  <a:lnTo>
                    <a:pt x="317" y="11"/>
                  </a:lnTo>
                  <a:lnTo>
                    <a:pt x="317" y="11"/>
                  </a:lnTo>
                  <a:lnTo>
                    <a:pt x="316" y="12"/>
                  </a:lnTo>
                  <a:lnTo>
                    <a:pt x="316" y="12"/>
                  </a:lnTo>
                  <a:lnTo>
                    <a:pt x="316" y="13"/>
                  </a:lnTo>
                  <a:lnTo>
                    <a:pt x="315" y="13"/>
                  </a:lnTo>
                  <a:lnTo>
                    <a:pt x="315" y="13"/>
                  </a:lnTo>
                  <a:lnTo>
                    <a:pt x="315" y="15"/>
                  </a:lnTo>
                  <a:lnTo>
                    <a:pt x="315" y="16"/>
                  </a:lnTo>
                  <a:lnTo>
                    <a:pt x="315" y="17"/>
                  </a:lnTo>
                  <a:lnTo>
                    <a:pt x="315" y="19"/>
                  </a:lnTo>
                  <a:lnTo>
                    <a:pt x="315" y="19"/>
                  </a:lnTo>
                  <a:lnTo>
                    <a:pt x="315" y="21"/>
                  </a:lnTo>
                  <a:lnTo>
                    <a:pt x="316" y="24"/>
                  </a:lnTo>
                  <a:lnTo>
                    <a:pt x="316" y="24"/>
                  </a:lnTo>
                  <a:lnTo>
                    <a:pt x="316" y="27"/>
                  </a:lnTo>
                  <a:lnTo>
                    <a:pt x="317" y="30"/>
                  </a:lnTo>
                  <a:lnTo>
                    <a:pt x="317" y="30"/>
                  </a:lnTo>
                  <a:lnTo>
                    <a:pt x="319" y="32"/>
                  </a:lnTo>
                  <a:lnTo>
                    <a:pt x="321" y="35"/>
                  </a:lnTo>
                  <a:lnTo>
                    <a:pt x="323" y="39"/>
                  </a:lnTo>
                  <a:lnTo>
                    <a:pt x="326" y="42"/>
                  </a:lnTo>
                  <a:lnTo>
                    <a:pt x="332" y="44"/>
                  </a:lnTo>
                  <a:lnTo>
                    <a:pt x="339" y="46"/>
                  </a:lnTo>
                  <a:lnTo>
                    <a:pt x="350" y="48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66" y="52"/>
                  </a:lnTo>
                  <a:lnTo>
                    <a:pt x="366" y="60"/>
                  </a:lnTo>
                  <a:lnTo>
                    <a:pt x="366" y="60"/>
                  </a:lnTo>
                  <a:lnTo>
                    <a:pt x="366" y="63"/>
                  </a:lnTo>
                  <a:lnTo>
                    <a:pt x="366" y="66"/>
                  </a:lnTo>
                  <a:close/>
                  <a:moveTo>
                    <a:pt x="378" y="95"/>
                  </a:moveTo>
                  <a:lnTo>
                    <a:pt x="378" y="95"/>
                  </a:lnTo>
                  <a:lnTo>
                    <a:pt x="378" y="95"/>
                  </a:lnTo>
                  <a:close/>
                  <a:moveTo>
                    <a:pt x="321" y="142"/>
                  </a:moveTo>
                  <a:lnTo>
                    <a:pt x="325" y="140"/>
                  </a:lnTo>
                  <a:lnTo>
                    <a:pt x="328" y="139"/>
                  </a:lnTo>
                  <a:lnTo>
                    <a:pt x="328" y="139"/>
                  </a:lnTo>
                  <a:lnTo>
                    <a:pt x="334" y="137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44" y="134"/>
                  </a:lnTo>
                  <a:lnTo>
                    <a:pt x="349" y="133"/>
                  </a:lnTo>
                  <a:lnTo>
                    <a:pt x="355" y="132"/>
                  </a:lnTo>
                  <a:lnTo>
                    <a:pt x="361" y="130"/>
                  </a:lnTo>
                  <a:lnTo>
                    <a:pt x="361" y="126"/>
                  </a:lnTo>
                  <a:lnTo>
                    <a:pt x="361" y="117"/>
                  </a:lnTo>
                  <a:lnTo>
                    <a:pt x="346" y="120"/>
                  </a:lnTo>
                  <a:lnTo>
                    <a:pt x="335" y="121"/>
                  </a:lnTo>
                  <a:lnTo>
                    <a:pt x="327" y="123"/>
                  </a:lnTo>
                  <a:lnTo>
                    <a:pt x="324" y="124"/>
                  </a:lnTo>
                  <a:lnTo>
                    <a:pt x="323" y="127"/>
                  </a:lnTo>
                  <a:lnTo>
                    <a:pt x="321" y="128"/>
                  </a:lnTo>
                  <a:lnTo>
                    <a:pt x="321" y="128"/>
                  </a:lnTo>
                  <a:lnTo>
                    <a:pt x="321" y="130"/>
                  </a:lnTo>
                  <a:lnTo>
                    <a:pt x="320" y="132"/>
                  </a:lnTo>
                  <a:lnTo>
                    <a:pt x="320" y="132"/>
                  </a:lnTo>
                  <a:lnTo>
                    <a:pt x="320" y="133"/>
                  </a:lnTo>
                  <a:lnTo>
                    <a:pt x="320" y="134"/>
                  </a:lnTo>
                  <a:lnTo>
                    <a:pt x="320" y="134"/>
                  </a:lnTo>
                  <a:lnTo>
                    <a:pt x="320" y="136"/>
                  </a:lnTo>
                  <a:lnTo>
                    <a:pt x="320" y="137"/>
                  </a:lnTo>
                  <a:lnTo>
                    <a:pt x="320" y="137"/>
                  </a:lnTo>
                  <a:lnTo>
                    <a:pt x="320" y="138"/>
                  </a:lnTo>
                  <a:lnTo>
                    <a:pt x="320" y="139"/>
                  </a:lnTo>
                  <a:lnTo>
                    <a:pt x="320" y="140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0" y="141"/>
                  </a:lnTo>
                  <a:lnTo>
                    <a:pt x="321" y="142"/>
                  </a:lnTo>
                  <a:close/>
                  <a:moveTo>
                    <a:pt x="331" y="142"/>
                  </a:moveTo>
                  <a:lnTo>
                    <a:pt x="325" y="145"/>
                  </a:lnTo>
                  <a:lnTo>
                    <a:pt x="321" y="148"/>
                  </a:lnTo>
                  <a:lnTo>
                    <a:pt x="319" y="149"/>
                  </a:lnTo>
                  <a:lnTo>
                    <a:pt x="317" y="147"/>
                  </a:lnTo>
                  <a:lnTo>
                    <a:pt x="316" y="142"/>
                  </a:lnTo>
                  <a:lnTo>
                    <a:pt x="315" y="141"/>
                  </a:lnTo>
                  <a:lnTo>
                    <a:pt x="315" y="140"/>
                  </a:lnTo>
                  <a:lnTo>
                    <a:pt x="315" y="140"/>
                  </a:lnTo>
                  <a:lnTo>
                    <a:pt x="315" y="139"/>
                  </a:lnTo>
                  <a:lnTo>
                    <a:pt x="315" y="137"/>
                  </a:lnTo>
                  <a:lnTo>
                    <a:pt x="315" y="137"/>
                  </a:lnTo>
                  <a:lnTo>
                    <a:pt x="315" y="135"/>
                  </a:lnTo>
                  <a:lnTo>
                    <a:pt x="315" y="134"/>
                  </a:lnTo>
                  <a:lnTo>
                    <a:pt x="315" y="133"/>
                  </a:lnTo>
                  <a:lnTo>
                    <a:pt x="316" y="130"/>
                  </a:lnTo>
                  <a:lnTo>
                    <a:pt x="316" y="129"/>
                  </a:lnTo>
                  <a:lnTo>
                    <a:pt x="317" y="127"/>
                  </a:lnTo>
                  <a:lnTo>
                    <a:pt x="319" y="124"/>
                  </a:lnTo>
                  <a:lnTo>
                    <a:pt x="321" y="122"/>
                  </a:lnTo>
                  <a:lnTo>
                    <a:pt x="321" y="122"/>
                  </a:lnTo>
                  <a:lnTo>
                    <a:pt x="325" y="118"/>
                  </a:lnTo>
                  <a:lnTo>
                    <a:pt x="334" y="116"/>
                  </a:lnTo>
                  <a:lnTo>
                    <a:pt x="334" y="116"/>
                  </a:lnTo>
                  <a:lnTo>
                    <a:pt x="347" y="115"/>
                  </a:lnTo>
                  <a:lnTo>
                    <a:pt x="363" y="113"/>
                  </a:lnTo>
                  <a:lnTo>
                    <a:pt x="366" y="113"/>
                  </a:lnTo>
                  <a:lnTo>
                    <a:pt x="366" y="115"/>
                  </a:lnTo>
                  <a:lnTo>
                    <a:pt x="366" y="126"/>
                  </a:lnTo>
                  <a:lnTo>
                    <a:pt x="366" y="133"/>
                  </a:lnTo>
                  <a:lnTo>
                    <a:pt x="366" y="135"/>
                  </a:lnTo>
                  <a:lnTo>
                    <a:pt x="363" y="135"/>
                  </a:lnTo>
                  <a:lnTo>
                    <a:pt x="357" y="135"/>
                  </a:lnTo>
                  <a:lnTo>
                    <a:pt x="350" y="136"/>
                  </a:lnTo>
                  <a:lnTo>
                    <a:pt x="345" y="137"/>
                  </a:lnTo>
                  <a:lnTo>
                    <a:pt x="339" y="139"/>
                  </a:lnTo>
                  <a:lnTo>
                    <a:pt x="339" y="139"/>
                  </a:lnTo>
                  <a:lnTo>
                    <a:pt x="335" y="140"/>
                  </a:lnTo>
                  <a:lnTo>
                    <a:pt x="331" y="142"/>
                  </a:lnTo>
                  <a:close/>
                  <a:moveTo>
                    <a:pt x="361" y="148"/>
                  </a:moveTo>
                  <a:lnTo>
                    <a:pt x="352" y="149"/>
                  </a:lnTo>
                  <a:lnTo>
                    <a:pt x="345" y="150"/>
                  </a:lnTo>
                  <a:lnTo>
                    <a:pt x="338" y="152"/>
                  </a:lnTo>
                  <a:lnTo>
                    <a:pt x="334" y="156"/>
                  </a:lnTo>
                  <a:lnTo>
                    <a:pt x="334" y="156"/>
                  </a:lnTo>
                  <a:lnTo>
                    <a:pt x="327" y="161"/>
                  </a:lnTo>
                  <a:lnTo>
                    <a:pt x="327" y="161"/>
                  </a:lnTo>
                  <a:lnTo>
                    <a:pt x="328" y="162"/>
                  </a:lnTo>
                  <a:lnTo>
                    <a:pt x="330" y="163"/>
                  </a:lnTo>
                  <a:lnTo>
                    <a:pt x="331" y="164"/>
                  </a:lnTo>
                  <a:lnTo>
                    <a:pt x="332" y="164"/>
                  </a:lnTo>
                  <a:lnTo>
                    <a:pt x="335" y="165"/>
                  </a:lnTo>
                  <a:lnTo>
                    <a:pt x="338" y="167"/>
                  </a:lnTo>
                  <a:lnTo>
                    <a:pt x="338" y="167"/>
                  </a:lnTo>
                  <a:lnTo>
                    <a:pt x="343" y="167"/>
                  </a:lnTo>
                  <a:lnTo>
                    <a:pt x="349" y="167"/>
                  </a:lnTo>
                  <a:lnTo>
                    <a:pt x="355" y="168"/>
                  </a:lnTo>
                  <a:lnTo>
                    <a:pt x="361" y="168"/>
                  </a:lnTo>
                  <a:lnTo>
                    <a:pt x="361" y="148"/>
                  </a:lnTo>
                  <a:close/>
                  <a:moveTo>
                    <a:pt x="344" y="147"/>
                  </a:moveTo>
                  <a:lnTo>
                    <a:pt x="352" y="145"/>
                  </a:lnTo>
                  <a:lnTo>
                    <a:pt x="362" y="144"/>
                  </a:lnTo>
                  <a:lnTo>
                    <a:pt x="365" y="144"/>
                  </a:lnTo>
                  <a:lnTo>
                    <a:pt x="365" y="146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3" y="172"/>
                  </a:lnTo>
                  <a:lnTo>
                    <a:pt x="356" y="171"/>
                  </a:lnTo>
                  <a:lnTo>
                    <a:pt x="348" y="171"/>
                  </a:lnTo>
                  <a:lnTo>
                    <a:pt x="343" y="171"/>
                  </a:lnTo>
                  <a:lnTo>
                    <a:pt x="338" y="170"/>
                  </a:lnTo>
                  <a:lnTo>
                    <a:pt x="337" y="170"/>
                  </a:lnTo>
                  <a:lnTo>
                    <a:pt x="334" y="170"/>
                  </a:lnTo>
                  <a:lnTo>
                    <a:pt x="331" y="169"/>
                  </a:lnTo>
                  <a:lnTo>
                    <a:pt x="327" y="168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25" y="164"/>
                  </a:lnTo>
                  <a:lnTo>
                    <a:pt x="324" y="163"/>
                  </a:lnTo>
                  <a:lnTo>
                    <a:pt x="324" y="162"/>
                  </a:lnTo>
                  <a:lnTo>
                    <a:pt x="323" y="161"/>
                  </a:lnTo>
                  <a:lnTo>
                    <a:pt x="322" y="159"/>
                  </a:lnTo>
                  <a:lnTo>
                    <a:pt x="324" y="159"/>
                  </a:lnTo>
                  <a:lnTo>
                    <a:pt x="332" y="152"/>
                  </a:lnTo>
                  <a:lnTo>
                    <a:pt x="336" y="149"/>
                  </a:lnTo>
                  <a:lnTo>
                    <a:pt x="344" y="147"/>
                  </a:lnTo>
                  <a:close/>
                  <a:moveTo>
                    <a:pt x="398" y="230"/>
                  </a:moveTo>
                  <a:lnTo>
                    <a:pt x="393" y="229"/>
                  </a:lnTo>
                  <a:lnTo>
                    <a:pt x="387" y="229"/>
                  </a:lnTo>
                  <a:lnTo>
                    <a:pt x="382" y="228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1" y="228"/>
                  </a:lnTo>
                  <a:lnTo>
                    <a:pt x="362" y="229"/>
                  </a:lnTo>
                  <a:lnTo>
                    <a:pt x="352" y="230"/>
                  </a:lnTo>
                  <a:lnTo>
                    <a:pt x="340" y="232"/>
                  </a:lnTo>
                  <a:lnTo>
                    <a:pt x="340" y="234"/>
                  </a:lnTo>
                  <a:lnTo>
                    <a:pt x="340" y="240"/>
                  </a:lnTo>
                  <a:lnTo>
                    <a:pt x="340" y="240"/>
                  </a:lnTo>
                  <a:lnTo>
                    <a:pt x="342" y="242"/>
                  </a:lnTo>
                  <a:lnTo>
                    <a:pt x="342" y="245"/>
                  </a:lnTo>
                  <a:lnTo>
                    <a:pt x="344" y="250"/>
                  </a:lnTo>
                  <a:lnTo>
                    <a:pt x="345" y="253"/>
                  </a:lnTo>
                  <a:lnTo>
                    <a:pt x="345" y="253"/>
                  </a:lnTo>
                  <a:lnTo>
                    <a:pt x="348" y="256"/>
                  </a:lnTo>
                  <a:lnTo>
                    <a:pt x="352" y="258"/>
                  </a:lnTo>
                  <a:lnTo>
                    <a:pt x="359" y="260"/>
                  </a:lnTo>
                  <a:lnTo>
                    <a:pt x="368" y="261"/>
                  </a:lnTo>
                  <a:lnTo>
                    <a:pt x="377" y="260"/>
                  </a:lnTo>
                  <a:lnTo>
                    <a:pt x="383" y="258"/>
                  </a:lnTo>
                  <a:lnTo>
                    <a:pt x="389" y="256"/>
                  </a:lnTo>
                  <a:lnTo>
                    <a:pt x="392" y="254"/>
                  </a:lnTo>
                  <a:lnTo>
                    <a:pt x="392" y="254"/>
                  </a:lnTo>
                  <a:lnTo>
                    <a:pt x="394" y="251"/>
                  </a:lnTo>
                  <a:lnTo>
                    <a:pt x="396" y="247"/>
                  </a:lnTo>
                  <a:lnTo>
                    <a:pt x="397" y="243"/>
                  </a:lnTo>
                  <a:lnTo>
                    <a:pt x="398" y="239"/>
                  </a:lnTo>
                  <a:lnTo>
                    <a:pt x="398" y="239"/>
                  </a:lnTo>
                  <a:lnTo>
                    <a:pt x="398" y="230"/>
                  </a:lnTo>
                  <a:close/>
                  <a:moveTo>
                    <a:pt x="387" y="225"/>
                  </a:moveTo>
                  <a:lnTo>
                    <a:pt x="394" y="225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8"/>
                  </a:lnTo>
                  <a:lnTo>
                    <a:pt x="402" y="239"/>
                  </a:lnTo>
                  <a:lnTo>
                    <a:pt x="402" y="239"/>
                  </a:lnTo>
                  <a:lnTo>
                    <a:pt x="402" y="244"/>
                  </a:lnTo>
                  <a:lnTo>
                    <a:pt x="400" y="249"/>
                  </a:lnTo>
                  <a:lnTo>
                    <a:pt x="398" y="253"/>
                  </a:lnTo>
                  <a:lnTo>
                    <a:pt x="395" y="256"/>
                  </a:lnTo>
                  <a:lnTo>
                    <a:pt x="391" y="261"/>
                  </a:lnTo>
                  <a:lnTo>
                    <a:pt x="384" y="263"/>
                  </a:lnTo>
                  <a:lnTo>
                    <a:pt x="377" y="264"/>
                  </a:lnTo>
                  <a:lnTo>
                    <a:pt x="368" y="265"/>
                  </a:lnTo>
                  <a:lnTo>
                    <a:pt x="368" y="265"/>
                  </a:lnTo>
                  <a:lnTo>
                    <a:pt x="358" y="264"/>
                  </a:lnTo>
                  <a:lnTo>
                    <a:pt x="351" y="263"/>
                  </a:lnTo>
                  <a:lnTo>
                    <a:pt x="348" y="261"/>
                  </a:lnTo>
                  <a:lnTo>
                    <a:pt x="345" y="260"/>
                  </a:lnTo>
                  <a:lnTo>
                    <a:pt x="343" y="257"/>
                  </a:lnTo>
                  <a:lnTo>
                    <a:pt x="342" y="255"/>
                  </a:lnTo>
                  <a:lnTo>
                    <a:pt x="339" y="251"/>
                  </a:lnTo>
                  <a:lnTo>
                    <a:pt x="338" y="246"/>
                  </a:lnTo>
                  <a:lnTo>
                    <a:pt x="337" y="243"/>
                  </a:lnTo>
                  <a:lnTo>
                    <a:pt x="337" y="240"/>
                  </a:lnTo>
                  <a:lnTo>
                    <a:pt x="337" y="240"/>
                  </a:lnTo>
                  <a:lnTo>
                    <a:pt x="337" y="237"/>
                  </a:lnTo>
                  <a:lnTo>
                    <a:pt x="337" y="234"/>
                  </a:lnTo>
                  <a:lnTo>
                    <a:pt x="337" y="232"/>
                  </a:lnTo>
                  <a:lnTo>
                    <a:pt x="337" y="230"/>
                  </a:lnTo>
                  <a:lnTo>
                    <a:pt x="337" y="228"/>
                  </a:lnTo>
                  <a:lnTo>
                    <a:pt x="338" y="228"/>
                  </a:lnTo>
                  <a:lnTo>
                    <a:pt x="351" y="226"/>
                  </a:lnTo>
                  <a:lnTo>
                    <a:pt x="362" y="225"/>
                  </a:lnTo>
                  <a:lnTo>
                    <a:pt x="371" y="225"/>
                  </a:lnTo>
                  <a:lnTo>
                    <a:pt x="378" y="223"/>
                  </a:lnTo>
                  <a:lnTo>
                    <a:pt x="378" y="223"/>
                  </a:lnTo>
                  <a:lnTo>
                    <a:pt x="382" y="223"/>
                  </a:lnTo>
                  <a:lnTo>
                    <a:pt x="387" y="225"/>
                  </a:lnTo>
                  <a:close/>
                  <a:moveTo>
                    <a:pt x="381" y="167"/>
                  </a:moveTo>
                  <a:lnTo>
                    <a:pt x="385" y="167"/>
                  </a:lnTo>
                  <a:lnTo>
                    <a:pt x="389" y="167"/>
                  </a:lnTo>
                  <a:lnTo>
                    <a:pt x="389" y="167"/>
                  </a:lnTo>
                  <a:lnTo>
                    <a:pt x="393" y="167"/>
                  </a:lnTo>
                  <a:lnTo>
                    <a:pt x="396" y="165"/>
                  </a:lnTo>
                  <a:lnTo>
                    <a:pt x="396" y="165"/>
                  </a:lnTo>
                  <a:lnTo>
                    <a:pt x="401" y="164"/>
                  </a:lnTo>
                  <a:lnTo>
                    <a:pt x="404" y="163"/>
                  </a:lnTo>
                  <a:lnTo>
                    <a:pt x="407" y="162"/>
                  </a:lnTo>
                  <a:lnTo>
                    <a:pt x="410" y="161"/>
                  </a:lnTo>
                  <a:lnTo>
                    <a:pt x="408" y="159"/>
                  </a:lnTo>
                  <a:lnTo>
                    <a:pt x="407" y="158"/>
                  </a:lnTo>
                  <a:lnTo>
                    <a:pt x="404" y="156"/>
                  </a:lnTo>
                  <a:lnTo>
                    <a:pt x="402" y="153"/>
                  </a:lnTo>
                  <a:lnTo>
                    <a:pt x="402" y="153"/>
                  </a:lnTo>
                  <a:lnTo>
                    <a:pt x="397" y="152"/>
                  </a:lnTo>
                  <a:lnTo>
                    <a:pt x="392" y="150"/>
                  </a:lnTo>
                  <a:lnTo>
                    <a:pt x="387" y="149"/>
                  </a:lnTo>
                  <a:lnTo>
                    <a:pt x="381" y="148"/>
                  </a:lnTo>
                  <a:lnTo>
                    <a:pt x="381" y="167"/>
                  </a:lnTo>
                  <a:close/>
                  <a:moveTo>
                    <a:pt x="389" y="171"/>
                  </a:moveTo>
                  <a:lnTo>
                    <a:pt x="384" y="171"/>
                  </a:lnTo>
                  <a:lnTo>
                    <a:pt x="379" y="171"/>
                  </a:lnTo>
                  <a:lnTo>
                    <a:pt x="377" y="171"/>
                  </a:lnTo>
                  <a:lnTo>
                    <a:pt x="377" y="169"/>
                  </a:lnTo>
                  <a:lnTo>
                    <a:pt x="377" y="146"/>
                  </a:lnTo>
                  <a:lnTo>
                    <a:pt x="377" y="142"/>
                  </a:lnTo>
                  <a:lnTo>
                    <a:pt x="380" y="144"/>
                  </a:lnTo>
                  <a:lnTo>
                    <a:pt x="387" y="145"/>
                  </a:lnTo>
                  <a:lnTo>
                    <a:pt x="393" y="147"/>
                  </a:lnTo>
                  <a:lnTo>
                    <a:pt x="398" y="148"/>
                  </a:lnTo>
                  <a:lnTo>
                    <a:pt x="403" y="150"/>
                  </a:lnTo>
                  <a:lnTo>
                    <a:pt x="403" y="150"/>
                  </a:lnTo>
                  <a:lnTo>
                    <a:pt x="406" y="151"/>
                  </a:lnTo>
                  <a:lnTo>
                    <a:pt x="409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7" y="162"/>
                  </a:lnTo>
                  <a:lnTo>
                    <a:pt x="415" y="163"/>
                  </a:lnTo>
                  <a:lnTo>
                    <a:pt x="409" y="165"/>
                  </a:lnTo>
                  <a:lnTo>
                    <a:pt x="405" y="168"/>
                  </a:lnTo>
                  <a:lnTo>
                    <a:pt x="405" y="168"/>
                  </a:lnTo>
                  <a:lnTo>
                    <a:pt x="402" y="169"/>
                  </a:lnTo>
                  <a:lnTo>
                    <a:pt x="397" y="170"/>
                  </a:lnTo>
                  <a:lnTo>
                    <a:pt x="397" y="170"/>
                  </a:lnTo>
                  <a:lnTo>
                    <a:pt x="393" y="170"/>
                  </a:lnTo>
                  <a:lnTo>
                    <a:pt x="389" y="171"/>
                  </a:lnTo>
                  <a:close/>
                  <a:moveTo>
                    <a:pt x="382" y="117"/>
                  </a:moveTo>
                  <a:lnTo>
                    <a:pt x="381" y="121"/>
                  </a:lnTo>
                  <a:lnTo>
                    <a:pt x="381" y="123"/>
                  </a:lnTo>
                  <a:lnTo>
                    <a:pt x="381" y="124"/>
                  </a:lnTo>
                  <a:lnTo>
                    <a:pt x="381" y="124"/>
                  </a:lnTo>
                  <a:lnTo>
                    <a:pt x="381" y="130"/>
                  </a:lnTo>
                  <a:lnTo>
                    <a:pt x="386" y="132"/>
                  </a:lnTo>
                  <a:lnTo>
                    <a:pt x="392" y="133"/>
                  </a:lnTo>
                  <a:lnTo>
                    <a:pt x="397" y="134"/>
                  </a:lnTo>
                  <a:lnTo>
                    <a:pt x="403" y="135"/>
                  </a:lnTo>
                  <a:lnTo>
                    <a:pt x="407" y="137"/>
                  </a:lnTo>
                  <a:lnTo>
                    <a:pt x="412" y="138"/>
                  </a:lnTo>
                  <a:lnTo>
                    <a:pt x="412" y="138"/>
                  </a:lnTo>
                  <a:lnTo>
                    <a:pt x="415" y="140"/>
                  </a:lnTo>
                  <a:lnTo>
                    <a:pt x="417" y="142"/>
                  </a:lnTo>
                  <a:lnTo>
                    <a:pt x="421" y="146"/>
                  </a:lnTo>
                  <a:lnTo>
                    <a:pt x="421" y="145"/>
                  </a:lnTo>
                  <a:lnTo>
                    <a:pt x="421" y="145"/>
                  </a:lnTo>
                  <a:lnTo>
                    <a:pt x="422" y="142"/>
                  </a:lnTo>
                  <a:lnTo>
                    <a:pt x="422" y="140"/>
                  </a:lnTo>
                  <a:lnTo>
                    <a:pt x="422" y="140"/>
                  </a:lnTo>
                  <a:lnTo>
                    <a:pt x="422" y="139"/>
                  </a:lnTo>
                  <a:lnTo>
                    <a:pt x="424" y="137"/>
                  </a:lnTo>
                  <a:lnTo>
                    <a:pt x="424" y="137"/>
                  </a:lnTo>
                  <a:lnTo>
                    <a:pt x="424" y="135"/>
                  </a:lnTo>
                  <a:lnTo>
                    <a:pt x="424" y="132"/>
                  </a:lnTo>
                  <a:lnTo>
                    <a:pt x="424" y="132"/>
                  </a:lnTo>
                  <a:lnTo>
                    <a:pt x="422" y="129"/>
                  </a:lnTo>
                  <a:lnTo>
                    <a:pt x="422" y="127"/>
                  </a:lnTo>
                  <a:lnTo>
                    <a:pt x="422" y="127"/>
                  </a:lnTo>
                  <a:lnTo>
                    <a:pt x="421" y="125"/>
                  </a:lnTo>
                  <a:lnTo>
                    <a:pt x="419" y="123"/>
                  </a:lnTo>
                  <a:lnTo>
                    <a:pt x="415" y="121"/>
                  </a:lnTo>
                  <a:lnTo>
                    <a:pt x="407" y="120"/>
                  </a:lnTo>
                  <a:lnTo>
                    <a:pt x="396" y="118"/>
                  </a:lnTo>
                  <a:lnTo>
                    <a:pt x="382" y="117"/>
                  </a:lnTo>
                  <a:close/>
                  <a:moveTo>
                    <a:pt x="378" y="121"/>
                  </a:moveTo>
                  <a:lnTo>
                    <a:pt x="378" y="115"/>
                  </a:lnTo>
                  <a:lnTo>
                    <a:pt x="378" y="113"/>
                  </a:lnTo>
                  <a:lnTo>
                    <a:pt x="380" y="113"/>
                  </a:lnTo>
                  <a:lnTo>
                    <a:pt x="396" y="114"/>
                  </a:lnTo>
                  <a:lnTo>
                    <a:pt x="408" y="115"/>
                  </a:lnTo>
                  <a:lnTo>
                    <a:pt x="417" y="117"/>
                  </a:lnTo>
                  <a:lnTo>
                    <a:pt x="422" y="120"/>
                  </a:lnTo>
                  <a:lnTo>
                    <a:pt x="422" y="120"/>
                  </a:lnTo>
                  <a:lnTo>
                    <a:pt x="425" y="123"/>
                  </a:lnTo>
                  <a:lnTo>
                    <a:pt x="426" y="126"/>
                  </a:lnTo>
                  <a:lnTo>
                    <a:pt x="427" y="128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8" y="135"/>
                  </a:lnTo>
                  <a:lnTo>
                    <a:pt x="427" y="137"/>
                  </a:lnTo>
                  <a:lnTo>
                    <a:pt x="427" y="139"/>
                  </a:lnTo>
                  <a:lnTo>
                    <a:pt x="427" y="141"/>
                  </a:lnTo>
                  <a:lnTo>
                    <a:pt x="427" y="141"/>
                  </a:lnTo>
                  <a:lnTo>
                    <a:pt x="427" y="144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5" y="148"/>
                  </a:lnTo>
                  <a:lnTo>
                    <a:pt x="425" y="150"/>
                  </a:lnTo>
                  <a:lnTo>
                    <a:pt x="424" y="153"/>
                  </a:lnTo>
                  <a:lnTo>
                    <a:pt x="421" y="151"/>
                  </a:lnTo>
                  <a:lnTo>
                    <a:pt x="414" y="146"/>
                  </a:lnTo>
                  <a:lnTo>
                    <a:pt x="414" y="146"/>
                  </a:lnTo>
                  <a:lnTo>
                    <a:pt x="413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6" y="140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396" y="137"/>
                  </a:lnTo>
                  <a:lnTo>
                    <a:pt x="391" y="136"/>
                  </a:lnTo>
                  <a:lnTo>
                    <a:pt x="385" y="135"/>
                  </a:lnTo>
                  <a:lnTo>
                    <a:pt x="379" y="135"/>
                  </a:lnTo>
                  <a:lnTo>
                    <a:pt x="377" y="135"/>
                  </a:lnTo>
                  <a:lnTo>
                    <a:pt x="377" y="133"/>
                  </a:lnTo>
                  <a:lnTo>
                    <a:pt x="378" y="124"/>
                  </a:lnTo>
                  <a:lnTo>
                    <a:pt x="378" y="124"/>
                  </a:lnTo>
                  <a:lnTo>
                    <a:pt x="378" y="123"/>
                  </a:lnTo>
                  <a:lnTo>
                    <a:pt x="378" y="121"/>
                  </a:lnTo>
                  <a:lnTo>
                    <a:pt x="378" y="121"/>
                  </a:lnTo>
                  <a:close/>
                  <a:moveTo>
                    <a:pt x="34" y="281"/>
                  </a:moveTo>
                  <a:lnTo>
                    <a:pt x="45" y="267"/>
                  </a:lnTo>
                  <a:lnTo>
                    <a:pt x="55" y="255"/>
                  </a:lnTo>
                  <a:lnTo>
                    <a:pt x="62" y="245"/>
                  </a:lnTo>
                  <a:lnTo>
                    <a:pt x="65" y="239"/>
                  </a:lnTo>
                  <a:lnTo>
                    <a:pt x="65" y="239"/>
                  </a:lnTo>
                  <a:lnTo>
                    <a:pt x="68" y="234"/>
                  </a:lnTo>
                  <a:lnTo>
                    <a:pt x="70" y="230"/>
                  </a:lnTo>
                  <a:lnTo>
                    <a:pt x="70" y="230"/>
                  </a:lnTo>
                  <a:lnTo>
                    <a:pt x="72" y="226"/>
                  </a:lnTo>
                  <a:lnTo>
                    <a:pt x="74" y="221"/>
                  </a:lnTo>
                  <a:lnTo>
                    <a:pt x="74" y="221"/>
                  </a:lnTo>
                  <a:lnTo>
                    <a:pt x="76" y="218"/>
                  </a:lnTo>
                  <a:lnTo>
                    <a:pt x="77" y="214"/>
                  </a:lnTo>
                  <a:lnTo>
                    <a:pt x="78" y="210"/>
                  </a:lnTo>
                  <a:lnTo>
                    <a:pt x="78" y="207"/>
                  </a:lnTo>
                  <a:lnTo>
                    <a:pt x="78" y="207"/>
                  </a:lnTo>
                  <a:lnTo>
                    <a:pt x="79" y="204"/>
                  </a:lnTo>
                  <a:lnTo>
                    <a:pt x="79" y="199"/>
                  </a:lnTo>
                  <a:lnTo>
                    <a:pt x="79" y="195"/>
                  </a:lnTo>
                  <a:lnTo>
                    <a:pt x="79" y="188"/>
                  </a:lnTo>
                  <a:lnTo>
                    <a:pt x="79" y="147"/>
                  </a:lnTo>
                  <a:lnTo>
                    <a:pt x="79" y="147"/>
                  </a:lnTo>
                  <a:lnTo>
                    <a:pt x="79" y="79"/>
                  </a:lnTo>
                  <a:lnTo>
                    <a:pt x="79" y="64"/>
                  </a:lnTo>
                  <a:lnTo>
                    <a:pt x="79" y="53"/>
                  </a:lnTo>
                  <a:lnTo>
                    <a:pt x="79" y="44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79" y="36"/>
                  </a:lnTo>
                  <a:lnTo>
                    <a:pt x="79" y="34"/>
                  </a:lnTo>
                  <a:lnTo>
                    <a:pt x="79" y="31"/>
                  </a:lnTo>
                  <a:lnTo>
                    <a:pt x="79" y="28"/>
                  </a:lnTo>
                  <a:lnTo>
                    <a:pt x="79" y="28"/>
                  </a:lnTo>
                  <a:lnTo>
                    <a:pt x="79" y="25"/>
                  </a:lnTo>
                  <a:lnTo>
                    <a:pt x="80" y="22"/>
                  </a:lnTo>
                  <a:lnTo>
                    <a:pt x="81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17"/>
                  </a:lnTo>
                  <a:lnTo>
                    <a:pt x="86" y="17"/>
                  </a:lnTo>
                  <a:lnTo>
                    <a:pt x="88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2" y="17"/>
                  </a:lnTo>
                  <a:lnTo>
                    <a:pt x="94" y="18"/>
                  </a:lnTo>
                  <a:lnTo>
                    <a:pt x="95" y="20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8" y="25"/>
                  </a:lnTo>
                  <a:lnTo>
                    <a:pt x="98" y="29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98" y="40"/>
                  </a:lnTo>
                  <a:lnTo>
                    <a:pt x="98" y="45"/>
                  </a:lnTo>
                  <a:lnTo>
                    <a:pt x="98" y="52"/>
                  </a:lnTo>
                  <a:lnTo>
                    <a:pt x="98" y="59"/>
                  </a:lnTo>
                  <a:lnTo>
                    <a:pt x="98" y="59"/>
                  </a:lnTo>
                  <a:lnTo>
                    <a:pt x="98" y="121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9" y="170"/>
                  </a:lnTo>
                  <a:lnTo>
                    <a:pt x="99" y="181"/>
                  </a:lnTo>
                  <a:lnTo>
                    <a:pt x="99" y="190"/>
                  </a:lnTo>
                  <a:lnTo>
                    <a:pt x="100" y="195"/>
                  </a:lnTo>
                  <a:lnTo>
                    <a:pt x="100" y="198"/>
                  </a:lnTo>
                  <a:lnTo>
                    <a:pt x="101" y="203"/>
                  </a:lnTo>
                  <a:lnTo>
                    <a:pt x="102" y="206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104" y="214"/>
                  </a:lnTo>
                  <a:lnTo>
                    <a:pt x="105" y="218"/>
                  </a:lnTo>
                  <a:lnTo>
                    <a:pt x="106" y="222"/>
                  </a:lnTo>
                  <a:lnTo>
                    <a:pt x="109" y="228"/>
                  </a:lnTo>
                  <a:lnTo>
                    <a:pt x="109" y="228"/>
                  </a:lnTo>
                  <a:lnTo>
                    <a:pt x="112" y="233"/>
                  </a:lnTo>
                  <a:lnTo>
                    <a:pt x="114" y="238"/>
                  </a:lnTo>
                  <a:lnTo>
                    <a:pt x="116" y="243"/>
                  </a:lnTo>
                  <a:lnTo>
                    <a:pt x="120" y="249"/>
                  </a:lnTo>
                  <a:lnTo>
                    <a:pt x="123" y="254"/>
                  </a:lnTo>
                  <a:lnTo>
                    <a:pt x="128" y="262"/>
                  </a:lnTo>
                  <a:lnTo>
                    <a:pt x="135" y="272"/>
                  </a:lnTo>
                  <a:lnTo>
                    <a:pt x="142" y="281"/>
                  </a:lnTo>
                  <a:lnTo>
                    <a:pt x="144" y="280"/>
                  </a:lnTo>
                  <a:lnTo>
                    <a:pt x="144" y="280"/>
                  </a:lnTo>
                  <a:lnTo>
                    <a:pt x="146" y="277"/>
                  </a:lnTo>
                  <a:lnTo>
                    <a:pt x="147" y="275"/>
                  </a:lnTo>
                  <a:lnTo>
                    <a:pt x="148" y="272"/>
                  </a:lnTo>
                  <a:lnTo>
                    <a:pt x="149" y="267"/>
                  </a:lnTo>
                  <a:lnTo>
                    <a:pt x="151" y="262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52" y="246"/>
                  </a:lnTo>
                  <a:lnTo>
                    <a:pt x="153" y="237"/>
                  </a:lnTo>
                  <a:lnTo>
                    <a:pt x="155" y="226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120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3"/>
                  </a:lnTo>
                  <a:lnTo>
                    <a:pt x="155" y="99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52" y="64"/>
                  </a:lnTo>
                  <a:lnTo>
                    <a:pt x="152" y="60"/>
                  </a:lnTo>
                  <a:lnTo>
                    <a:pt x="152" y="57"/>
                  </a:lnTo>
                  <a:lnTo>
                    <a:pt x="152" y="53"/>
                  </a:lnTo>
                  <a:lnTo>
                    <a:pt x="151" y="48"/>
                  </a:lnTo>
                  <a:lnTo>
                    <a:pt x="152" y="45"/>
                  </a:lnTo>
                  <a:lnTo>
                    <a:pt x="152" y="43"/>
                  </a:lnTo>
                  <a:lnTo>
                    <a:pt x="155" y="41"/>
                  </a:lnTo>
                  <a:lnTo>
                    <a:pt x="156" y="40"/>
                  </a:lnTo>
                  <a:lnTo>
                    <a:pt x="157" y="39"/>
                  </a:lnTo>
                  <a:lnTo>
                    <a:pt x="159" y="37"/>
                  </a:lnTo>
                  <a:lnTo>
                    <a:pt x="161" y="37"/>
                  </a:lnTo>
                  <a:lnTo>
                    <a:pt x="161" y="37"/>
                  </a:lnTo>
                  <a:lnTo>
                    <a:pt x="163" y="37"/>
                  </a:lnTo>
                  <a:lnTo>
                    <a:pt x="164" y="37"/>
                  </a:lnTo>
                  <a:lnTo>
                    <a:pt x="167" y="39"/>
                  </a:lnTo>
                  <a:lnTo>
                    <a:pt x="168" y="41"/>
                  </a:lnTo>
                  <a:lnTo>
                    <a:pt x="169" y="41"/>
                  </a:lnTo>
                  <a:lnTo>
                    <a:pt x="169" y="41"/>
                  </a:lnTo>
                  <a:lnTo>
                    <a:pt x="169" y="42"/>
                  </a:lnTo>
                  <a:lnTo>
                    <a:pt x="170" y="44"/>
                  </a:lnTo>
                  <a:lnTo>
                    <a:pt x="170" y="46"/>
                  </a:lnTo>
                  <a:lnTo>
                    <a:pt x="171" y="50"/>
                  </a:lnTo>
                  <a:lnTo>
                    <a:pt x="171" y="58"/>
                  </a:lnTo>
                  <a:lnTo>
                    <a:pt x="171" y="58"/>
                  </a:lnTo>
                  <a:lnTo>
                    <a:pt x="172" y="81"/>
                  </a:lnTo>
                  <a:lnTo>
                    <a:pt x="173" y="104"/>
                  </a:lnTo>
                  <a:lnTo>
                    <a:pt x="173" y="104"/>
                  </a:lnTo>
                  <a:lnTo>
                    <a:pt x="173" y="113"/>
                  </a:lnTo>
                  <a:lnTo>
                    <a:pt x="173" y="126"/>
                  </a:lnTo>
                  <a:lnTo>
                    <a:pt x="173" y="133"/>
                  </a:lnTo>
                  <a:lnTo>
                    <a:pt x="173" y="140"/>
                  </a:lnTo>
                  <a:lnTo>
                    <a:pt x="173" y="14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60"/>
                  </a:lnTo>
                  <a:lnTo>
                    <a:pt x="173" y="160"/>
                  </a:lnTo>
                  <a:lnTo>
                    <a:pt x="173" y="177"/>
                  </a:lnTo>
                  <a:lnTo>
                    <a:pt x="173" y="193"/>
                  </a:lnTo>
                  <a:lnTo>
                    <a:pt x="173" y="205"/>
                  </a:lnTo>
                  <a:lnTo>
                    <a:pt x="173" y="214"/>
                  </a:lnTo>
                  <a:lnTo>
                    <a:pt x="173" y="214"/>
                  </a:lnTo>
                  <a:lnTo>
                    <a:pt x="173" y="222"/>
                  </a:lnTo>
                  <a:lnTo>
                    <a:pt x="173" y="232"/>
                  </a:lnTo>
                  <a:lnTo>
                    <a:pt x="172" y="243"/>
                  </a:lnTo>
                  <a:lnTo>
                    <a:pt x="171" y="256"/>
                  </a:lnTo>
                  <a:lnTo>
                    <a:pt x="171" y="263"/>
                  </a:lnTo>
                  <a:lnTo>
                    <a:pt x="170" y="269"/>
                  </a:lnTo>
                  <a:lnTo>
                    <a:pt x="168" y="275"/>
                  </a:lnTo>
                  <a:lnTo>
                    <a:pt x="165" y="280"/>
                  </a:lnTo>
                  <a:lnTo>
                    <a:pt x="163" y="286"/>
                  </a:lnTo>
                  <a:lnTo>
                    <a:pt x="160" y="291"/>
                  </a:lnTo>
                  <a:lnTo>
                    <a:pt x="157" y="296"/>
                  </a:lnTo>
                  <a:lnTo>
                    <a:pt x="152" y="300"/>
                  </a:lnTo>
                  <a:lnTo>
                    <a:pt x="147" y="303"/>
                  </a:lnTo>
                  <a:lnTo>
                    <a:pt x="141" y="307"/>
                  </a:lnTo>
                  <a:lnTo>
                    <a:pt x="134" y="309"/>
                  </a:lnTo>
                  <a:lnTo>
                    <a:pt x="125" y="311"/>
                  </a:lnTo>
                  <a:lnTo>
                    <a:pt x="116" y="312"/>
                  </a:lnTo>
                  <a:lnTo>
                    <a:pt x="105" y="313"/>
                  </a:lnTo>
                  <a:lnTo>
                    <a:pt x="93" y="314"/>
                  </a:lnTo>
                  <a:lnTo>
                    <a:pt x="80" y="313"/>
                  </a:lnTo>
                  <a:lnTo>
                    <a:pt x="69" y="313"/>
                  </a:lnTo>
                  <a:lnTo>
                    <a:pt x="59" y="312"/>
                  </a:lnTo>
                  <a:lnTo>
                    <a:pt x="59" y="312"/>
                  </a:lnTo>
                  <a:lnTo>
                    <a:pt x="52" y="312"/>
                  </a:lnTo>
                  <a:lnTo>
                    <a:pt x="44" y="311"/>
                  </a:lnTo>
                  <a:lnTo>
                    <a:pt x="44" y="311"/>
                  </a:lnTo>
                  <a:lnTo>
                    <a:pt x="39" y="309"/>
                  </a:lnTo>
                  <a:lnTo>
                    <a:pt x="33" y="307"/>
                  </a:lnTo>
                  <a:lnTo>
                    <a:pt x="33" y="307"/>
                  </a:lnTo>
                  <a:lnTo>
                    <a:pt x="29" y="303"/>
                  </a:lnTo>
                  <a:lnTo>
                    <a:pt x="24" y="300"/>
                  </a:lnTo>
                  <a:lnTo>
                    <a:pt x="21" y="297"/>
                  </a:lnTo>
                  <a:lnTo>
                    <a:pt x="18" y="292"/>
                  </a:lnTo>
                  <a:lnTo>
                    <a:pt x="15" y="287"/>
                  </a:lnTo>
                  <a:lnTo>
                    <a:pt x="11" y="281"/>
                  </a:lnTo>
                  <a:lnTo>
                    <a:pt x="11" y="281"/>
                  </a:lnTo>
                  <a:lnTo>
                    <a:pt x="9" y="275"/>
                  </a:lnTo>
                  <a:lnTo>
                    <a:pt x="7" y="268"/>
                  </a:lnTo>
                  <a:lnTo>
                    <a:pt x="5" y="261"/>
                  </a:lnTo>
                  <a:lnTo>
                    <a:pt x="4" y="253"/>
                  </a:lnTo>
                  <a:lnTo>
                    <a:pt x="4" y="253"/>
                  </a:lnTo>
                  <a:lnTo>
                    <a:pt x="2" y="244"/>
                  </a:lnTo>
                  <a:lnTo>
                    <a:pt x="2" y="235"/>
                  </a:lnTo>
                  <a:lnTo>
                    <a:pt x="1" y="226"/>
                  </a:lnTo>
                  <a:lnTo>
                    <a:pt x="1" y="215"/>
                  </a:lnTo>
                  <a:lnTo>
                    <a:pt x="0" y="204"/>
                  </a:lnTo>
                  <a:lnTo>
                    <a:pt x="0" y="193"/>
                  </a:lnTo>
                  <a:lnTo>
                    <a:pt x="0" y="180"/>
                  </a:lnTo>
                  <a:lnTo>
                    <a:pt x="0" y="168"/>
                  </a:lnTo>
                  <a:lnTo>
                    <a:pt x="0" y="121"/>
                  </a:lnTo>
                  <a:lnTo>
                    <a:pt x="0" y="112"/>
                  </a:lnTo>
                  <a:lnTo>
                    <a:pt x="0" y="104"/>
                  </a:lnTo>
                  <a:lnTo>
                    <a:pt x="0" y="9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3"/>
                  </a:lnTo>
                  <a:lnTo>
                    <a:pt x="1" y="75"/>
                  </a:lnTo>
                  <a:lnTo>
                    <a:pt x="1" y="71"/>
                  </a:lnTo>
                  <a:lnTo>
                    <a:pt x="1" y="71"/>
                  </a:lnTo>
                  <a:lnTo>
                    <a:pt x="1" y="67"/>
                  </a:lnTo>
                  <a:lnTo>
                    <a:pt x="2" y="63"/>
                  </a:lnTo>
                  <a:lnTo>
                    <a:pt x="2" y="5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7" y="44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6" y="43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1" y="52"/>
                  </a:lnTo>
                  <a:lnTo>
                    <a:pt x="21" y="54"/>
                  </a:lnTo>
                  <a:lnTo>
                    <a:pt x="21" y="56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0" y="76"/>
                  </a:lnTo>
                  <a:lnTo>
                    <a:pt x="20" y="89"/>
                  </a:lnTo>
                  <a:lnTo>
                    <a:pt x="20" y="98"/>
                  </a:lnTo>
                  <a:lnTo>
                    <a:pt x="20" y="106"/>
                  </a:lnTo>
                  <a:lnTo>
                    <a:pt x="20" y="116"/>
                  </a:lnTo>
                  <a:lnTo>
                    <a:pt x="20" y="127"/>
                  </a:lnTo>
                  <a:lnTo>
                    <a:pt x="20" y="127"/>
                  </a:lnTo>
                  <a:lnTo>
                    <a:pt x="20" y="162"/>
                  </a:lnTo>
                  <a:lnTo>
                    <a:pt x="20" y="176"/>
                  </a:lnTo>
                  <a:lnTo>
                    <a:pt x="20" y="190"/>
                  </a:lnTo>
                  <a:lnTo>
                    <a:pt x="20" y="202"/>
                  </a:lnTo>
                  <a:lnTo>
                    <a:pt x="21" y="212"/>
                  </a:lnTo>
                  <a:lnTo>
                    <a:pt x="21" y="223"/>
                  </a:lnTo>
                  <a:lnTo>
                    <a:pt x="22" y="233"/>
                  </a:lnTo>
                  <a:lnTo>
                    <a:pt x="23" y="242"/>
                  </a:lnTo>
                  <a:lnTo>
                    <a:pt x="23" y="251"/>
                  </a:lnTo>
                  <a:lnTo>
                    <a:pt x="23" y="251"/>
                  </a:lnTo>
                  <a:lnTo>
                    <a:pt x="24" y="258"/>
                  </a:lnTo>
                  <a:lnTo>
                    <a:pt x="25" y="264"/>
                  </a:lnTo>
                  <a:lnTo>
                    <a:pt x="27" y="268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34" y="281"/>
                  </a:lnTo>
                  <a:close/>
                  <a:moveTo>
                    <a:pt x="58" y="257"/>
                  </a:moveTo>
                  <a:lnTo>
                    <a:pt x="48" y="270"/>
                  </a:lnTo>
                  <a:lnTo>
                    <a:pt x="35" y="287"/>
                  </a:lnTo>
                  <a:lnTo>
                    <a:pt x="34" y="289"/>
                  </a:lnTo>
                  <a:lnTo>
                    <a:pt x="32" y="287"/>
                  </a:lnTo>
                  <a:lnTo>
                    <a:pt x="25" y="274"/>
                  </a:lnTo>
                  <a:lnTo>
                    <a:pt x="23" y="269"/>
                  </a:lnTo>
                  <a:lnTo>
                    <a:pt x="21" y="265"/>
                  </a:lnTo>
                  <a:lnTo>
                    <a:pt x="20" y="258"/>
                  </a:lnTo>
                  <a:lnTo>
                    <a:pt x="20" y="251"/>
                  </a:lnTo>
                  <a:lnTo>
                    <a:pt x="19" y="243"/>
                  </a:lnTo>
                  <a:lnTo>
                    <a:pt x="18" y="233"/>
                  </a:lnTo>
                  <a:lnTo>
                    <a:pt x="18" y="223"/>
                  </a:lnTo>
                  <a:lnTo>
                    <a:pt x="17" y="214"/>
                  </a:lnTo>
                  <a:lnTo>
                    <a:pt x="17" y="202"/>
                  </a:lnTo>
                  <a:lnTo>
                    <a:pt x="16" y="190"/>
                  </a:lnTo>
                  <a:lnTo>
                    <a:pt x="16" y="176"/>
                  </a:lnTo>
                  <a:lnTo>
                    <a:pt x="16" y="162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16"/>
                  </a:lnTo>
                  <a:lnTo>
                    <a:pt x="16" y="106"/>
                  </a:lnTo>
                  <a:lnTo>
                    <a:pt x="16" y="98"/>
                  </a:lnTo>
                  <a:lnTo>
                    <a:pt x="16" y="89"/>
                  </a:lnTo>
                  <a:lnTo>
                    <a:pt x="17" y="75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5" y="47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0" y="47"/>
                  </a:lnTo>
                  <a:lnTo>
                    <a:pt x="9" y="47"/>
                  </a:lnTo>
                  <a:lnTo>
                    <a:pt x="8" y="48"/>
                  </a:lnTo>
                  <a:lnTo>
                    <a:pt x="8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6" y="63"/>
                  </a:lnTo>
                  <a:lnTo>
                    <a:pt x="6" y="67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83"/>
                  </a:lnTo>
                  <a:lnTo>
                    <a:pt x="5" y="91"/>
                  </a:lnTo>
                  <a:lnTo>
                    <a:pt x="5" y="97"/>
                  </a:lnTo>
                  <a:lnTo>
                    <a:pt x="5" y="104"/>
                  </a:lnTo>
                  <a:lnTo>
                    <a:pt x="5" y="112"/>
                  </a:lnTo>
                  <a:lnTo>
                    <a:pt x="5" y="121"/>
                  </a:lnTo>
                  <a:lnTo>
                    <a:pt x="5" y="168"/>
                  </a:lnTo>
                  <a:lnTo>
                    <a:pt x="5" y="181"/>
                  </a:lnTo>
                  <a:lnTo>
                    <a:pt x="5" y="193"/>
                  </a:lnTo>
                  <a:lnTo>
                    <a:pt x="5" y="204"/>
                  </a:lnTo>
                  <a:lnTo>
                    <a:pt x="5" y="215"/>
                  </a:lnTo>
                  <a:lnTo>
                    <a:pt x="6" y="226"/>
                  </a:lnTo>
                  <a:lnTo>
                    <a:pt x="6" y="234"/>
                  </a:lnTo>
                  <a:lnTo>
                    <a:pt x="7" y="244"/>
                  </a:lnTo>
                  <a:lnTo>
                    <a:pt x="8" y="252"/>
                  </a:lnTo>
                  <a:lnTo>
                    <a:pt x="9" y="260"/>
                  </a:lnTo>
                  <a:lnTo>
                    <a:pt x="10" y="267"/>
                  </a:lnTo>
                  <a:lnTo>
                    <a:pt x="12" y="274"/>
                  </a:lnTo>
                  <a:lnTo>
                    <a:pt x="16" y="279"/>
                  </a:lnTo>
                  <a:lnTo>
                    <a:pt x="18" y="285"/>
                  </a:lnTo>
                  <a:lnTo>
                    <a:pt x="21" y="290"/>
                  </a:lnTo>
                  <a:lnTo>
                    <a:pt x="24" y="295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1" y="300"/>
                  </a:lnTo>
                  <a:lnTo>
                    <a:pt x="35" y="303"/>
                  </a:lnTo>
                  <a:lnTo>
                    <a:pt x="35" y="303"/>
                  </a:lnTo>
                  <a:lnTo>
                    <a:pt x="40" y="304"/>
                  </a:lnTo>
                  <a:lnTo>
                    <a:pt x="45" y="307"/>
                  </a:lnTo>
                  <a:lnTo>
                    <a:pt x="52" y="308"/>
                  </a:lnTo>
                  <a:lnTo>
                    <a:pt x="60" y="309"/>
                  </a:lnTo>
                  <a:lnTo>
                    <a:pt x="60" y="309"/>
                  </a:lnTo>
                  <a:lnTo>
                    <a:pt x="69" y="309"/>
                  </a:lnTo>
                  <a:lnTo>
                    <a:pt x="80" y="310"/>
                  </a:lnTo>
                  <a:lnTo>
                    <a:pt x="81" y="310"/>
                  </a:lnTo>
                  <a:lnTo>
                    <a:pt x="93" y="310"/>
                  </a:lnTo>
                  <a:lnTo>
                    <a:pt x="105" y="310"/>
                  </a:lnTo>
                  <a:lnTo>
                    <a:pt x="115" y="309"/>
                  </a:lnTo>
                  <a:lnTo>
                    <a:pt x="125" y="307"/>
                  </a:lnTo>
                  <a:lnTo>
                    <a:pt x="133" y="305"/>
                  </a:lnTo>
                  <a:lnTo>
                    <a:pt x="139" y="303"/>
                  </a:lnTo>
                  <a:lnTo>
                    <a:pt x="145" y="300"/>
                  </a:lnTo>
                  <a:lnTo>
                    <a:pt x="149" y="297"/>
                  </a:lnTo>
                  <a:lnTo>
                    <a:pt x="153" y="292"/>
                  </a:lnTo>
                  <a:lnTo>
                    <a:pt x="157" y="288"/>
                  </a:lnTo>
                  <a:lnTo>
                    <a:pt x="160" y="284"/>
                  </a:lnTo>
                  <a:lnTo>
                    <a:pt x="162" y="279"/>
                  </a:lnTo>
                  <a:lnTo>
                    <a:pt x="165" y="268"/>
                  </a:lnTo>
                  <a:lnTo>
                    <a:pt x="168" y="255"/>
                  </a:lnTo>
                  <a:lnTo>
                    <a:pt x="168" y="243"/>
                  </a:lnTo>
                  <a:lnTo>
                    <a:pt x="169" y="232"/>
                  </a:lnTo>
                  <a:lnTo>
                    <a:pt x="169" y="222"/>
                  </a:lnTo>
                  <a:lnTo>
                    <a:pt x="169" y="214"/>
                  </a:lnTo>
                  <a:lnTo>
                    <a:pt x="169" y="205"/>
                  </a:lnTo>
                  <a:lnTo>
                    <a:pt x="169" y="193"/>
                  </a:lnTo>
                  <a:lnTo>
                    <a:pt x="169" y="177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59"/>
                  </a:lnTo>
                  <a:lnTo>
                    <a:pt x="169" y="159"/>
                  </a:lnTo>
                  <a:lnTo>
                    <a:pt x="169" y="149"/>
                  </a:lnTo>
                  <a:lnTo>
                    <a:pt x="169" y="140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13"/>
                  </a:lnTo>
                  <a:lnTo>
                    <a:pt x="169" y="10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67" y="58"/>
                  </a:lnTo>
                  <a:lnTo>
                    <a:pt x="167" y="58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47"/>
                  </a:lnTo>
                  <a:lnTo>
                    <a:pt x="165" y="45"/>
                  </a:lnTo>
                  <a:lnTo>
                    <a:pt x="165" y="44"/>
                  </a:lnTo>
                  <a:lnTo>
                    <a:pt x="165" y="43"/>
                  </a:lnTo>
                  <a:lnTo>
                    <a:pt x="164" y="42"/>
                  </a:lnTo>
                  <a:lnTo>
                    <a:pt x="163" y="42"/>
                  </a:lnTo>
                  <a:lnTo>
                    <a:pt x="163" y="42"/>
                  </a:lnTo>
                  <a:lnTo>
                    <a:pt x="162" y="41"/>
                  </a:lnTo>
                  <a:lnTo>
                    <a:pt x="161" y="41"/>
                  </a:lnTo>
                  <a:lnTo>
                    <a:pt x="160" y="42"/>
                  </a:lnTo>
                  <a:lnTo>
                    <a:pt x="159" y="42"/>
                  </a:lnTo>
                  <a:lnTo>
                    <a:pt x="158" y="43"/>
                  </a:lnTo>
                  <a:lnTo>
                    <a:pt x="157" y="43"/>
                  </a:lnTo>
                  <a:lnTo>
                    <a:pt x="157" y="43"/>
                  </a:lnTo>
                  <a:lnTo>
                    <a:pt x="157" y="44"/>
                  </a:lnTo>
                  <a:lnTo>
                    <a:pt x="156" y="46"/>
                  </a:lnTo>
                  <a:lnTo>
                    <a:pt x="156" y="50"/>
                  </a:lnTo>
                  <a:lnTo>
                    <a:pt x="156" y="53"/>
                  </a:lnTo>
                  <a:lnTo>
                    <a:pt x="157" y="57"/>
                  </a:lnTo>
                  <a:lnTo>
                    <a:pt x="157" y="60"/>
                  </a:lnTo>
                  <a:lnTo>
                    <a:pt x="157" y="64"/>
                  </a:lnTo>
                  <a:lnTo>
                    <a:pt x="157" y="67"/>
                  </a:lnTo>
                  <a:lnTo>
                    <a:pt x="158" y="98"/>
                  </a:lnTo>
                  <a:lnTo>
                    <a:pt x="158" y="99"/>
                  </a:lnTo>
                  <a:lnTo>
                    <a:pt x="159" y="102"/>
                  </a:lnTo>
                  <a:lnTo>
                    <a:pt x="159" y="107"/>
                  </a:lnTo>
                  <a:lnTo>
                    <a:pt x="159" y="114"/>
                  </a:lnTo>
                  <a:lnTo>
                    <a:pt x="159" y="120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8" y="226"/>
                  </a:lnTo>
                  <a:lnTo>
                    <a:pt x="158" y="238"/>
                  </a:lnTo>
                  <a:lnTo>
                    <a:pt x="157" y="247"/>
                  </a:lnTo>
                  <a:lnTo>
                    <a:pt x="156" y="255"/>
                  </a:lnTo>
                  <a:lnTo>
                    <a:pt x="155" y="263"/>
                  </a:lnTo>
                  <a:lnTo>
                    <a:pt x="153" y="268"/>
                  </a:lnTo>
                  <a:lnTo>
                    <a:pt x="152" y="274"/>
                  </a:lnTo>
                  <a:lnTo>
                    <a:pt x="150" y="277"/>
                  </a:lnTo>
                  <a:lnTo>
                    <a:pt x="149" y="279"/>
                  </a:lnTo>
                  <a:lnTo>
                    <a:pt x="148" y="282"/>
                  </a:lnTo>
                  <a:lnTo>
                    <a:pt x="148" y="282"/>
                  </a:lnTo>
                  <a:lnTo>
                    <a:pt x="146" y="285"/>
                  </a:lnTo>
                  <a:lnTo>
                    <a:pt x="145" y="287"/>
                  </a:lnTo>
                  <a:lnTo>
                    <a:pt x="142" y="289"/>
                  </a:lnTo>
                  <a:lnTo>
                    <a:pt x="141" y="287"/>
                  </a:lnTo>
                  <a:lnTo>
                    <a:pt x="133" y="275"/>
                  </a:lnTo>
                  <a:lnTo>
                    <a:pt x="125" y="265"/>
                  </a:lnTo>
                  <a:lnTo>
                    <a:pt x="120" y="256"/>
                  </a:lnTo>
                  <a:lnTo>
                    <a:pt x="115" y="251"/>
                  </a:lnTo>
                  <a:lnTo>
                    <a:pt x="113" y="245"/>
                  </a:lnTo>
                  <a:lnTo>
                    <a:pt x="110" y="240"/>
                  </a:lnTo>
                  <a:lnTo>
                    <a:pt x="107" y="234"/>
                  </a:lnTo>
                  <a:lnTo>
                    <a:pt x="105" y="229"/>
                  </a:lnTo>
                  <a:lnTo>
                    <a:pt x="103" y="225"/>
                  </a:lnTo>
                  <a:lnTo>
                    <a:pt x="101" y="219"/>
                  </a:lnTo>
                  <a:lnTo>
                    <a:pt x="100" y="215"/>
                  </a:lnTo>
                  <a:lnTo>
                    <a:pt x="99" y="211"/>
                  </a:lnTo>
                  <a:lnTo>
                    <a:pt x="99" y="211"/>
                  </a:lnTo>
                  <a:lnTo>
                    <a:pt x="98" y="207"/>
                  </a:lnTo>
                  <a:lnTo>
                    <a:pt x="97" y="203"/>
                  </a:lnTo>
                  <a:lnTo>
                    <a:pt x="95" y="199"/>
                  </a:lnTo>
                  <a:lnTo>
                    <a:pt x="95" y="195"/>
                  </a:lnTo>
                  <a:lnTo>
                    <a:pt x="95" y="195"/>
                  </a:lnTo>
                  <a:lnTo>
                    <a:pt x="94" y="190"/>
                  </a:lnTo>
                  <a:lnTo>
                    <a:pt x="94" y="181"/>
                  </a:lnTo>
                  <a:lnTo>
                    <a:pt x="94" y="170"/>
                  </a:lnTo>
                  <a:lnTo>
                    <a:pt x="94" y="157"/>
                  </a:lnTo>
                  <a:lnTo>
                    <a:pt x="94" y="15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93" y="59"/>
                  </a:lnTo>
                  <a:lnTo>
                    <a:pt x="93" y="52"/>
                  </a:lnTo>
                  <a:lnTo>
                    <a:pt x="93" y="45"/>
                  </a:lnTo>
                  <a:lnTo>
                    <a:pt x="93" y="40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3" y="32"/>
                  </a:lnTo>
                  <a:lnTo>
                    <a:pt x="93" y="29"/>
                  </a:lnTo>
                  <a:lnTo>
                    <a:pt x="93" y="25"/>
                  </a:lnTo>
                  <a:lnTo>
                    <a:pt x="92" y="23"/>
                  </a:lnTo>
                  <a:lnTo>
                    <a:pt x="92" y="23"/>
                  </a:lnTo>
                  <a:lnTo>
                    <a:pt x="92" y="22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9" y="20"/>
                  </a:lnTo>
                  <a:lnTo>
                    <a:pt x="89" y="20"/>
                  </a:lnTo>
                  <a:lnTo>
                    <a:pt x="88" y="20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6" y="21"/>
                  </a:lnTo>
                  <a:lnTo>
                    <a:pt x="85" y="22"/>
                  </a:lnTo>
                  <a:lnTo>
                    <a:pt x="85" y="23"/>
                  </a:lnTo>
                  <a:lnTo>
                    <a:pt x="83" y="25"/>
                  </a:lnTo>
                  <a:lnTo>
                    <a:pt x="83" y="29"/>
                  </a:lnTo>
                  <a:lnTo>
                    <a:pt x="83" y="31"/>
                  </a:lnTo>
                  <a:lnTo>
                    <a:pt x="83" y="34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39"/>
                  </a:lnTo>
                  <a:lnTo>
                    <a:pt x="83" y="44"/>
                  </a:lnTo>
                  <a:lnTo>
                    <a:pt x="83" y="53"/>
                  </a:lnTo>
                  <a:lnTo>
                    <a:pt x="83" y="64"/>
                  </a:lnTo>
                  <a:lnTo>
                    <a:pt x="83" y="79"/>
                  </a:lnTo>
                  <a:lnTo>
                    <a:pt x="83" y="79"/>
                  </a:lnTo>
                  <a:lnTo>
                    <a:pt x="83" y="147"/>
                  </a:lnTo>
                  <a:lnTo>
                    <a:pt x="83" y="188"/>
                  </a:lnTo>
                  <a:lnTo>
                    <a:pt x="83" y="188"/>
                  </a:lnTo>
                  <a:lnTo>
                    <a:pt x="83" y="195"/>
                  </a:lnTo>
                  <a:lnTo>
                    <a:pt x="83" y="199"/>
                  </a:lnTo>
                  <a:lnTo>
                    <a:pt x="82" y="204"/>
                  </a:lnTo>
                  <a:lnTo>
                    <a:pt x="82" y="208"/>
                  </a:lnTo>
                  <a:lnTo>
                    <a:pt x="81" y="211"/>
                  </a:lnTo>
                  <a:lnTo>
                    <a:pt x="80" y="215"/>
                  </a:lnTo>
                  <a:lnTo>
                    <a:pt x="79" y="219"/>
                  </a:lnTo>
                  <a:lnTo>
                    <a:pt x="78" y="223"/>
                  </a:lnTo>
                  <a:lnTo>
                    <a:pt x="76" y="228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71" y="237"/>
                  </a:lnTo>
                  <a:lnTo>
                    <a:pt x="69" y="241"/>
                  </a:lnTo>
                  <a:lnTo>
                    <a:pt x="65" y="247"/>
                  </a:lnTo>
                  <a:lnTo>
                    <a:pt x="58" y="257"/>
                  </a:lnTo>
                  <a:close/>
                  <a:moveTo>
                    <a:pt x="126" y="290"/>
                  </a:moveTo>
                  <a:lnTo>
                    <a:pt x="118" y="280"/>
                  </a:lnTo>
                  <a:lnTo>
                    <a:pt x="112" y="272"/>
                  </a:lnTo>
                  <a:lnTo>
                    <a:pt x="106" y="263"/>
                  </a:lnTo>
                  <a:lnTo>
                    <a:pt x="102" y="256"/>
                  </a:lnTo>
                  <a:lnTo>
                    <a:pt x="98" y="250"/>
                  </a:lnTo>
                  <a:lnTo>
                    <a:pt x="94" y="243"/>
                  </a:lnTo>
                  <a:lnTo>
                    <a:pt x="94" y="243"/>
                  </a:lnTo>
                  <a:lnTo>
                    <a:pt x="92" y="238"/>
                  </a:lnTo>
                  <a:lnTo>
                    <a:pt x="90" y="233"/>
                  </a:lnTo>
                  <a:lnTo>
                    <a:pt x="89" y="237"/>
                  </a:lnTo>
                  <a:lnTo>
                    <a:pt x="87" y="241"/>
                  </a:lnTo>
                  <a:lnTo>
                    <a:pt x="87" y="241"/>
                  </a:lnTo>
                  <a:lnTo>
                    <a:pt x="83" y="246"/>
                  </a:lnTo>
                  <a:lnTo>
                    <a:pt x="80" y="252"/>
                  </a:lnTo>
                  <a:lnTo>
                    <a:pt x="76" y="258"/>
                  </a:lnTo>
                  <a:lnTo>
                    <a:pt x="69" y="268"/>
                  </a:lnTo>
                  <a:lnTo>
                    <a:pt x="62" y="278"/>
                  </a:lnTo>
                  <a:lnTo>
                    <a:pt x="51" y="291"/>
                  </a:lnTo>
                  <a:lnTo>
                    <a:pt x="54" y="292"/>
                  </a:lnTo>
                  <a:lnTo>
                    <a:pt x="56" y="292"/>
                  </a:lnTo>
                  <a:lnTo>
                    <a:pt x="59" y="293"/>
                  </a:lnTo>
                  <a:lnTo>
                    <a:pt x="59" y="293"/>
                  </a:lnTo>
                  <a:lnTo>
                    <a:pt x="63" y="293"/>
                  </a:lnTo>
                  <a:lnTo>
                    <a:pt x="68" y="295"/>
                  </a:lnTo>
                  <a:lnTo>
                    <a:pt x="77" y="295"/>
                  </a:lnTo>
                  <a:lnTo>
                    <a:pt x="87" y="295"/>
                  </a:lnTo>
                  <a:lnTo>
                    <a:pt x="99" y="295"/>
                  </a:lnTo>
                  <a:lnTo>
                    <a:pt x="109" y="293"/>
                  </a:lnTo>
                  <a:lnTo>
                    <a:pt x="118" y="292"/>
                  </a:lnTo>
                  <a:lnTo>
                    <a:pt x="126" y="290"/>
                  </a:lnTo>
                  <a:close/>
                  <a:moveTo>
                    <a:pt x="115" y="268"/>
                  </a:moveTo>
                  <a:lnTo>
                    <a:pt x="123" y="279"/>
                  </a:lnTo>
                  <a:lnTo>
                    <a:pt x="132" y="290"/>
                  </a:lnTo>
                  <a:lnTo>
                    <a:pt x="134" y="292"/>
                  </a:lnTo>
                  <a:lnTo>
                    <a:pt x="130" y="293"/>
                  </a:lnTo>
                  <a:lnTo>
                    <a:pt x="121" y="297"/>
                  </a:lnTo>
                  <a:lnTo>
                    <a:pt x="110" y="298"/>
                  </a:lnTo>
                  <a:lnTo>
                    <a:pt x="99" y="299"/>
                  </a:lnTo>
                  <a:lnTo>
                    <a:pt x="87" y="299"/>
                  </a:lnTo>
                  <a:lnTo>
                    <a:pt x="77" y="299"/>
                  </a:lnTo>
                  <a:lnTo>
                    <a:pt x="68" y="299"/>
                  </a:lnTo>
                  <a:lnTo>
                    <a:pt x="62" y="298"/>
                  </a:lnTo>
                  <a:lnTo>
                    <a:pt x="58" y="298"/>
                  </a:lnTo>
                  <a:lnTo>
                    <a:pt x="58" y="298"/>
                  </a:lnTo>
                  <a:lnTo>
                    <a:pt x="55" y="297"/>
                  </a:lnTo>
                  <a:lnTo>
                    <a:pt x="53" y="296"/>
                  </a:lnTo>
                  <a:lnTo>
                    <a:pt x="53" y="296"/>
                  </a:lnTo>
                  <a:lnTo>
                    <a:pt x="50" y="296"/>
                  </a:lnTo>
                  <a:lnTo>
                    <a:pt x="47" y="295"/>
                  </a:lnTo>
                  <a:lnTo>
                    <a:pt x="44" y="293"/>
                  </a:lnTo>
                  <a:lnTo>
                    <a:pt x="46" y="291"/>
                  </a:lnTo>
                  <a:lnTo>
                    <a:pt x="57" y="277"/>
                  </a:lnTo>
                  <a:lnTo>
                    <a:pt x="66" y="265"/>
                  </a:lnTo>
                  <a:lnTo>
                    <a:pt x="72" y="256"/>
                  </a:lnTo>
                  <a:lnTo>
                    <a:pt x="77" y="250"/>
                  </a:lnTo>
                  <a:lnTo>
                    <a:pt x="77" y="250"/>
                  </a:lnTo>
                  <a:lnTo>
                    <a:pt x="80" y="244"/>
                  </a:lnTo>
                  <a:lnTo>
                    <a:pt x="82" y="239"/>
                  </a:lnTo>
                  <a:lnTo>
                    <a:pt x="82" y="239"/>
                  </a:lnTo>
                  <a:lnTo>
                    <a:pt x="86" y="232"/>
                  </a:lnTo>
                  <a:lnTo>
                    <a:pt x="89" y="227"/>
                  </a:lnTo>
                  <a:lnTo>
                    <a:pt x="91" y="222"/>
                  </a:lnTo>
                  <a:lnTo>
                    <a:pt x="92" y="227"/>
                  </a:lnTo>
                  <a:lnTo>
                    <a:pt x="95" y="234"/>
                  </a:lnTo>
                  <a:lnTo>
                    <a:pt x="99" y="241"/>
                  </a:lnTo>
                  <a:lnTo>
                    <a:pt x="99" y="241"/>
                  </a:lnTo>
                  <a:lnTo>
                    <a:pt x="102" y="247"/>
                  </a:lnTo>
                  <a:lnTo>
                    <a:pt x="105" y="254"/>
                  </a:lnTo>
                  <a:lnTo>
                    <a:pt x="105" y="254"/>
                  </a:lnTo>
                  <a:lnTo>
                    <a:pt x="110" y="261"/>
                  </a:lnTo>
                  <a:lnTo>
                    <a:pt x="115" y="2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5">
              <a:extLst>
                <a:ext uri="{FF2B5EF4-FFF2-40B4-BE49-F238E27FC236}">
                  <a16:creationId xmlns:a16="http://schemas.microsoft.com/office/drawing/2014/main" id="{0E0BA377-8CAE-EFEA-AB14-7FBC1CD5A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2676"/>
              <a:ext cx="125413" cy="498475"/>
            </a:xfrm>
            <a:custGeom>
              <a:avLst/>
              <a:gdLst>
                <a:gd name="T0" fmla="*/ 39 w 236"/>
                <a:gd name="T1" fmla="*/ 126 h 942"/>
                <a:gd name="T2" fmla="*/ 2 w 236"/>
                <a:gd name="T3" fmla="*/ 174 h 942"/>
                <a:gd name="T4" fmla="*/ 28 w 236"/>
                <a:gd name="T5" fmla="*/ 108 h 942"/>
                <a:gd name="T6" fmla="*/ 108 w 236"/>
                <a:gd name="T7" fmla="*/ 58 h 942"/>
                <a:gd name="T8" fmla="*/ 112 w 236"/>
                <a:gd name="T9" fmla="*/ 3 h 942"/>
                <a:gd name="T10" fmla="*/ 128 w 236"/>
                <a:gd name="T11" fmla="*/ 58 h 942"/>
                <a:gd name="T12" fmla="*/ 214 w 236"/>
                <a:gd name="T13" fmla="*/ 119 h 942"/>
                <a:gd name="T14" fmla="*/ 236 w 236"/>
                <a:gd name="T15" fmla="*/ 172 h 942"/>
                <a:gd name="T16" fmla="*/ 218 w 236"/>
                <a:gd name="T17" fmla="*/ 173 h 942"/>
                <a:gd name="T18" fmla="*/ 153 w 236"/>
                <a:gd name="T19" fmla="*/ 86 h 942"/>
                <a:gd name="T20" fmla="*/ 159 w 236"/>
                <a:gd name="T21" fmla="*/ 141 h 942"/>
                <a:gd name="T22" fmla="*/ 164 w 236"/>
                <a:gd name="T23" fmla="*/ 207 h 942"/>
                <a:gd name="T24" fmla="*/ 158 w 236"/>
                <a:gd name="T25" fmla="*/ 268 h 942"/>
                <a:gd name="T26" fmla="*/ 187 w 236"/>
                <a:gd name="T27" fmla="*/ 371 h 942"/>
                <a:gd name="T28" fmla="*/ 189 w 236"/>
                <a:gd name="T29" fmla="*/ 445 h 942"/>
                <a:gd name="T30" fmla="*/ 170 w 236"/>
                <a:gd name="T31" fmla="*/ 413 h 942"/>
                <a:gd name="T32" fmla="*/ 156 w 236"/>
                <a:gd name="T33" fmla="*/ 324 h 942"/>
                <a:gd name="T34" fmla="*/ 101 w 236"/>
                <a:gd name="T35" fmla="*/ 256 h 942"/>
                <a:gd name="T36" fmla="*/ 64 w 236"/>
                <a:gd name="T37" fmla="*/ 354 h 942"/>
                <a:gd name="T38" fmla="*/ 58 w 236"/>
                <a:gd name="T39" fmla="*/ 440 h 942"/>
                <a:gd name="T40" fmla="*/ 38 w 236"/>
                <a:gd name="T41" fmla="*/ 418 h 942"/>
                <a:gd name="T42" fmla="*/ 54 w 236"/>
                <a:gd name="T43" fmla="*/ 302 h 942"/>
                <a:gd name="T44" fmla="*/ 76 w 236"/>
                <a:gd name="T45" fmla="*/ 223 h 942"/>
                <a:gd name="T46" fmla="*/ 57 w 236"/>
                <a:gd name="T47" fmla="*/ 178 h 942"/>
                <a:gd name="T48" fmla="*/ 80 w 236"/>
                <a:gd name="T49" fmla="*/ 130 h 942"/>
                <a:gd name="T50" fmla="*/ 146 w 236"/>
                <a:gd name="T51" fmla="*/ 193 h 942"/>
                <a:gd name="T52" fmla="*/ 139 w 236"/>
                <a:gd name="T53" fmla="*/ 147 h 942"/>
                <a:gd name="T54" fmla="*/ 88 w 236"/>
                <a:gd name="T55" fmla="*/ 149 h 942"/>
                <a:gd name="T56" fmla="*/ 78 w 236"/>
                <a:gd name="T57" fmla="*/ 193 h 942"/>
                <a:gd name="T58" fmla="*/ 94 w 236"/>
                <a:gd name="T59" fmla="*/ 632 h 942"/>
                <a:gd name="T60" fmla="*/ 34 w 236"/>
                <a:gd name="T61" fmla="*/ 698 h 942"/>
                <a:gd name="T62" fmla="*/ 19 w 236"/>
                <a:gd name="T63" fmla="*/ 780 h 942"/>
                <a:gd name="T64" fmla="*/ 3 w 236"/>
                <a:gd name="T65" fmla="*/ 773 h 942"/>
                <a:gd name="T66" fmla="*/ 12 w 236"/>
                <a:gd name="T67" fmla="*/ 708 h 942"/>
                <a:gd name="T68" fmla="*/ 58 w 236"/>
                <a:gd name="T69" fmla="*/ 629 h 942"/>
                <a:gd name="T70" fmla="*/ 106 w 236"/>
                <a:gd name="T71" fmla="*/ 583 h 942"/>
                <a:gd name="T72" fmla="*/ 110 w 236"/>
                <a:gd name="T73" fmla="*/ 516 h 942"/>
                <a:gd name="T74" fmla="*/ 124 w 236"/>
                <a:gd name="T75" fmla="*/ 590 h 942"/>
                <a:gd name="T76" fmla="*/ 183 w 236"/>
                <a:gd name="T77" fmla="*/ 631 h 942"/>
                <a:gd name="T78" fmla="*/ 230 w 236"/>
                <a:gd name="T79" fmla="*/ 738 h 942"/>
                <a:gd name="T80" fmla="*/ 221 w 236"/>
                <a:gd name="T81" fmla="*/ 791 h 942"/>
                <a:gd name="T82" fmla="*/ 212 w 236"/>
                <a:gd name="T83" fmla="*/ 737 h 942"/>
                <a:gd name="T84" fmla="*/ 174 w 236"/>
                <a:gd name="T85" fmla="*/ 648 h 942"/>
                <a:gd name="T86" fmla="*/ 125 w 236"/>
                <a:gd name="T87" fmla="*/ 648 h 942"/>
                <a:gd name="T88" fmla="*/ 129 w 236"/>
                <a:gd name="T89" fmla="*/ 715 h 942"/>
                <a:gd name="T90" fmla="*/ 146 w 236"/>
                <a:gd name="T91" fmla="*/ 798 h 942"/>
                <a:gd name="T92" fmla="*/ 190 w 236"/>
                <a:gd name="T93" fmla="*/ 887 h 942"/>
                <a:gd name="T94" fmla="*/ 216 w 236"/>
                <a:gd name="T95" fmla="*/ 938 h 942"/>
                <a:gd name="T96" fmla="*/ 195 w 236"/>
                <a:gd name="T97" fmla="*/ 929 h 942"/>
                <a:gd name="T98" fmla="*/ 129 w 236"/>
                <a:gd name="T99" fmla="*/ 807 h 942"/>
                <a:gd name="T100" fmla="*/ 99 w 236"/>
                <a:gd name="T101" fmla="*/ 820 h 942"/>
                <a:gd name="T102" fmla="*/ 46 w 236"/>
                <a:gd name="T103" fmla="*/ 914 h 942"/>
                <a:gd name="T104" fmla="*/ 11 w 236"/>
                <a:gd name="T105" fmla="*/ 935 h 942"/>
                <a:gd name="T106" fmla="*/ 50 w 236"/>
                <a:gd name="T107" fmla="*/ 873 h 942"/>
                <a:gd name="T108" fmla="*/ 86 w 236"/>
                <a:gd name="T109" fmla="*/ 802 h 942"/>
                <a:gd name="T110" fmla="*/ 104 w 236"/>
                <a:gd name="T111" fmla="*/ 721 h 942"/>
                <a:gd name="T112" fmla="*/ 106 w 236"/>
                <a:gd name="T113" fmla="*/ 628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" h="942">
                  <a:moveTo>
                    <a:pt x="107" y="117"/>
                  </a:moveTo>
                  <a:lnTo>
                    <a:pt x="108" y="78"/>
                  </a:lnTo>
                  <a:lnTo>
                    <a:pt x="94" y="82"/>
                  </a:lnTo>
                  <a:lnTo>
                    <a:pt x="82" y="88"/>
                  </a:lnTo>
                  <a:lnTo>
                    <a:pt x="72" y="93"/>
                  </a:lnTo>
                  <a:lnTo>
                    <a:pt x="64" y="98"/>
                  </a:lnTo>
                  <a:lnTo>
                    <a:pt x="51" y="112"/>
                  </a:lnTo>
                  <a:lnTo>
                    <a:pt x="39" y="126"/>
                  </a:lnTo>
                  <a:lnTo>
                    <a:pt x="30" y="140"/>
                  </a:lnTo>
                  <a:lnTo>
                    <a:pt x="23" y="154"/>
                  </a:lnTo>
                  <a:lnTo>
                    <a:pt x="17" y="166"/>
                  </a:lnTo>
                  <a:lnTo>
                    <a:pt x="13" y="173"/>
                  </a:lnTo>
                  <a:lnTo>
                    <a:pt x="11" y="175"/>
                  </a:lnTo>
                  <a:lnTo>
                    <a:pt x="6" y="176"/>
                  </a:lnTo>
                  <a:lnTo>
                    <a:pt x="4" y="175"/>
                  </a:lnTo>
                  <a:lnTo>
                    <a:pt x="2" y="174"/>
                  </a:lnTo>
                  <a:lnTo>
                    <a:pt x="1" y="171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1" y="153"/>
                  </a:lnTo>
                  <a:lnTo>
                    <a:pt x="4" y="146"/>
                  </a:lnTo>
                  <a:lnTo>
                    <a:pt x="10" y="138"/>
                  </a:lnTo>
                  <a:lnTo>
                    <a:pt x="24" y="115"/>
                  </a:lnTo>
                  <a:lnTo>
                    <a:pt x="28" y="108"/>
                  </a:lnTo>
                  <a:lnTo>
                    <a:pt x="35" y="102"/>
                  </a:lnTo>
                  <a:lnTo>
                    <a:pt x="41" y="94"/>
                  </a:lnTo>
                  <a:lnTo>
                    <a:pt x="49" y="88"/>
                  </a:lnTo>
                  <a:lnTo>
                    <a:pt x="58" y="81"/>
                  </a:lnTo>
                  <a:lnTo>
                    <a:pt x="65" y="76"/>
                  </a:lnTo>
                  <a:lnTo>
                    <a:pt x="73" y="71"/>
                  </a:lnTo>
                  <a:lnTo>
                    <a:pt x="81" y="68"/>
                  </a:lnTo>
                  <a:lnTo>
                    <a:pt x="108" y="58"/>
                  </a:lnTo>
                  <a:lnTo>
                    <a:pt x="107" y="50"/>
                  </a:lnTo>
                  <a:lnTo>
                    <a:pt x="107" y="42"/>
                  </a:lnTo>
                  <a:lnTo>
                    <a:pt x="107" y="32"/>
                  </a:lnTo>
                  <a:lnTo>
                    <a:pt x="107" y="23"/>
                  </a:lnTo>
                  <a:lnTo>
                    <a:pt x="108" y="16"/>
                  </a:lnTo>
                  <a:lnTo>
                    <a:pt x="108" y="11"/>
                  </a:lnTo>
                  <a:lnTo>
                    <a:pt x="110" y="7"/>
                  </a:lnTo>
                  <a:lnTo>
                    <a:pt x="112" y="3"/>
                  </a:lnTo>
                  <a:lnTo>
                    <a:pt x="116" y="1"/>
                  </a:lnTo>
                  <a:lnTo>
                    <a:pt x="121" y="0"/>
                  </a:lnTo>
                  <a:lnTo>
                    <a:pt x="124" y="1"/>
                  </a:lnTo>
                  <a:lnTo>
                    <a:pt x="125" y="4"/>
                  </a:lnTo>
                  <a:lnTo>
                    <a:pt x="127" y="9"/>
                  </a:lnTo>
                  <a:lnTo>
                    <a:pt x="128" y="14"/>
                  </a:lnTo>
                  <a:lnTo>
                    <a:pt x="128" y="34"/>
                  </a:lnTo>
                  <a:lnTo>
                    <a:pt x="128" y="58"/>
                  </a:lnTo>
                  <a:lnTo>
                    <a:pt x="137" y="60"/>
                  </a:lnTo>
                  <a:lnTo>
                    <a:pt x="148" y="63"/>
                  </a:lnTo>
                  <a:lnTo>
                    <a:pt x="160" y="69"/>
                  </a:lnTo>
                  <a:lnTo>
                    <a:pt x="175" y="78"/>
                  </a:lnTo>
                  <a:lnTo>
                    <a:pt x="188" y="88"/>
                  </a:lnTo>
                  <a:lnTo>
                    <a:pt x="198" y="96"/>
                  </a:lnTo>
                  <a:lnTo>
                    <a:pt x="205" y="106"/>
                  </a:lnTo>
                  <a:lnTo>
                    <a:pt x="214" y="119"/>
                  </a:lnTo>
                  <a:lnTo>
                    <a:pt x="222" y="131"/>
                  </a:lnTo>
                  <a:lnTo>
                    <a:pt x="227" y="139"/>
                  </a:lnTo>
                  <a:lnTo>
                    <a:pt x="229" y="146"/>
                  </a:lnTo>
                  <a:lnTo>
                    <a:pt x="233" y="153"/>
                  </a:lnTo>
                  <a:lnTo>
                    <a:pt x="234" y="161"/>
                  </a:lnTo>
                  <a:lnTo>
                    <a:pt x="235" y="165"/>
                  </a:lnTo>
                  <a:lnTo>
                    <a:pt x="236" y="170"/>
                  </a:lnTo>
                  <a:lnTo>
                    <a:pt x="236" y="172"/>
                  </a:lnTo>
                  <a:lnTo>
                    <a:pt x="236" y="175"/>
                  </a:lnTo>
                  <a:lnTo>
                    <a:pt x="234" y="178"/>
                  </a:lnTo>
                  <a:lnTo>
                    <a:pt x="232" y="179"/>
                  </a:lnTo>
                  <a:lnTo>
                    <a:pt x="228" y="181"/>
                  </a:lnTo>
                  <a:lnTo>
                    <a:pt x="226" y="181"/>
                  </a:lnTo>
                  <a:lnTo>
                    <a:pt x="223" y="179"/>
                  </a:lnTo>
                  <a:lnTo>
                    <a:pt x="221" y="177"/>
                  </a:lnTo>
                  <a:lnTo>
                    <a:pt x="218" y="173"/>
                  </a:lnTo>
                  <a:lnTo>
                    <a:pt x="207" y="144"/>
                  </a:lnTo>
                  <a:lnTo>
                    <a:pt x="203" y="138"/>
                  </a:lnTo>
                  <a:lnTo>
                    <a:pt x="195" y="127"/>
                  </a:lnTo>
                  <a:lnTo>
                    <a:pt x="188" y="116"/>
                  </a:lnTo>
                  <a:lnTo>
                    <a:pt x="180" y="106"/>
                  </a:lnTo>
                  <a:lnTo>
                    <a:pt x="170" y="98"/>
                  </a:lnTo>
                  <a:lnTo>
                    <a:pt x="159" y="90"/>
                  </a:lnTo>
                  <a:lnTo>
                    <a:pt x="153" y="86"/>
                  </a:lnTo>
                  <a:lnTo>
                    <a:pt x="145" y="83"/>
                  </a:lnTo>
                  <a:lnTo>
                    <a:pt x="137" y="80"/>
                  </a:lnTo>
                  <a:lnTo>
                    <a:pt x="128" y="78"/>
                  </a:lnTo>
                  <a:lnTo>
                    <a:pt x="128" y="116"/>
                  </a:lnTo>
                  <a:lnTo>
                    <a:pt x="136" y="119"/>
                  </a:lnTo>
                  <a:lnTo>
                    <a:pt x="143" y="124"/>
                  </a:lnTo>
                  <a:lnTo>
                    <a:pt x="151" y="130"/>
                  </a:lnTo>
                  <a:lnTo>
                    <a:pt x="159" y="141"/>
                  </a:lnTo>
                  <a:lnTo>
                    <a:pt x="164" y="148"/>
                  </a:lnTo>
                  <a:lnTo>
                    <a:pt x="167" y="156"/>
                  </a:lnTo>
                  <a:lnTo>
                    <a:pt x="169" y="164"/>
                  </a:lnTo>
                  <a:lnTo>
                    <a:pt x="169" y="174"/>
                  </a:lnTo>
                  <a:lnTo>
                    <a:pt x="169" y="183"/>
                  </a:lnTo>
                  <a:lnTo>
                    <a:pt x="168" y="191"/>
                  </a:lnTo>
                  <a:lnTo>
                    <a:pt x="166" y="199"/>
                  </a:lnTo>
                  <a:lnTo>
                    <a:pt x="164" y="207"/>
                  </a:lnTo>
                  <a:lnTo>
                    <a:pt x="159" y="213"/>
                  </a:lnTo>
                  <a:lnTo>
                    <a:pt x="154" y="220"/>
                  </a:lnTo>
                  <a:lnTo>
                    <a:pt x="146" y="226"/>
                  </a:lnTo>
                  <a:lnTo>
                    <a:pt x="137" y="234"/>
                  </a:lnTo>
                  <a:lnTo>
                    <a:pt x="144" y="244"/>
                  </a:lnTo>
                  <a:lnTo>
                    <a:pt x="150" y="253"/>
                  </a:lnTo>
                  <a:lnTo>
                    <a:pt x="155" y="260"/>
                  </a:lnTo>
                  <a:lnTo>
                    <a:pt x="158" y="268"/>
                  </a:lnTo>
                  <a:lnTo>
                    <a:pt x="165" y="282"/>
                  </a:lnTo>
                  <a:lnTo>
                    <a:pt x="171" y="300"/>
                  </a:lnTo>
                  <a:lnTo>
                    <a:pt x="174" y="310"/>
                  </a:lnTo>
                  <a:lnTo>
                    <a:pt x="177" y="321"/>
                  </a:lnTo>
                  <a:lnTo>
                    <a:pt x="179" y="333"/>
                  </a:lnTo>
                  <a:lnTo>
                    <a:pt x="182" y="346"/>
                  </a:lnTo>
                  <a:lnTo>
                    <a:pt x="185" y="359"/>
                  </a:lnTo>
                  <a:lnTo>
                    <a:pt x="187" y="371"/>
                  </a:lnTo>
                  <a:lnTo>
                    <a:pt x="189" y="382"/>
                  </a:lnTo>
                  <a:lnTo>
                    <a:pt x="191" y="392"/>
                  </a:lnTo>
                  <a:lnTo>
                    <a:pt x="193" y="410"/>
                  </a:lnTo>
                  <a:lnTo>
                    <a:pt x="193" y="423"/>
                  </a:lnTo>
                  <a:lnTo>
                    <a:pt x="193" y="434"/>
                  </a:lnTo>
                  <a:lnTo>
                    <a:pt x="191" y="441"/>
                  </a:lnTo>
                  <a:lnTo>
                    <a:pt x="190" y="443"/>
                  </a:lnTo>
                  <a:lnTo>
                    <a:pt x="189" y="445"/>
                  </a:lnTo>
                  <a:lnTo>
                    <a:pt x="187" y="445"/>
                  </a:lnTo>
                  <a:lnTo>
                    <a:pt x="185" y="446"/>
                  </a:lnTo>
                  <a:lnTo>
                    <a:pt x="181" y="445"/>
                  </a:lnTo>
                  <a:lnTo>
                    <a:pt x="177" y="442"/>
                  </a:lnTo>
                  <a:lnTo>
                    <a:pt x="174" y="439"/>
                  </a:lnTo>
                  <a:lnTo>
                    <a:pt x="172" y="433"/>
                  </a:lnTo>
                  <a:lnTo>
                    <a:pt x="171" y="426"/>
                  </a:lnTo>
                  <a:lnTo>
                    <a:pt x="170" y="413"/>
                  </a:lnTo>
                  <a:lnTo>
                    <a:pt x="169" y="405"/>
                  </a:lnTo>
                  <a:lnTo>
                    <a:pt x="167" y="394"/>
                  </a:lnTo>
                  <a:lnTo>
                    <a:pt x="166" y="382"/>
                  </a:lnTo>
                  <a:lnTo>
                    <a:pt x="164" y="366"/>
                  </a:lnTo>
                  <a:lnTo>
                    <a:pt x="160" y="352"/>
                  </a:lnTo>
                  <a:lnTo>
                    <a:pt x="159" y="340"/>
                  </a:lnTo>
                  <a:lnTo>
                    <a:pt x="157" y="330"/>
                  </a:lnTo>
                  <a:lnTo>
                    <a:pt x="156" y="324"/>
                  </a:lnTo>
                  <a:lnTo>
                    <a:pt x="153" y="312"/>
                  </a:lnTo>
                  <a:lnTo>
                    <a:pt x="150" y="300"/>
                  </a:lnTo>
                  <a:lnTo>
                    <a:pt x="145" y="287"/>
                  </a:lnTo>
                  <a:lnTo>
                    <a:pt x="139" y="271"/>
                  </a:lnTo>
                  <a:lnTo>
                    <a:pt x="131" y="258"/>
                  </a:lnTo>
                  <a:lnTo>
                    <a:pt x="125" y="252"/>
                  </a:lnTo>
                  <a:lnTo>
                    <a:pt x="116" y="242"/>
                  </a:lnTo>
                  <a:lnTo>
                    <a:pt x="101" y="256"/>
                  </a:lnTo>
                  <a:lnTo>
                    <a:pt x="92" y="267"/>
                  </a:lnTo>
                  <a:lnTo>
                    <a:pt x="85" y="279"/>
                  </a:lnTo>
                  <a:lnTo>
                    <a:pt x="78" y="294"/>
                  </a:lnTo>
                  <a:lnTo>
                    <a:pt x="73" y="312"/>
                  </a:lnTo>
                  <a:lnTo>
                    <a:pt x="69" y="327"/>
                  </a:lnTo>
                  <a:lnTo>
                    <a:pt x="68" y="335"/>
                  </a:lnTo>
                  <a:lnTo>
                    <a:pt x="65" y="343"/>
                  </a:lnTo>
                  <a:lnTo>
                    <a:pt x="64" y="354"/>
                  </a:lnTo>
                  <a:lnTo>
                    <a:pt x="63" y="365"/>
                  </a:lnTo>
                  <a:lnTo>
                    <a:pt x="61" y="386"/>
                  </a:lnTo>
                  <a:lnTo>
                    <a:pt x="60" y="397"/>
                  </a:lnTo>
                  <a:lnTo>
                    <a:pt x="60" y="406"/>
                  </a:lnTo>
                  <a:lnTo>
                    <a:pt x="61" y="416"/>
                  </a:lnTo>
                  <a:lnTo>
                    <a:pt x="60" y="427"/>
                  </a:lnTo>
                  <a:lnTo>
                    <a:pt x="59" y="436"/>
                  </a:lnTo>
                  <a:lnTo>
                    <a:pt x="58" y="440"/>
                  </a:lnTo>
                  <a:lnTo>
                    <a:pt x="55" y="442"/>
                  </a:lnTo>
                  <a:lnTo>
                    <a:pt x="53" y="444"/>
                  </a:lnTo>
                  <a:lnTo>
                    <a:pt x="51" y="444"/>
                  </a:lnTo>
                  <a:lnTo>
                    <a:pt x="46" y="443"/>
                  </a:lnTo>
                  <a:lnTo>
                    <a:pt x="41" y="441"/>
                  </a:lnTo>
                  <a:lnTo>
                    <a:pt x="39" y="438"/>
                  </a:lnTo>
                  <a:lnTo>
                    <a:pt x="38" y="430"/>
                  </a:lnTo>
                  <a:lnTo>
                    <a:pt x="38" y="418"/>
                  </a:lnTo>
                  <a:lnTo>
                    <a:pt x="38" y="404"/>
                  </a:lnTo>
                  <a:lnTo>
                    <a:pt x="39" y="386"/>
                  </a:lnTo>
                  <a:lnTo>
                    <a:pt x="40" y="371"/>
                  </a:lnTo>
                  <a:lnTo>
                    <a:pt x="42" y="356"/>
                  </a:lnTo>
                  <a:lnTo>
                    <a:pt x="45" y="341"/>
                  </a:lnTo>
                  <a:lnTo>
                    <a:pt x="48" y="327"/>
                  </a:lnTo>
                  <a:lnTo>
                    <a:pt x="51" y="314"/>
                  </a:lnTo>
                  <a:lnTo>
                    <a:pt x="54" y="302"/>
                  </a:lnTo>
                  <a:lnTo>
                    <a:pt x="59" y="290"/>
                  </a:lnTo>
                  <a:lnTo>
                    <a:pt x="62" y="279"/>
                  </a:lnTo>
                  <a:lnTo>
                    <a:pt x="66" y="270"/>
                  </a:lnTo>
                  <a:lnTo>
                    <a:pt x="71" y="263"/>
                  </a:lnTo>
                  <a:lnTo>
                    <a:pt x="75" y="257"/>
                  </a:lnTo>
                  <a:lnTo>
                    <a:pt x="94" y="232"/>
                  </a:lnTo>
                  <a:lnTo>
                    <a:pt x="84" y="228"/>
                  </a:lnTo>
                  <a:lnTo>
                    <a:pt x="76" y="223"/>
                  </a:lnTo>
                  <a:lnTo>
                    <a:pt x="72" y="220"/>
                  </a:lnTo>
                  <a:lnTo>
                    <a:pt x="69" y="216"/>
                  </a:lnTo>
                  <a:lnTo>
                    <a:pt x="65" y="211"/>
                  </a:lnTo>
                  <a:lnTo>
                    <a:pt x="63" y="207"/>
                  </a:lnTo>
                  <a:lnTo>
                    <a:pt x="60" y="200"/>
                  </a:lnTo>
                  <a:lnTo>
                    <a:pt x="59" y="194"/>
                  </a:lnTo>
                  <a:lnTo>
                    <a:pt x="58" y="186"/>
                  </a:lnTo>
                  <a:lnTo>
                    <a:pt x="57" y="178"/>
                  </a:lnTo>
                  <a:lnTo>
                    <a:pt x="58" y="170"/>
                  </a:lnTo>
                  <a:lnTo>
                    <a:pt x="59" y="161"/>
                  </a:lnTo>
                  <a:lnTo>
                    <a:pt x="61" y="153"/>
                  </a:lnTo>
                  <a:lnTo>
                    <a:pt x="65" y="144"/>
                  </a:lnTo>
                  <a:lnTo>
                    <a:pt x="68" y="141"/>
                  </a:lnTo>
                  <a:lnTo>
                    <a:pt x="71" y="137"/>
                  </a:lnTo>
                  <a:lnTo>
                    <a:pt x="75" y="133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6" y="222"/>
                  </a:moveTo>
                  <a:lnTo>
                    <a:pt x="124" y="217"/>
                  </a:lnTo>
                  <a:lnTo>
                    <a:pt x="131" y="212"/>
                  </a:lnTo>
                  <a:lnTo>
                    <a:pt x="137" y="207"/>
                  </a:lnTo>
                  <a:lnTo>
                    <a:pt x="143" y="198"/>
                  </a:lnTo>
                  <a:lnTo>
                    <a:pt x="146" y="193"/>
                  </a:lnTo>
                  <a:lnTo>
                    <a:pt x="147" y="187"/>
                  </a:lnTo>
                  <a:lnTo>
                    <a:pt x="148" y="182"/>
                  </a:lnTo>
                  <a:lnTo>
                    <a:pt x="150" y="175"/>
                  </a:lnTo>
                  <a:lnTo>
                    <a:pt x="148" y="168"/>
                  </a:lnTo>
                  <a:lnTo>
                    <a:pt x="148" y="164"/>
                  </a:lnTo>
                  <a:lnTo>
                    <a:pt x="146" y="159"/>
                  </a:lnTo>
                  <a:lnTo>
                    <a:pt x="144" y="154"/>
                  </a:lnTo>
                  <a:lnTo>
                    <a:pt x="139" y="147"/>
                  </a:lnTo>
                  <a:lnTo>
                    <a:pt x="130" y="140"/>
                  </a:lnTo>
                  <a:lnTo>
                    <a:pt x="122" y="136"/>
                  </a:lnTo>
                  <a:lnTo>
                    <a:pt x="116" y="133"/>
                  </a:lnTo>
                  <a:lnTo>
                    <a:pt x="112" y="133"/>
                  </a:lnTo>
                  <a:lnTo>
                    <a:pt x="109" y="136"/>
                  </a:lnTo>
                  <a:lnTo>
                    <a:pt x="104" y="138"/>
                  </a:lnTo>
                  <a:lnTo>
                    <a:pt x="98" y="141"/>
                  </a:lnTo>
                  <a:lnTo>
                    <a:pt x="88" y="149"/>
                  </a:lnTo>
                  <a:lnTo>
                    <a:pt x="81" y="156"/>
                  </a:lnTo>
                  <a:lnTo>
                    <a:pt x="78" y="160"/>
                  </a:lnTo>
                  <a:lnTo>
                    <a:pt x="77" y="164"/>
                  </a:lnTo>
                  <a:lnTo>
                    <a:pt x="76" y="170"/>
                  </a:lnTo>
                  <a:lnTo>
                    <a:pt x="75" y="175"/>
                  </a:lnTo>
                  <a:lnTo>
                    <a:pt x="76" y="182"/>
                  </a:lnTo>
                  <a:lnTo>
                    <a:pt x="76" y="187"/>
                  </a:lnTo>
                  <a:lnTo>
                    <a:pt x="78" y="193"/>
                  </a:lnTo>
                  <a:lnTo>
                    <a:pt x="81" y="197"/>
                  </a:lnTo>
                  <a:lnTo>
                    <a:pt x="85" y="202"/>
                  </a:lnTo>
                  <a:lnTo>
                    <a:pt x="88" y="208"/>
                  </a:lnTo>
                  <a:lnTo>
                    <a:pt x="93" y="211"/>
                  </a:lnTo>
                  <a:lnTo>
                    <a:pt x="97" y="213"/>
                  </a:lnTo>
                  <a:lnTo>
                    <a:pt x="116" y="222"/>
                  </a:lnTo>
                  <a:close/>
                  <a:moveTo>
                    <a:pt x="106" y="628"/>
                  </a:moveTo>
                  <a:lnTo>
                    <a:pt x="94" y="632"/>
                  </a:lnTo>
                  <a:lnTo>
                    <a:pt x="83" y="638"/>
                  </a:lnTo>
                  <a:lnTo>
                    <a:pt x="73" y="643"/>
                  </a:lnTo>
                  <a:lnTo>
                    <a:pt x="65" y="649"/>
                  </a:lnTo>
                  <a:lnTo>
                    <a:pt x="58" y="655"/>
                  </a:lnTo>
                  <a:lnTo>
                    <a:pt x="51" y="663"/>
                  </a:lnTo>
                  <a:lnTo>
                    <a:pt x="46" y="670"/>
                  </a:lnTo>
                  <a:lnTo>
                    <a:pt x="41" y="680"/>
                  </a:lnTo>
                  <a:lnTo>
                    <a:pt x="34" y="698"/>
                  </a:lnTo>
                  <a:lnTo>
                    <a:pt x="29" y="712"/>
                  </a:lnTo>
                  <a:lnTo>
                    <a:pt x="27" y="720"/>
                  </a:lnTo>
                  <a:lnTo>
                    <a:pt x="26" y="727"/>
                  </a:lnTo>
                  <a:lnTo>
                    <a:pt x="25" y="736"/>
                  </a:lnTo>
                  <a:lnTo>
                    <a:pt x="24" y="746"/>
                  </a:lnTo>
                  <a:lnTo>
                    <a:pt x="22" y="763"/>
                  </a:lnTo>
                  <a:lnTo>
                    <a:pt x="20" y="775"/>
                  </a:lnTo>
                  <a:lnTo>
                    <a:pt x="19" y="780"/>
                  </a:lnTo>
                  <a:lnTo>
                    <a:pt x="17" y="782"/>
                  </a:lnTo>
                  <a:lnTo>
                    <a:pt x="15" y="784"/>
                  </a:lnTo>
                  <a:lnTo>
                    <a:pt x="13" y="784"/>
                  </a:lnTo>
                  <a:lnTo>
                    <a:pt x="11" y="784"/>
                  </a:lnTo>
                  <a:lnTo>
                    <a:pt x="8" y="783"/>
                  </a:lnTo>
                  <a:lnTo>
                    <a:pt x="6" y="782"/>
                  </a:lnTo>
                  <a:lnTo>
                    <a:pt x="5" y="779"/>
                  </a:lnTo>
                  <a:lnTo>
                    <a:pt x="3" y="773"/>
                  </a:lnTo>
                  <a:lnTo>
                    <a:pt x="3" y="767"/>
                  </a:lnTo>
                  <a:lnTo>
                    <a:pt x="3" y="760"/>
                  </a:lnTo>
                  <a:lnTo>
                    <a:pt x="3" y="755"/>
                  </a:lnTo>
                  <a:lnTo>
                    <a:pt x="4" y="747"/>
                  </a:lnTo>
                  <a:lnTo>
                    <a:pt x="6" y="735"/>
                  </a:lnTo>
                  <a:lnTo>
                    <a:pt x="7" y="727"/>
                  </a:lnTo>
                  <a:lnTo>
                    <a:pt x="10" y="719"/>
                  </a:lnTo>
                  <a:lnTo>
                    <a:pt x="12" y="708"/>
                  </a:lnTo>
                  <a:lnTo>
                    <a:pt x="14" y="696"/>
                  </a:lnTo>
                  <a:lnTo>
                    <a:pt x="17" y="684"/>
                  </a:lnTo>
                  <a:lnTo>
                    <a:pt x="22" y="673"/>
                  </a:lnTo>
                  <a:lnTo>
                    <a:pt x="28" y="662"/>
                  </a:lnTo>
                  <a:lnTo>
                    <a:pt x="35" y="652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8" y="629"/>
                  </a:lnTo>
                  <a:lnTo>
                    <a:pt x="65" y="625"/>
                  </a:lnTo>
                  <a:lnTo>
                    <a:pt x="73" y="620"/>
                  </a:lnTo>
                  <a:lnTo>
                    <a:pt x="82" y="616"/>
                  </a:lnTo>
                  <a:lnTo>
                    <a:pt x="93" y="611"/>
                  </a:lnTo>
                  <a:lnTo>
                    <a:pt x="106" y="607"/>
                  </a:lnTo>
                  <a:lnTo>
                    <a:pt x="106" y="597"/>
                  </a:lnTo>
                  <a:lnTo>
                    <a:pt x="107" y="590"/>
                  </a:lnTo>
                  <a:lnTo>
                    <a:pt x="106" y="583"/>
                  </a:lnTo>
                  <a:lnTo>
                    <a:pt x="106" y="573"/>
                  </a:lnTo>
                  <a:lnTo>
                    <a:pt x="106" y="559"/>
                  </a:lnTo>
                  <a:lnTo>
                    <a:pt x="106" y="543"/>
                  </a:lnTo>
                  <a:lnTo>
                    <a:pt x="106" y="534"/>
                  </a:lnTo>
                  <a:lnTo>
                    <a:pt x="106" y="526"/>
                  </a:lnTo>
                  <a:lnTo>
                    <a:pt x="107" y="522"/>
                  </a:lnTo>
                  <a:lnTo>
                    <a:pt x="109" y="518"/>
                  </a:lnTo>
                  <a:lnTo>
                    <a:pt x="110" y="516"/>
                  </a:lnTo>
                  <a:lnTo>
                    <a:pt x="113" y="515"/>
                  </a:lnTo>
                  <a:lnTo>
                    <a:pt x="116" y="514"/>
                  </a:lnTo>
                  <a:lnTo>
                    <a:pt x="119" y="514"/>
                  </a:lnTo>
                  <a:lnTo>
                    <a:pt x="121" y="515"/>
                  </a:lnTo>
                  <a:lnTo>
                    <a:pt x="123" y="518"/>
                  </a:lnTo>
                  <a:lnTo>
                    <a:pt x="124" y="524"/>
                  </a:lnTo>
                  <a:lnTo>
                    <a:pt x="124" y="532"/>
                  </a:lnTo>
                  <a:lnTo>
                    <a:pt x="124" y="590"/>
                  </a:lnTo>
                  <a:lnTo>
                    <a:pt x="124" y="609"/>
                  </a:lnTo>
                  <a:lnTo>
                    <a:pt x="135" y="611"/>
                  </a:lnTo>
                  <a:lnTo>
                    <a:pt x="145" y="613"/>
                  </a:lnTo>
                  <a:lnTo>
                    <a:pt x="154" y="616"/>
                  </a:lnTo>
                  <a:lnTo>
                    <a:pt x="162" y="618"/>
                  </a:lnTo>
                  <a:lnTo>
                    <a:pt x="169" y="622"/>
                  </a:lnTo>
                  <a:lnTo>
                    <a:pt x="177" y="627"/>
                  </a:lnTo>
                  <a:lnTo>
                    <a:pt x="183" y="631"/>
                  </a:lnTo>
                  <a:lnTo>
                    <a:pt x="189" y="637"/>
                  </a:lnTo>
                  <a:lnTo>
                    <a:pt x="199" y="649"/>
                  </a:lnTo>
                  <a:lnTo>
                    <a:pt x="207" y="663"/>
                  </a:lnTo>
                  <a:lnTo>
                    <a:pt x="214" y="678"/>
                  </a:lnTo>
                  <a:lnTo>
                    <a:pt x="221" y="696"/>
                  </a:lnTo>
                  <a:lnTo>
                    <a:pt x="225" y="712"/>
                  </a:lnTo>
                  <a:lnTo>
                    <a:pt x="228" y="726"/>
                  </a:lnTo>
                  <a:lnTo>
                    <a:pt x="230" y="738"/>
                  </a:lnTo>
                  <a:lnTo>
                    <a:pt x="232" y="747"/>
                  </a:lnTo>
                  <a:lnTo>
                    <a:pt x="233" y="759"/>
                  </a:lnTo>
                  <a:lnTo>
                    <a:pt x="234" y="766"/>
                  </a:lnTo>
                  <a:lnTo>
                    <a:pt x="233" y="779"/>
                  </a:lnTo>
                  <a:lnTo>
                    <a:pt x="230" y="786"/>
                  </a:lnTo>
                  <a:lnTo>
                    <a:pt x="227" y="790"/>
                  </a:lnTo>
                  <a:lnTo>
                    <a:pt x="223" y="791"/>
                  </a:lnTo>
                  <a:lnTo>
                    <a:pt x="221" y="791"/>
                  </a:lnTo>
                  <a:lnTo>
                    <a:pt x="218" y="789"/>
                  </a:lnTo>
                  <a:lnTo>
                    <a:pt x="217" y="784"/>
                  </a:lnTo>
                  <a:lnTo>
                    <a:pt x="215" y="779"/>
                  </a:lnTo>
                  <a:lnTo>
                    <a:pt x="214" y="772"/>
                  </a:lnTo>
                  <a:lnTo>
                    <a:pt x="214" y="761"/>
                  </a:lnTo>
                  <a:lnTo>
                    <a:pt x="214" y="755"/>
                  </a:lnTo>
                  <a:lnTo>
                    <a:pt x="213" y="747"/>
                  </a:lnTo>
                  <a:lnTo>
                    <a:pt x="212" y="737"/>
                  </a:lnTo>
                  <a:lnTo>
                    <a:pt x="210" y="727"/>
                  </a:lnTo>
                  <a:lnTo>
                    <a:pt x="205" y="708"/>
                  </a:lnTo>
                  <a:lnTo>
                    <a:pt x="201" y="692"/>
                  </a:lnTo>
                  <a:lnTo>
                    <a:pt x="197" y="679"/>
                  </a:lnTo>
                  <a:lnTo>
                    <a:pt x="191" y="669"/>
                  </a:lnTo>
                  <a:lnTo>
                    <a:pt x="186" y="662"/>
                  </a:lnTo>
                  <a:lnTo>
                    <a:pt x="180" y="654"/>
                  </a:lnTo>
                  <a:lnTo>
                    <a:pt x="174" y="648"/>
                  </a:lnTo>
                  <a:lnTo>
                    <a:pt x="167" y="642"/>
                  </a:lnTo>
                  <a:lnTo>
                    <a:pt x="159" y="638"/>
                  </a:lnTo>
                  <a:lnTo>
                    <a:pt x="153" y="634"/>
                  </a:lnTo>
                  <a:lnTo>
                    <a:pt x="147" y="632"/>
                  </a:lnTo>
                  <a:lnTo>
                    <a:pt x="142" y="630"/>
                  </a:lnTo>
                  <a:lnTo>
                    <a:pt x="124" y="627"/>
                  </a:lnTo>
                  <a:lnTo>
                    <a:pt x="125" y="638"/>
                  </a:lnTo>
                  <a:lnTo>
                    <a:pt x="125" y="648"/>
                  </a:lnTo>
                  <a:lnTo>
                    <a:pt x="125" y="656"/>
                  </a:lnTo>
                  <a:lnTo>
                    <a:pt x="125" y="663"/>
                  </a:lnTo>
                  <a:lnTo>
                    <a:pt x="125" y="670"/>
                  </a:lnTo>
                  <a:lnTo>
                    <a:pt x="127" y="678"/>
                  </a:lnTo>
                  <a:lnTo>
                    <a:pt x="127" y="687"/>
                  </a:lnTo>
                  <a:lnTo>
                    <a:pt x="128" y="697"/>
                  </a:lnTo>
                  <a:lnTo>
                    <a:pt x="128" y="705"/>
                  </a:lnTo>
                  <a:lnTo>
                    <a:pt x="129" y="715"/>
                  </a:lnTo>
                  <a:lnTo>
                    <a:pt x="130" y="724"/>
                  </a:lnTo>
                  <a:lnTo>
                    <a:pt x="131" y="732"/>
                  </a:lnTo>
                  <a:lnTo>
                    <a:pt x="132" y="740"/>
                  </a:lnTo>
                  <a:lnTo>
                    <a:pt x="133" y="750"/>
                  </a:lnTo>
                  <a:lnTo>
                    <a:pt x="136" y="761"/>
                  </a:lnTo>
                  <a:lnTo>
                    <a:pt x="139" y="773"/>
                  </a:lnTo>
                  <a:lnTo>
                    <a:pt x="142" y="786"/>
                  </a:lnTo>
                  <a:lnTo>
                    <a:pt x="146" y="798"/>
                  </a:lnTo>
                  <a:lnTo>
                    <a:pt x="151" y="810"/>
                  </a:lnTo>
                  <a:lnTo>
                    <a:pt x="156" y="823"/>
                  </a:lnTo>
                  <a:lnTo>
                    <a:pt x="162" y="833"/>
                  </a:lnTo>
                  <a:lnTo>
                    <a:pt x="166" y="844"/>
                  </a:lnTo>
                  <a:lnTo>
                    <a:pt x="171" y="854"/>
                  </a:lnTo>
                  <a:lnTo>
                    <a:pt x="176" y="863"/>
                  </a:lnTo>
                  <a:lnTo>
                    <a:pt x="183" y="877"/>
                  </a:lnTo>
                  <a:lnTo>
                    <a:pt x="190" y="887"/>
                  </a:lnTo>
                  <a:lnTo>
                    <a:pt x="195" y="896"/>
                  </a:lnTo>
                  <a:lnTo>
                    <a:pt x="203" y="907"/>
                  </a:lnTo>
                  <a:lnTo>
                    <a:pt x="211" y="917"/>
                  </a:lnTo>
                  <a:lnTo>
                    <a:pt x="215" y="924"/>
                  </a:lnTo>
                  <a:lnTo>
                    <a:pt x="216" y="929"/>
                  </a:lnTo>
                  <a:lnTo>
                    <a:pt x="217" y="934"/>
                  </a:lnTo>
                  <a:lnTo>
                    <a:pt x="216" y="936"/>
                  </a:lnTo>
                  <a:lnTo>
                    <a:pt x="216" y="938"/>
                  </a:lnTo>
                  <a:lnTo>
                    <a:pt x="215" y="940"/>
                  </a:lnTo>
                  <a:lnTo>
                    <a:pt x="213" y="941"/>
                  </a:lnTo>
                  <a:lnTo>
                    <a:pt x="211" y="942"/>
                  </a:lnTo>
                  <a:lnTo>
                    <a:pt x="209" y="942"/>
                  </a:lnTo>
                  <a:lnTo>
                    <a:pt x="206" y="941"/>
                  </a:lnTo>
                  <a:lnTo>
                    <a:pt x="204" y="940"/>
                  </a:lnTo>
                  <a:lnTo>
                    <a:pt x="201" y="936"/>
                  </a:lnTo>
                  <a:lnTo>
                    <a:pt x="195" y="929"/>
                  </a:lnTo>
                  <a:lnTo>
                    <a:pt x="187" y="919"/>
                  </a:lnTo>
                  <a:lnTo>
                    <a:pt x="177" y="905"/>
                  </a:lnTo>
                  <a:lnTo>
                    <a:pt x="167" y="889"/>
                  </a:lnTo>
                  <a:lnTo>
                    <a:pt x="157" y="873"/>
                  </a:lnTo>
                  <a:lnTo>
                    <a:pt x="148" y="855"/>
                  </a:lnTo>
                  <a:lnTo>
                    <a:pt x="141" y="838"/>
                  </a:lnTo>
                  <a:lnTo>
                    <a:pt x="134" y="821"/>
                  </a:lnTo>
                  <a:lnTo>
                    <a:pt x="129" y="807"/>
                  </a:lnTo>
                  <a:lnTo>
                    <a:pt x="125" y="797"/>
                  </a:lnTo>
                  <a:lnTo>
                    <a:pt x="124" y="791"/>
                  </a:lnTo>
                  <a:lnTo>
                    <a:pt x="118" y="763"/>
                  </a:lnTo>
                  <a:lnTo>
                    <a:pt x="113" y="779"/>
                  </a:lnTo>
                  <a:lnTo>
                    <a:pt x="109" y="793"/>
                  </a:lnTo>
                  <a:lnTo>
                    <a:pt x="106" y="804"/>
                  </a:lnTo>
                  <a:lnTo>
                    <a:pt x="103" y="813"/>
                  </a:lnTo>
                  <a:lnTo>
                    <a:pt x="99" y="820"/>
                  </a:lnTo>
                  <a:lnTo>
                    <a:pt x="96" y="828"/>
                  </a:lnTo>
                  <a:lnTo>
                    <a:pt x="92" y="837"/>
                  </a:lnTo>
                  <a:lnTo>
                    <a:pt x="87" y="845"/>
                  </a:lnTo>
                  <a:lnTo>
                    <a:pt x="80" y="863"/>
                  </a:lnTo>
                  <a:lnTo>
                    <a:pt x="71" y="877"/>
                  </a:lnTo>
                  <a:lnTo>
                    <a:pt x="63" y="890"/>
                  </a:lnTo>
                  <a:lnTo>
                    <a:pt x="54" y="902"/>
                  </a:lnTo>
                  <a:lnTo>
                    <a:pt x="46" y="914"/>
                  </a:lnTo>
                  <a:lnTo>
                    <a:pt x="37" y="924"/>
                  </a:lnTo>
                  <a:lnTo>
                    <a:pt x="29" y="933"/>
                  </a:lnTo>
                  <a:lnTo>
                    <a:pt x="24" y="937"/>
                  </a:lnTo>
                  <a:lnTo>
                    <a:pt x="19" y="938"/>
                  </a:lnTo>
                  <a:lnTo>
                    <a:pt x="16" y="940"/>
                  </a:lnTo>
                  <a:lnTo>
                    <a:pt x="13" y="938"/>
                  </a:lnTo>
                  <a:lnTo>
                    <a:pt x="12" y="937"/>
                  </a:lnTo>
                  <a:lnTo>
                    <a:pt x="11" y="935"/>
                  </a:lnTo>
                  <a:lnTo>
                    <a:pt x="10" y="932"/>
                  </a:lnTo>
                  <a:lnTo>
                    <a:pt x="11" y="927"/>
                  </a:lnTo>
                  <a:lnTo>
                    <a:pt x="13" y="924"/>
                  </a:lnTo>
                  <a:lnTo>
                    <a:pt x="16" y="919"/>
                  </a:lnTo>
                  <a:lnTo>
                    <a:pt x="23" y="910"/>
                  </a:lnTo>
                  <a:lnTo>
                    <a:pt x="33" y="897"/>
                  </a:lnTo>
                  <a:lnTo>
                    <a:pt x="43" y="882"/>
                  </a:lnTo>
                  <a:lnTo>
                    <a:pt x="50" y="873"/>
                  </a:lnTo>
                  <a:lnTo>
                    <a:pt x="55" y="864"/>
                  </a:lnTo>
                  <a:lnTo>
                    <a:pt x="60" y="855"/>
                  </a:lnTo>
                  <a:lnTo>
                    <a:pt x="64" y="848"/>
                  </a:lnTo>
                  <a:lnTo>
                    <a:pt x="69" y="839"/>
                  </a:lnTo>
                  <a:lnTo>
                    <a:pt x="73" y="830"/>
                  </a:lnTo>
                  <a:lnTo>
                    <a:pt x="77" y="821"/>
                  </a:lnTo>
                  <a:lnTo>
                    <a:pt x="82" y="812"/>
                  </a:lnTo>
                  <a:lnTo>
                    <a:pt x="86" y="802"/>
                  </a:lnTo>
                  <a:lnTo>
                    <a:pt x="89" y="792"/>
                  </a:lnTo>
                  <a:lnTo>
                    <a:pt x="93" y="782"/>
                  </a:lnTo>
                  <a:lnTo>
                    <a:pt x="96" y="773"/>
                  </a:lnTo>
                  <a:lnTo>
                    <a:pt x="98" y="763"/>
                  </a:lnTo>
                  <a:lnTo>
                    <a:pt x="100" y="754"/>
                  </a:lnTo>
                  <a:lnTo>
                    <a:pt x="101" y="743"/>
                  </a:lnTo>
                  <a:lnTo>
                    <a:pt x="104" y="733"/>
                  </a:lnTo>
                  <a:lnTo>
                    <a:pt x="104" y="721"/>
                  </a:lnTo>
                  <a:lnTo>
                    <a:pt x="105" y="710"/>
                  </a:lnTo>
                  <a:lnTo>
                    <a:pt x="106" y="698"/>
                  </a:lnTo>
                  <a:lnTo>
                    <a:pt x="106" y="685"/>
                  </a:lnTo>
                  <a:lnTo>
                    <a:pt x="106" y="673"/>
                  </a:lnTo>
                  <a:lnTo>
                    <a:pt x="106" y="663"/>
                  </a:lnTo>
                  <a:lnTo>
                    <a:pt x="106" y="654"/>
                  </a:lnTo>
                  <a:lnTo>
                    <a:pt x="106" y="646"/>
                  </a:lnTo>
                  <a:lnTo>
                    <a:pt x="106" y="62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56">
              <a:extLst>
                <a:ext uri="{FF2B5EF4-FFF2-40B4-BE49-F238E27FC236}">
                  <a16:creationId xmlns:a16="http://schemas.microsoft.com/office/drawing/2014/main" id="{894D74FF-0E1E-E206-5C5E-22377D3246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2088" y="6161088"/>
              <a:ext cx="127000" cy="500063"/>
            </a:xfrm>
            <a:custGeom>
              <a:avLst/>
              <a:gdLst>
                <a:gd name="T0" fmla="*/ 10 w 240"/>
                <a:gd name="T1" fmla="*/ 180 h 946"/>
                <a:gd name="T2" fmla="*/ 82 w 240"/>
                <a:gd name="T3" fmla="*/ 68 h 946"/>
                <a:gd name="T4" fmla="*/ 118 w 240"/>
                <a:gd name="T5" fmla="*/ 1 h 946"/>
                <a:gd name="T6" fmla="*/ 185 w 240"/>
                <a:gd name="T7" fmla="*/ 83 h 946"/>
                <a:gd name="T8" fmla="*/ 239 w 240"/>
                <a:gd name="T9" fmla="*/ 167 h 946"/>
                <a:gd name="T10" fmla="*/ 223 w 240"/>
                <a:gd name="T11" fmla="*/ 181 h 946"/>
                <a:gd name="T12" fmla="*/ 147 w 240"/>
                <a:gd name="T13" fmla="*/ 87 h 946"/>
                <a:gd name="T14" fmla="*/ 143 w 240"/>
                <a:gd name="T15" fmla="*/ 236 h 946"/>
                <a:gd name="T16" fmla="*/ 196 w 240"/>
                <a:gd name="T17" fmla="*/ 411 h 946"/>
                <a:gd name="T18" fmla="*/ 172 w 240"/>
                <a:gd name="T19" fmla="*/ 433 h 946"/>
                <a:gd name="T20" fmla="*/ 135 w 240"/>
                <a:gd name="T21" fmla="*/ 268 h 946"/>
                <a:gd name="T22" fmla="*/ 67 w 240"/>
                <a:gd name="T23" fmla="*/ 367 h 946"/>
                <a:gd name="T24" fmla="*/ 42 w 240"/>
                <a:gd name="T25" fmla="*/ 445 h 946"/>
                <a:gd name="T26" fmla="*/ 77 w 240"/>
                <a:gd name="T27" fmla="*/ 226 h 946"/>
                <a:gd name="T28" fmla="*/ 110 w 240"/>
                <a:gd name="T29" fmla="*/ 120 h 946"/>
                <a:gd name="T30" fmla="*/ 87 w 240"/>
                <a:gd name="T31" fmla="*/ 227 h 946"/>
                <a:gd name="T32" fmla="*/ 44 w 240"/>
                <a:gd name="T33" fmla="*/ 442 h 946"/>
                <a:gd name="T34" fmla="*/ 63 w 240"/>
                <a:gd name="T35" fmla="*/ 367 h 946"/>
                <a:gd name="T36" fmla="*/ 138 w 240"/>
                <a:gd name="T37" fmla="*/ 266 h 946"/>
                <a:gd name="T38" fmla="*/ 176 w 240"/>
                <a:gd name="T39" fmla="*/ 428 h 946"/>
                <a:gd name="T40" fmla="*/ 193 w 240"/>
                <a:gd name="T41" fmla="*/ 412 h 946"/>
                <a:gd name="T42" fmla="*/ 155 w 240"/>
                <a:gd name="T43" fmla="*/ 220 h 946"/>
                <a:gd name="T44" fmla="*/ 127 w 240"/>
                <a:gd name="T45" fmla="*/ 80 h 946"/>
                <a:gd name="T46" fmla="*/ 211 w 240"/>
                <a:gd name="T47" fmla="*/ 146 h 946"/>
                <a:gd name="T48" fmla="*/ 236 w 240"/>
                <a:gd name="T49" fmla="*/ 175 h 946"/>
                <a:gd name="T50" fmla="*/ 209 w 240"/>
                <a:gd name="T51" fmla="*/ 116 h 946"/>
                <a:gd name="T52" fmla="*/ 126 w 240"/>
                <a:gd name="T53" fmla="*/ 6 h 946"/>
                <a:gd name="T54" fmla="*/ 111 w 240"/>
                <a:gd name="T55" fmla="*/ 44 h 946"/>
                <a:gd name="T56" fmla="*/ 4 w 240"/>
                <a:gd name="T57" fmla="*/ 167 h 946"/>
                <a:gd name="T58" fmla="*/ 64 w 240"/>
                <a:gd name="T59" fmla="*/ 99 h 946"/>
                <a:gd name="T60" fmla="*/ 148 w 240"/>
                <a:gd name="T61" fmla="*/ 166 h 946"/>
                <a:gd name="T62" fmla="*/ 83 w 240"/>
                <a:gd name="T63" fmla="*/ 163 h 946"/>
                <a:gd name="T64" fmla="*/ 89 w 240"/>
                <a:gd name="T65" fmla="*/ 211 h 946"/>
                <a:gd name="T66" fmla="*/ 118 w 240"/>
                <a:gd name="T67" fmla="*/ 133 h 946"/>
                <a:gd name="T68" fmla="*/ 137 w 240"/>
                <a:gd name="T69" fmla="*/ 213 h 946"/>
                <a:gd name="T70" fmla="*/ 28 w 240"/>
                <a:gd name="T71" fmla="*/ 748 h 946"/>
                <a:gd name="T72" fmla="*/ 4 w 240"/>
                <a:gd name="T73" fmla="*/ 757 h 946"/>
                <a:gd name="T74" fmla="*/ 107 w 240"/>
                <a:gd name="T75" fmla="*/ 608 h 946"/>
                <a:gd name="T76" fmla="*/ 127 w 240"/>
                <a:gd name="T77" fmla="*/ 519 h 946"/>
                <a:gd name="T78" fmla="*/ 225 w 240"/>
                <a:gd name="T79" fmla="*/ 697 h 946"/>
                <a:gd name="T80" fmla="*/ 219 w 240"/>
                <a:gd name="T81" fmla="*/ 792 h 946"/>
                <a:gd name="T82" fmla="*/ 160 w 240"/>
                <a:gd name="T83" fmla="*/ 642 h 946"/>
                <a:gd name="T84" fmla="*/ 146 w 240"/>
                <a:gd name="T85" fmla="*/ 787 h 946"/>
                <a:gd name="T86" fmla="*/ 219 w 240"/>
                <a:gd name="T87" fmla="*/ 927 h 946"/>
                <a:gd name="T88" fmla="*/ 167 w 240"/>
                <a:gd name="T89" fmla="*/ 892 h 946"/>
                <a:gd name="T90" fmla="*/ 75 w 240"/>
                <a:gd name="T91" fmla="*/ 880 h 946"/>
                <a:gd name="T92" fmla="*/ 15 w 240"/>
                <a:gd name="T93" fmla="*/ 943 h 946"/>
                <a:gd name="T94" fmla="*/ 44 w 240"/>
                <a:gd name="T95" fmla="*/ 882 h 946"/>
                <a:gd name="T96" fmla="*/ 106 w 240"/>
                <a:gd name="T97" fmla="*/ 687 h 946"/>
                <a:gd name="T98" fmla="*/ 105 w 240"/>
                <a:gd name="T99" fmla="*/ 756 h 946"/>
                <a:gd name="T100" fmla="*/ 20 w 240"/>
                <a:gd name="T101" fmla="*/ 922 h 946"/>
                <a:gd name="T102" fmla="*/ 20 w 240"/>
                <a:gd name="T103" fmla="*/ 938 h 946"/>
                <a:gd name="T104" fmla="*/ 102 w 240"/>
                <a:gd name="T105" fmla="*/ 814 h 946"/>
                <a:gd name="T106" fmla="*/ 199 w 240"/>
                <a:gd name="T107" fmla="*/ 929 h 946"/>
                <a:gd name="T108" fmla="*/ 204 w 240"/>
                <a:gd name="T109" fmla="*/ 910 h 946"/>
                <a:gd name="T110" fmla="*/ 130 w 240"/>
                <a:gd name="T111" fmla="*/ 726 h 946"/>
                <a:gd name="T112" fmla="*/ 183 w 240"/>
                <a:gd name="T113" fmla="*/ 655 h 946"/>
                <a:gd name="T114" fmla="*/ 225 w 240"/>
                <a:gd name="T115" fmla="*/ 791 h 946"/>
                <a:gd name="T116" fmla="*/ 189 w 240"/>
                <a:gd name="T117" fmla="*/ 640 h 946"/>
                <a:gd name="T118" fmla="*/ 118 w 240"/>
                <a:gd name="T119" fmla="*/ 518 h 946"/>
                <a:gd name="T120" fmla="*/ 96 w 240"/>
                <a:gd name="T121" fmla="*/ 616 h 946"/>
                <a:gd name="T122" fmla="*/ 7 w 240"/>
                <a:gd name="T123" fmla="*/ 757 h 946"/>
                <a:gd name="T124" fmla="*/ 25 w 240"/>
                <a:gd name="T125" fmla="*/ 738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" h="946">
                  <a:moveTo>
                    <a:pt x="107" y="117"/>
                  </a:moveTo>
                  <a:lnTo>
                    <a:pt x="108" y="82"/>
                  </a:lnTo>
                  <a:lnTo>
                    <a:pt x="96" y="86"/>
                  </a:lnTo>
                  <a:lnTo>
                    <a:pt x="85" y="91"/>
                  </a:lnTo>
                  <a:lnTo>
                    <a:pt x="75" y="96"/>
                  </a:lnTo>
                  <a:lnTo>
                    <a:pt x="67" y="103"/>
                  </a:lnTo>
                  <a:lnTo>
                    <a:pt x="61" y="109"/>
                  </a:lnTo>
                  <a:lnTo>
                    <a:pt x="54" y="116"/>
                  </a:lnTo>
                  <a:lnTo>
                    <a:pt x="49" y="122"/>
                  </a:lnTo>
                  <a:lnTo>
                    <a:pt x="43" y="129"/>
                  </a:lnTo>
                  <a:lnTo>
                    <a:pt x="43" y="129"/>
                  </a:lnTo>
                  <a:lnTo>
                    <a:pt x="38" y="137"/>
                  </a:lnTo>
                  <a:lnTo>
                    <a:pt x="33" y="143"/>
                  </a:lnTo>
                  <a:lnTo>
                    <a:pt x="30" y="151"/>
                  </a:lnTo>
                  <a:lnTo>
                    <a:pt x="26" y="157"/>
                  </a:lnTo>
                  <a:lnTo>
                    <a:pt x="24" y="164"/>
                  </a:lnTo>
                  <a:lnTo>
                    <a:pt x="20" y="169"/>
                  </a:lnTo>
                  <a:lnTo>
                    <a:pt x="19" y="174"/>
                  </a:lnTo>
                  <a:lnTo>
                    <a:pt x="17" y="176"/>
                  </a:lnTo>
                  <a:lnTo>
                    <a:pt x="17" y="176"/>
                  </a:lnTo>
                  <a:lnTo>
                    <a:pt x="15" y="178"/>
                  </a:lnTo>
                  <a:lnTo>
                    <a:pt x="14" y="179"/>
                  </a:lnTo>
                  <a:lnTo>
                    <a:pt x="10" y="180"/>
                  </a:lnTo>
                  <a:lnTo>
                    <a:pt x="8" y="180"/>
                  </a:lnTo>
                  <a:lnTo>
                    <a:pt x="8" y="180"/>
                  </a:lnTo>
                  <a:lnTo>
                    <a:pt x="5" y="179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62"/>
                  </a:lnTo>
                  <a:lnTo>
                    <a:pt x="1" y="155"/>
                  </a:lnTo>
                  <a:lnTo>
                    <a:pt x="4" y="148"/>
                  </a:lnTo>
                  <a:lnTo>
                    <a:pt x="9" y="139"/>
                  </a:lnTo>
                  <a:lnTo>
                    <a:pt x="9" y="139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9" y="109"/>
                  </a:lnTo>
                  <a:lnTo>
                    <a:pt x="35" y="102"/>
                  </a:lnTo>
                  <a:lnTo>
                    <a:pt x="42" y="95"/>
                  </a:lnTo>
                  <a:lnTo>
                    <a:pt x="50" y="87"/>
                  </a:lnTo>
                  <a:lnTo>
                    <a:pt x="50" y="87"/>
                  </a:lnTo>
                  <a:lnTo>
                    <a:pt x="59" y="81"/>
                  </a:lnTo>
                  <a:lnTo>
                    <a:pt x="66" y="75"/>
                  </a:lnTo>
                  <a:lnTo>
                    <a:pt x="74" y="71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7" y="48"/>
                  </a:lnTo>
                  <a:lnTo>
                    <a:pt x="108" y="44"/>
                  </a:lnTo>
                  <a:lnTo>
                    <a:pt x="108" y="44"/>
                  </a:lnTo>
                  <a:lnTo>
                    <a:pt x="108" y="34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2"/>
                  </a:lnTo>
                  <a:lnTo>
                    <a:pt x="108" y="18"/>
                  </a:lnTo>
                  <a:lnTo>
                    <a:pt x="108" y="15"/>
                  </a:lnTo>
                  <a:lnTo>
                    <a:pt x="108" y="13"/>
                  </a:lnTo>
                  <a:lnTo>
                    <a:pt x="108" y="13"/>
                  </a:lnTo>
                  <a:lnTo>
                    <a:pt x="109" y="10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11" y="5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5" y="2"/>
                  </a:lnTo>
                  <a:lnTo>
                    <a:pt x="118" y="1"/>
                  </a:lnTo>
                  <a:lnTo>
                    <a:pt x="120" y="1"/>
                  </a:lnTo>
                  <a:lnTo>
                    <a:pt x="123" y="0"/>
                  </a:lnTo>
                  <a:lnTo>
                    <a:pt x="125" y="1"/>
                  </a:lnTo>
                  <a:lnTo>
                    <a:pt x="127" y="2"/>
                  </a:lnTo>
                  <a:lnTo>
                    <a:pt x="129" y="3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1" y="10"/>
                  </a:lnTo>
                  <a:lnTo>
                    <a:pt x="132" y="16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2" y="58"/>
                  </a:lnTo>
                  <a:lnTo>
                    <a:pt x="136" y="59"/>
                  </a:lnTo>
                  <a:lnTo>
                    <a:pt x="141" y="60"/>
                  </a:lnTo>
                  <a:lnTo>
                    <a:pt x="141" y="60"/>
                  </a:lnTo>
                  <a:lnTo>
                    <a:pt x="145" y="62"/>
                  </a:lnTo>
                  <a:lnTo>
                    <a:pt x="150" y="63"/>
                  </a:lnTo>
                  <a:lnTo>
                    <a:pt x="150" y="63"/>
                  </a:lnTo>
                  <a:lnTo>
                    <a:pt x="157" y="65"/>
                  </a:lnTo>
                  <a:lnTo>
                    <a:pt x="164" y="69"/>
                  </a:lnTo>
                  <a:lnTo>
                    <a:pt x="170" y="73"/>
                  </a:lnTo>
                  <a:lnTo>
                    <a:pt x="178" y="78"/>
                  </a:lnTo>
                  <a:lnTo>
                    <a:pt x="185" y="83"/>
                  </a:lnTo>
                  <a:lnTo>
                    <a:pt x="191" y="87"/>
                  </a:lnTo>
                  <a:lnTo>
                    <a:pt x="196" y="93"/>
                  </a:lnTo>
                  <a:lnTo>
                    <a:pt x="201" y="97"/>
                  </a:lnTo>
                  <a:lnTo>
                    <a:pt x="205" y="102"/>
                  </a:lnTo>
                  <a:lnTo>
                    <a:pt x="208" y="107"/>
                  </a:lnTo>
                  <a:lnTo>
                    <a:pt x="214" y="113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223" y="127"/>
                  </a:lnTo>
                  <a:lnTo>
                    <a:pt x="226" y="132"/>
                  </a:lnTo>
                  <a:lnTo>
                    <a:pt x="229" y="137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32" y="144"/>
                  </a:lnTo>
                  <a:lnTo>
                    <a:pt x="234" y="148"/>
                  </a:lnTo>
                  <a:lnTo>
                    <a:pt x="234" y="148"/>
                  </a:lnTo>
                  <a:lnTo>
                    <a:pt x="235" y="151"/>
                  </a:lnTo>
                  <a:lnTo>
                    <a:pt x="236" y="155"/>
                  </a:lnTo>
                  <a:lnTo>
                    <a:pt x="236" y="155"/>
                  </a:lnTo>
                  <a:lnTo>
                    <a:pt x="237" y="158"/>
                  </a:lnTo>
                  <a:lnTo>
                    <a:pt x="238" y="162"/>
                  </a:lnTo>
                  <a:lnTo>
                    <a:pt x="239" y="165"/>
                  </a:lnTo>
                  <a:lnTo>
                    <a:pt x="239" y="167"/>
                  </a:lnTo>
                  <a:lnTo>
                    <a:pt x="239" y="167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40" y="173"/>
                  </a:lnTo>
                  <a:lnTo>
                    <a:pt x="240" y="174"/>
                  </a:lnTo>
                  <a:lnTo>
                    <a:pt x="240" y="174"/>
                  </a:lnTo>
                  <a:lnTo>
                    <a:pt x="240" y="176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9"/>
                  </a:lnTo>
                  <a:lnTo>
                    <a:pt x="238" y="181"/>
                  </a:lnTo>
                  <a:lnTo>
                    <a:pt x="238" y="181"/>
                  </a:lnTo>
                  <a:lnTo>
                    <a:pt x="237" y="183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85"/>
                  </a:lnTo>
                  <a:lnTo>
                    <a:pt x="230" y="185"/>
                  </a:lnTo>
                  <a:lnTo>
                    <a:pt x="230" y="185"/>
                  </a:lnTo>
                  <a:lnTo>
                    <a:pt x="229" y="185"/>
                  </a:lnTo>
                  <a:lnTo>
                    <a:pt x="227" y="185"/>
                  </a:lnTo>
                  <a:lnTo>
                    <a:pt x="225" y="184"/>
                  </a:lnTo>
                  <a:lnTo>
                    <a:pt x="224" y="183"/>
                  </a:lnTo>
                  <a:lnTo>
                    <a:pt x="223" y="181"/>
                  </a:lnTo>
                  <a:lnTo>
                    <a:pt x="222" y="180"/>
                  </a:lnTo>
                  <a:lnTo>
                    <a:pt x="222" y="180"/>
                  </a:lnTo>
                  <a:lnTo>
                    <a:pt x="219" y="178"/>
                  </a:lnTo>
                  <a:lnTo>
                    <a:pt x="218" y="176"/>
                  </a:lnTo>
                  <a:lnTo>
                    <a:pt x="218" y="176"/>
                  </a:lnTo>
                  <a:lnTo>
                    <a:pt x="207" y="148"/>
                  </a:lnTo>
                  <a:lnTo>
                    <a:pt x="205" y="144"/>
                  </a:lnTo>
                  <a:lnTo>
                    <a:pt x="203" y="140"/>
                  </a:lnTo>
                  <a:lnTo>
                    <a:pt x="200" y="135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2" y="125"/>
                  </a:lnTo>
                  <a:lnTo>
                    <a:pt x="189" y="119"/>
                  </a:lnTo>
                  <a:lnTo>
                    <a:pt x="184" y="115"/>
                  </a:lnTo>
                  <a:lnTo>
                    <a:pt x="180" y="110"/>
                  </a:lnTo>
                  <a:lnTo>
                    <a:pt x="176" y="106"/>
                  </a:lnTo>
                  <a:lnTo>
                    <a:pt x="171" y="102"/>
                  </a:lnTo>
                  <a:lnTo>
                    <a:pt x="166" y="97"/>
                  </a:lnTo>
                  <a:lnTo>
                    <a:pt x="160" y="94"/>
                  </a:lnTo>
                  <a:lnTo>
                    <a:pt x="160" y="94"/>
                  </a:lnTo>
                  <a:lnTo>
                    <a:pt x="154" y="91"/>
                  </a:lnTo>
                  <a:lnTo>
                    <a:pt x="147" y="87"/>
                  </a:lnTo>
                  <a:lnTo>
                    <a:pt x="147" y="87"/>
                  </a:lnTo>
                  <a:lnTo>
                    <a:pt x="139" y="84"/>
                  </a:lnTo>
                  <a:lnTo>
                    <a:pt x="132" y="82"/>
                  </a:lnTo>
                  <a:lnTo>
                    <a:pt x="132" y="117"/>
                  </a:lnTo>
                  <a:lnTo>
                    <a:pt x="135" y="118"/>
                  </a:lnTo>
                  <a:lnTo>
                    <a:pt x="139" y="120"/>
                  </a:lnTo>
                  <a:lnTo>
                    <a:pt x="143" y="122"/>
                  </a:lnTo>
                  <a:lnTo>
                    <a:pt x="146" y="125"/>
                  </a:lnTo>
                  <a:lnTo>
                    <a:pt x="150" y="127"/>
                  </a:lnTo>
                  <a:lnTo>
                    <a:pt x="155" y="131"/>
                  </a:lnTo>
                  <a:lnTo>
                    <a:pt x="159" y="135"/>
                  </a:lnTo>
                  <a:lnTo>
                    <a:pt x="164" y="142"/>
                  </a:lnTo>
                  <a:lnTo>
                    <a:pt x="168" y="150"/>
                  </a:lnTo>
                  <a:lnTo>
                    <a:pt x="171" y="157"/>
                  </a:lnTo>
                  <a:lnTo>
                    <a:pt x="173" y="166"/>
                  </a:lnTo>
                  <a:lnTo>
                    <a:pt x="173" y="176"/>
                  </a:lnTo>
                  <a:lnTo>
                    <a:pt x="173" y="186"/>
                  </a:lnTo>
                  <a:lnTo>
                    <a:pt x="172" y="195"/>
                  </a:lnTo>
                  <a:lnTo>
                    <a:pt x="170" y="202"/>
                  </a:lnTo>
                  <a:lnTo>
                    <a:pt x="167" y="209"/>
                  </a:lnTo>
                  <a:lnTo>
                    <a:pt x="164" y="216"/>
                  </a:lnTo>
                  <a:lnTo>
                    <a:pt x="157" y="223"/>
                  </a:lnTo>
                  <a:lnTo>
                    <a:pt x="150" y="230"/>
                  </a:lnTo>
                  <a:lnTo>
                    <a:pt x="143" y="236"/>
                  </a:lnTo>
                  <a:lnTo>
                    <a:pt x="148" y="245"/>
                  </a:lnTo>
                  <a:lnTo>
                    <a:pt x="154" y="254"/>
                  </a:lnTo>
                  <a:lnTo>
                    <a:pt x="158" y="261"/>
                  </a:lnTo>
                  <a:lnTo>
                    <a:pt x="162" y="269"/>
                  </a:lnTo>
                  <a:lnTo>
                    <a:pt x="162" y="269"/>
                  </a:lnTo>
                  <a:lnTo>
                    <a:pt x="166" y="277"/>
                  </a:lnTo>
                  <a:lnTo>
                    <a:pt x="169" y="284"/>
                  </a:lnTo>
                  <a:lnTo>
                    <a:pt x="172" y="292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78" y="312"/>
                  </a:lnTo>
                  <a:lnTo>
                    <a:pt x="181" y="323"/>
                  </a:lnTo>
                  <a:lnTo>
                    <a:pt x="183" y="335"/>
                  </a:lnTo>
                  <a:lnTo>
                    <a:pt x="187" y="348"/>
                  </a:lnTo>
                  <a:lnTo>
                    <a:pt x="187" y="348"/>
                  </a:lnTo>
                  <a:lnTo>
                    <a:pt x="189" y="361"/>
                  </a:lnTo>
                  <a:lnTo>
                    <a:pt x="191" y="373"/>
                  </a:lnTo>
                  <a:lnTo>
                    <a:pt x="193" y="384"/>
                  </a:lnTo>
                  <a:lnTo>
                    <a:pt x="195" y="394"/>
                  </a:lnTo>
                  <a:lnTo>
                    <a:pt x="195" y="394"/>
                  </a:lnTo>
                  <a:lnTo>
                    <a:pt x="196" y="403"/>
                  </a:lnTo>
                  <a:lnTo>
                    <a:pt x="196" y="411"/>
                  </a:lnTo>
                  <a:lnTo>
                    <a:pt x="196" y="411"/>
                  </a:lnTo>
                  <a:lnTo>
                    <a:pt x="197" y="419"/>
                  </a:lnTo>
                  <a:lnTo>
                    <a:pt x="197" y="425"/>
                  </a:lnTo>
                  <a:lnTo>
                    <a:pt x="197" y="432"/>
                  </a:lnTo>
                  <a:lnTo>
                    <a:pt x="197" y="436"/>
                  </a:lnTo>
                  <a:lnTo>
                    <a:pt x="197" y="436"/>
                  </a:lnTo>
                  <a:lnTo>
                    <a:pt x="196" y="441"/>
                  </a:lnTo>
                  <a:lnTo>
                    <a:pt x="195" y="444"/>
                  </a:lnTo>
                  <a:lnTo>
                    <a:pt x="195" y="444"/>
                  </a:lnTo>
                  <a:lnTo>
                    <a:pt x="194" y="446"/>
                  </a:lnTo>
                  <a:lnTo>
                    <a:pt x="192" y="448"/>
                  </a:lnTo>
                  <a:lnTo>
                    <a:pt x="190" y="449"/>
                  </a:lnTo>
                  <a:lnTo>
                    <a:pt x="187" y="450"/>
                  </a:lnTo>
                  <a:lnTo>
                    <a:pt x="184" y="449"/>
                  </a:lnTo>
                  <a:lnTo>
                    <a:pt x="182" y="449"/>
                  </a:lnTo>
                  <a:lnTo>
                    <a:pt x="182" y="449"/>
                  </a:lnTo>
                  <a:lnTo>
                    <a:pt x="180" y="447"/>
                  </a:lnTo>
                  <a:lnTo>
                    <a:pt x="178" y="446"/>
                  </a:lnTo>
                  <a:lnTo>
                    <a:pt x="178" y="446"/>
                  </a:lnTo>
                  <a:lnTo>
                    <a:pt x="176" y="444"/>
                  </a:lnTo>
                  <a:lnTo>
                    <a:pt x="174" y="442"/>
                  </a:lnTo>
                  <a:lnTo>
                    <a:pt x="173" y="438"/>
                  </a:lnTo>
                  <a:lnTo>
                    <a:pt x="172" y="436"/>
                  </a:lnTo>
                  <a:lnTo>
                    <a:pt x="172" y="433"/>
                  </a:lnTo>
                  <a:lnTo>
                    <a:pt x="171" y="428"/>
                  </a:lnTo>
                  <a:lnTo>
                    <a:pt x="170" y="422"/>
                  </a:lnTo>
                  <a:lnTo>
                    <a:pt x="170" y="415"/>
                  </a:lnTo>
                  <a:lnTo>
                    <a:pt x="170" y="415"/>
                  </a:lnTo>
                  <a:lnTo>
                    <a:pt x="169" y="407"/>
                  </a:lnTo>
                  <a:lnTo>
                    <a:pt x="167" y="396"/>
                  </a:lnTo>
                  <a:lnTo>
                    <a:pt x="167" y="396"/>
                  </a:lnTo>
                  <a:lnTo>
                    <a:pt x="166" y="384"/>
                  </a:lnTo>
                  <a:lnTo>
                    <a:pt x="164" y="368"/>
                  </a:lnTo>
                  <a:lnTo>
                    <a:pt x="161" y="354"/>
                  </a:lnTo>
                  <a:lnTo>
                    <a:pt x="159" y="342"/>
                  </a:lnTo>
                  <a:lnTo>
                    <a:pt x="157" y="333"/>
                  </a:lnTo>
                  <a:lnTo>
                    <a:pt x="156" y="326"/>
                  </a:lnTo>
                  <a:lnTo>
                    <a:pt x="155" y="320"/>
                  </a:lnTo>
                  <a:lnTo>
                    <a:pt x="154" y="314"/>
                  </a:lnTo>
                  <a:lnTo>
                    <a:pt x="152" y="308"/>
                  </a:lnTo>
                  <a:lnTo>
                    <a:pt x="150" y="303"/>
                  </a:lnTo>
                  <a:lnTo>
                    <a:pt x="149" y="303"/>
                  </a:lnTo>
                  <a:lnTo>
                    <a:pt x="148" y="296"/>
                  </a:lnTo>
                  <a:lnTo>
                    <a:pt x="145" y="290"/>
                  </a:lnTo>
                  <a:lnTo>
                    <a:pt x="142" y="282"/>
                  </a:lnTo>
                  <a:lnTo>
                    <a:pt x="138" y="274"/>
                  </a:lnTo>
                  <a:lnTo>
                    <a:pt x="135" y="268"/>
                  </a:lnTo>
                  <a:lnTo>
                    <a:pt x="132" y="261"/>
                  </a:lnTo>
                  <a:lnTo>
                    <a:pt x="129" y="258"/>
                  </a:lnTo>
                  <a:lnTo>
                    <a:pt x="126" y="255"/>
                  </a:lnTo>
                  <a:lnTo>
                    <a:pt x="126" y="255"/>
                  </a:lnTo>
                  <a:lnTo>
                    <a:pt x="118" y="246"/>
                  </a:lnTo>
                  <a:lnTo>
                    <a:pt x="110" y="253"/>
                  </a:lnTo>
                  <a:lnTo>
                    <a:pt x="105" y="259"/>
                  </a:lnTo>
                  <a:lnTo>
                    <a:pt x="99" y="265"/>
                  </a:lnTo>
                  <a:lnTo>
                    <a:pt x="96" y="270"/>
                  </a:lnTo>
                  <a:lnTo>
                    <a:pt x="91" y="275"/>
                  </a:lnTo>
                  <a:lnTo>
                    <a:pt x="88" y="282"/>
                  </a:lnTo>
                  <a:lnTo>
                    <a:pt x="85" y="290"/>
                  </a:lnTo>
                  <a:lnTo>
                    <a:pt x="82" y="297"/>
                  </a:lnTo>
                  <a:lnTo>
                    <a:pt x="79" y="306"/>
                  </a:lnTo>
                  <a:lnTo>
                    <a:pt x="76" y="314"/>
                  </a:lnTo>
                  <a:lnTo>
                    <a:pt x="75" y="321"/>
                  </a:lnTo>
                  <a:lnTo>
                    <a:pt x="73" y="329"/>
                  </a:lnTo>
                  <a:lnTo>
                    <a:pt x="73" y="329"/>
                  </a:lnTo>
                  <a:lnTo>
                    <a:pt x="72" y="337"/>
                  </a:lnTo>
                  <a:lnTo>
                    <a:pt x="70" y="345"/>
                  </a:lnTo>
                  <a:lnTo>
                    <a:pt x="68" y="356"/>
                  </a:lnTo>
                  <a:lnTo>
                    <a:pt x="67" y="367"/>
                  </a:lnTo>
                  <a:lnTo>
                    <a:pt x="67" y="367"/>
                  </a:lnTo>
                  <a:lnTo>
                    <a:pt x="66" y="378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64" y="395"/>
                  </a:lnTo>
                  <a:lnTo>
                    <a:pt x="64" y="399"/>
                  </a:lnTo>
                  <a:lnTo>
                    <a:pt x="64" y="399"/>
                  </a:lnTo>
                  <a:lnTo>
                    <a:pt x="64" y="408"/>
                  </a:lnTo>
                  <a:lnTo>
                    <a:pt x="65" y="418"/>
                  </a:lnTo>
                  <a:lnTo>
                    <a:pt x="65" y="424"/>
                  </a:lnTo>
                  <a:lnTo>
                    <a:pt x="64" y="430"/>
                  </a:lnTo>
                  <a:lnTo>
                    <a:pt x="64" y="430"/>
                  </a:lnTo>
                  <a:lnTo>
                    <a:pt x="64" y="434"/>
                  </a:lnTo>
                  <a:lnTo>
                    <a:pt x="63" y="438"/>
                  </a:lnTo>
                  <a:lnTo>
                    <a:pt x="63" y="438"/>
                  </a:lnTo>
                  <a:lnTo>
                    <a:pt x="61" y="443"/>
                  </a:lnTo>
                  <a:lnTo>
                    <a:pt x="59" y="446"/>
                  </a:lnTo>
                  <a:lnTo>
                    <a:pt x="56" y="448"/>
                  </a:lnTo>
                  <a:lnTo>
                    <a:pt x="53" y="448"/>
                  </a:lnTo>
                  <a:lnTo>
                    <a:pt x="50" y="448"/>
                  </a:lnTo>
                  <a:lnTo>
                    <a:pt x="47" y="447"/>
                  </a:lnTo>
                  <a:lnTo>
                    <a:pt x="44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0" y="441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21"/>
                  </a:lnTo>
                  <a:lnTo>
                    <a:pt x="38" y="406"/>
                  </a:lnTo>
                  <a:lnTo>
                    <a:pt x="39" y="388"/>
                  </a:lnTo>
                  <a:lnTo>
                    <a:pt x="40" y="373"/>
                  </a:lnTo>
                  <a:lnTo>
                    <a:pt x="42" y="358"/>
                  </a:lnTo>
                  <a:lnTo>
                    <a:pt x="44" y="342"/>
                  </a:lnTo>
                  <a:lnTo>
                    <a:pt x="48" y="329"/>
                  </a:lnTo>
                  <a:lnTo>
                    <a:pt x="51" y="316"/>
                  </a:lnTo>
                  <a:lnTo>
                    <a:pt x="54" y="303"/>
                  </a:lnTo>
                  <a:lnTo>
                    <a:pt x="59" y="291"/>
                  </a:lnTo>
                  <a:lnTo>
                    <a:pt x="62" y="281"/>
                  </a:lnTo>
                  <a:lnTo>
                    <a:pt x="66" y="271"/>
                  </a:lnTo>
                  <a:lnTo>
                    <a:pt x="66" y="271"/>
                  </a:lnTo>
                  <a:lnTo>
                    <a:pt x="71" y="263"/>
                  </a:lnTo>
                  <a:lnTo>
                    <a:pt x="75" y="258"/>
                  </a:lnTo>
                  <a:lnTo>
                    <a:pt x="92" y="235"/>
                  </a:lnTo>
                  <a:lnTo>
                    <a:pt x="88" y="233"/>
                  </a:lnTo>
                  <a:lnTo>
                    <a:pt x="85" y="232"/>
                  </a:lnTo>
                  <a:lnTo>
                    <a:pt x="80" y="228"/>
                  </a:lnTo>
                  <a:lnTo>
                    <a:pt x="77" y="226"/>
                  </a:lnTo>
                  <a:lnTo>
                    <a:pt x="73" y="223"/>
                  </a:lnTo>
                  <a:lnTo>
                    <a:pt x="70" y="220"/>
                  </a:lnTo>
                  <a:lnTo>
                    <a:pt x="66" y="214"/>
                  </a:lnTo>
                  <a:lnTo>
                    <a:pt x="63" y="210"/>
                  </a:lnTo>
                  <a:lnTo>
                    <a:pt x="60" y="203"/>
                  </a:lnTo>
                  <a:lnTo>
                    <a:pt x="59" y="196"/>
                  </a:lnTo>
                  <a:lnTo>
                    <a:pt x="57" y="188"/>
                  </a:lnTo>
                  <a:lnTo>
                    <a:pt x="56" y="180"/>
                  </a:lnTo>
                  <a:lnTo>
                    <a:pt x="56" y="180"/>
                  </a:lnTo>
                  <a:lnTo>
                    <a:pt x="57" y="172"/>
                  </a:lnTo>
                  <a:lnTo>
                    <a:pt x="59" y="163"/>
                  </a:lnTo>
                  <a:lnTo>
                    <a:pt x="62" y="154"/>
                  </a:lnTo>
                  <a:lnTo>
                    <a:pt x="65" y="146"/>
                  </a:lnTo>
                  <a:lnTo>
                    <a:pt x="67" y="142"/>
                  </a:lnTo>
                  <a:lnTo>
                    <a:pt x="72" y="138"/>
                  </a:lnTo>
                  <a:lnTo>
                    <a:pt x="75" y="134"/>
                  </a:lnTo>
                  <a:lnTo>
                    <a:pt x="80" y="130"/>
                  </a:lnTo>
                  <a:lnTo>
                    <a:pt x="92" y="123"/>
                  </a:lnTo>
                  <a:lnTo>
                    <a:pt x="107" y="117"/>
                  </a:lnTo>
                  <a:close/>
                  <a:moveTo>
                    <a:pt x="111" y="80"/>
                  </a:moveTo>
                  <a:lnTo>
                    <a:pt x="111" y="119"/>
                  </a:lnTo>
                  <a:lnTo>
                    <a:pt x="111" y="120"/>
                  </a:lnTo>
                  <a:lnTo>
                    <a:pt x="110" y="120"/>
                  </a:lnTo>
                  <a:lnTo>
                    <a:pt x="95" y="127"/>
                  </a:lnTo>
                  <a:lnTo>
                    <a:pt x="83" y="133"/>
                  </a:lnTo>
                  <a:lnTo>
                    <a:pt x="78" y="137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68" y="148"/>
                  </a:lnTo>
                  <a:lnTo>
                    <a:pt x="68" y="148"/>
                  </a:lnTo>
                  <a:lnTo>
                    <a:pt x="65" y="156"/>
                  </a:lnTo>
                  <a:lnTo>
                    <a:pt x="63" y="164"/>
                  </a:lnTo>
                  <a:lnTo>
                    <a:pt x="61" y="172"/>
                  </a:lnTo>
                  <a:lnTo>
                    <a:pt x="61" y="180"/>
                  </a:lnTo>
                  <a:lnTo>
                    <a:pt x="61" y="180"/>
                  </a:lnTo>
                  <a:lnTo>
                    <a:pt x="61" y="188"/>
                  </a:lnTo>
                  <a:lnTo>
                    <a:pt x="62" y="196"/>
                  </a:lnTo>
                  <a:lnTo>
                    <a:pt x="64" y="202"/>
                  </a:lnTo>
                  <a:lnTo>
                    <a:pt x="66" y="208"/>
                  </a:lnTo>
                  <a:lnTo>
                    <a:pt x="70" y="212"/>
                  </a:lnTo>
                  <a:lnTo>
                    <a:pt x="73" y="216"/>
                  </a:lnTo>
                  <a:lnTo>
                    <a:pt x="76" y="220"/>
                  </a:lnTo>
                  <a:lnTo>
                    <a:pt x="79" y="223"/>
                  </a:lnTo>
                  <a:lnTo>
                    <a:pt x="79" y="223"/>
                  </a:lnTo>
                  <a:lnTo>
                    <a:pt x="83" y="225"/>
                  </a:lnTo>
                  <a:lnTo>
                    <a:pt x="87" y="227"/>
                  </a:lnTo>
                  <a:lnTo>
                    <a:pt x="91" y="230"/>
                  </a:lnTo>
                  <a:lnTo>
                    <a:pt x="96" y="233"/>
                  </a:lnTo>
                  <a:lnTo>
                    <a:pt x="99" y="233"/>
                  </a:lnTo>
                  <a:lnTo>
                    <a:pt x="97" y="235"/>
                  </a:lnTo>
                  <a:lnTo>
                    <a:pt x="78" y="260"/>
                  </a:lnTo>
                  <a:lnTo>
                    <a:pt x="78" y="260"/>
                  </a:lnTo>
                  <a:lnTo>
                    <a:pt x="74" y="266"/>
                  </a:lnTo>
                  <a:lnTo>
                    <a:pt x="71" y="273"/>
                  </a:lnTo>
                  <a:lnTo>
                    <a:pt x="71" y="273"/>
                  </a:lnTo>
                  <a:lnTo>
                    <a:pt x="66" y="282"/>
                  </a:lnTo>
                  <a:lnTo>
                    <a:pt x="62" y="293"/>
                  </a:lnTo>
                  <a:lnTo>
                    <a:pt x="59" y="304"/>
                  </a:lnTo>
                  <a:lnTo>
                    <a:pt x="55" y="317"/>
                  </a:lnTo>
                  <a:lnTo>
                    <a:pt x="52" y="330"/>
                  </a:lnTo>
                  <a:lnTo>
                    <a:pt x="49" y="343"/>
                  </a:lnTo>
                  <a:lnTo>
                    <a:pt x="47" y="358"/>
                  </a:lnTo>
                  <a:lnTo>
                    <a:pt x="44" y="373"/>
                  </a:lnTo>
                  <a:lnTo>
                    <a:pt x="43" y="388"/>
                  </a:lnTo>
                  <a:lnTo>
                    <a:pt x="42" y="406"/>
                  </a:lnTo>
                  <a:lnTo>
                    <a:pt x="42" y="420"/>
                  </a:lnTo>
                  <a:lnTo>
                    <a:pt x="42" y="432"/>
                  </a:lnTo>
                  <a:lnTo>
                    <a:pt x="43" y="438"/>
                  </a:lnTo>
                  <a:lnTo>
                    <a:pt x="44" y="442"/>
                  </a:lnTo>
                  <a:lnTo>
                    <a:pt x="44" y="442"/>
                  </a:lnTo>
                  <a:lnTo>
                    <a:pt x="47" y="443"/>
                  </a:lnTo>
                  <a:lnTo>
                    <a:pt x="49" y="444"/>
                  </a:lnTo>
                  <a:lnTo>
                    <a:pt x="51" y="444"/>
                  </a:lnTo>
                  <a:lnTo>
                    <a:pt x="53" y="444"/>
                  </a:lnTo>
                  <a:lnTo>
                    <a:pt x="54" y="444"/>
                  </a:lnTo>
                  <a:lnTo>
                    <a:pt x="56" y="443"/>
                  </a:lnTo>
                  <a:lnTo>
                    <a:pt x="57" y="441"/>
                  </a:lnTo>
                  <a:lnTo>
                    <a:pt x="59" y="437"/>
                  </a:lnTo>
                  <a:lnTo>
                    <a:pt x="59" y="437"/>
                  </a:lnTo>
                  <a:lnTo>
                    <a:pt x="60" y="433"/>
                  </a:lnTo>
                  <a:lnTo>
                    <a:pt x="60" y="429"/>
                  </a:lnTo>
                  <a:lnTo>
                    <a:pt x="61" y="424"/>
                  </a:lnTo>
                  <a:lnTo>
                    <a:pt x="61" y="418"/>
                  </a:lnTo>
                  <a:lnTo>
                    <a:pt x="61" y="41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0" y="399"/>
                  </a:lnTo>
                  <a:lnTo>
                    <a:pt x="60" y="399"/>
                  </a:lnTo>
                  <a:lnTo>
                    <a:pt x="61" y="395"/>
                  </a:lnTo>
                  <a:lnTo>
                    <a:pt x="61" y="387"/>
                  </a:lnTo>
                  <a:lnTo>
                    <a:pt x="62" y="378"/>
                  </a:lnTo>
                  <a:lnTo>
                    <a:pt x="63" y="367"/>
                  </a:lnTo>
                  <a:lnTo>
                    <a:pt x="64" y="355"/>
                  </a:lnTo>
                  <a:lnTo>
                    <a:pt x="66" y="345"/>
                  </a:lnTo>
                  <a:lnTo>
                    <a:pt x="67" y="336"/>
                  </a:lnTo>
                  <a:lnTo>
                    <a:pt x="68" y="328"/>
                  </a:lnTo>
                  <a:lnTo>
                    <a:pt x="68" y="328"/>
                  </a:lnTo>
                  <a:lnTo>
                    <a:pt x="71" y="320"/>
                  </a:lnTo>
                  <a:lnTo>
                    <a:pt x="73" y="313"/>
                  </a:lnTo>
                  <a:lnTo>
                    <a:pt x="75" y="305"/>
                  </a:lnTo>
                  <a:lnTo>
                    <a:pt x="78" y="296"/>
                  </a:lnTo>
                  <a:lnTo>
                    <a:pt x="82" y="288"/>
                  </a:lnTo>
                  <a:lnTo>
                    <a:pt x="85" y="280"/>
                  </a:lnTo>
                  <a:lnTo>
                    <a:pt x="88" y="273"/>
                  </a:lnTo>
                  <a:lnTo>
                    <a:pt x="91" y="268"/>
                  </a:lnTo>
                  <a:lnTo>
                    <a:pt x="96" y="262"/>
                  </a:lnTo>
                  <a:lnTo>
                    <a:pt x="101" y="256"/>
                  </a:lnTo>
                  <a:lnTo>
                    <a:pt x="108" y="249"/>
                  </a:lnTo>
                  <a:lnTo>
                    <a:pt x="115" y="242"/>
                  </a:lnTo>
                  <a:lnTo>
                    <a:pt x="118" y="240"/>
                  </a:lnTo>
                  <a:lnTo>
                    <a:pt x="119" y="242"/>
                  </a:lnTo>
                  <a:lnTo>
                    <a:pt x="130" y="251"/>
                  </a:lnTo>
                  <a:lnTo>
                    <a:pt x="132" y="255"/>
                  </a:lnTo>
                  <a:lnTo>
                    <a:pt x="135" y="259"/>
                  </a:lnTo>
                  <a:lnTo>
                    <a:pt x="138" y="266"/>
                  </a:lnTo>
                  <a:lnTo>
                    <a:pt x="142" y="273"/>
                  </a:lnTo>
                  <a:lnTo>
                    <a:pt x="142" y="273"/>
                  </a:lnTo>
                  <a:lnTo>
                    <a:pt x="146" y="281"/>
                  </a:lnTo>
                  <a:lnTo>
                    <a:pt x="149" y="289"/>
                  </a:lnTo>
                  <a:lnTo>
                    <a:pt x="152" y="295"/>
                  </a:lnTo>
                  <a:lnTo>
                    <a:pt x="154" y="302"/>
                  </a:lnTo>
                  <a:lnTo>
                    <a:pt x="154" y="302"/>
                  </a:lnTo>
                  <a:lnTo>
                    <a:pt x="156" y="307"/>
                  </a:lnTo>
                  <a:lnTo>
                    <a:pt x="157" y="313"/>
                  </a:lnTo>
                  <a:lnTo>
                    <a:pt x="159" y="319"/>
                  </a:lnTo>
                  <a:lnTo>
                    <a:pt x="160" y="325"/>
                  </a:lnTo>
                  <a:lnTo>
                    <a:pt x="160" y="325"/>
                  </a:lnTo>
                  <a:lnTo>
                    <a:pt x="161" y="332"/>
                  </a:lnTo>
                  <a:lnTo>
                    <a:pt x="164" y="342"/>
                  </a:lnTo>
                  <a:lnTo>
                    <a:pt x="165" y="354"/>
                  </a:lnTo>
                  <a:lnTo>
                    <a:pt x="167" y="368"/>
                  </a:lnTo>
                  <a:lnTo>
                    <a:pt x="169" y="383"/>
                  </a:lnTo>
                  <a:lnTo>
                    <a:pt x="171" y="396"/>
                  </a:lnTo>
                  <a:lnTo>
                    <a:pt x="172" y="406"/>
                  </a:lnTo>
                  <a:lnTo>
                    <a:pt x="173" y="414"/>
                  </a:lnTo>
                  <a:lnTo>
                    <a:pt x="173" y="414"/>
                  </a:lnTo>
                  <a:lnTo>
                    <a:pt x="174" y="422"/>
                  </a:lnTo>
                  <a:lnTo>
                    <a:pt x="176" y="428"/>
                  </a:lnTo>
                  <a:lnTo>
                    <a:pt x="176" y="432"/>
                  </a:lnTo>
                  <a:lnTo>
                    <a:pt x="177" y="435"/>
                  </a:lnTo>
                  <a:lnTo>
                    <a:pt x="177" y="435"/>
                  </a:lnTo>
                  <a:lnTo>
                    <a:pt x="177" y="437"/>
                  </a:lnTo>
                  <a:lnTo>
                    <a:pt x="178" y="440"/>
                  </a:lnTo>
                  <a:lnTo>
                    <a:pt x="179" y="442"/>
                  </a:lnTo>
                  <a:lnTo>
                    <a:pt x="180" y="443"/>
                  </a:lnTo>
                  <a:lnTo>
                    <a:pt x="182" y="444"/>
                  </a:lnTo>
                  <a:lnTo>
                    <a:pt x="183" y="445"/>
                  </a:lnTo>
                  <a:lnTo>
                    <a:pt x="183" y="445"/>
                  </a:lnTo>
                  <a:lnTo>
                    <a:pt x="185" y="446"/>
                  </a:lnTo>
                  <a:lnTo>
                    <a:pt x="187" y="446"/>
                  </a:lnTo>
                  <a:lnTo>
                    <a:pt x="188" y="446"/>
                  </a:lnTo>
                  <a:lnTo>
                    <a:pt x="190" y="445"/>
                  </a:lnTo>
                  <a:lnTo>
                    <a:pt x="191" y="444"/>
                  </a:lnTo>
                  <a:lnTo>
                    <a:pt x="191" y="442"/>
                  </a:lnTo>
                  <a:lnTo>
                    <a:pt x="191" y="442"/>
                  </a:lnTo>
                  <a:lnTo>
                    <a:pt x="192" y="440"/>
                  </a:lnTo>
                  <a:lnTo>
                    <a:pt x="193" y="435"/>
                  </a:lnTo>
                  <a:lnTo>
                    <a:pt x="193" y="431"/>
                  </a:lnTo>
                  <a:lnTo>
                    <a:pt x="193" y="425"/>
                  </a:lnTo>
                  <a:lnTo>
                    <a:pt x="193" y="419"/>
                  </a:lnTo>
                  <a:lnTo>
                    <a:pt x="193" y="412"/>
                  </a:lnTo>
                  <a:lnTo>
                    <a:pt x="192" y="403"/>
                  </a:lnTo>
                  <a:lnTo>
                    <a:pt x="191" y="395"/>
                  </a:lnTo>
                  <a:lnTo>
                    <a:pt x="189" y="384"/>
                  </a:lnTo>
                  <a:lnTo>
                    <a:pt x="188" y="373"/>
                  </a:lnTo>
                  <a:lnTo>
                    <a:pt x="184" y="361"/>
                  </a:lnTo>
                  <a:lnTo>
                    <a:pt x="182" y="348"/>
                  </a:lnTo>
                  <a:lnTo>
                    <a:pt x="179" y="336"/>
                  </a:lnTo>
                  <a:lnTo>
                    <a:pt x="177" y="324"/>
                  </a:lnTo>
                  <a:lnTo>
                    <a:pt x="173" y="313"/>
                  </a:lnTo>
                  <a:lnTo>
                    <a:pt x="171" y="303"/>
                  </a:lnTo>
                  <a:lnTo>
                    <a:pt x="171" y="303"/>
                  </a:lnTo>
                  <a:lnTo>
                    <a:pt x="168" y="294"/>
                  </a:lnTo>
                  <a:lnTo>
                    <a:pt x="165" y="285"/>
                  </a:lnTo>
                  <a:lnTo>
                    <a:pt x="162" y="278"/>
                  </a:lnTo>
                  <a:lnTo>
                    <a:pt x="159" y="271"/>
                  </a:lnTo>
                  <a:lnTo>
                    <a:pt x="155" y="263"/>
                  </a:lnTo>
                  <a:lnTo>
                    <a:pt x="150" y="256"/>
                  </a:lnTo>
                  <a:lnTo>
                    <a:pt x="145" y="247"/>
                  </a:lnTo>
                  <a:lnTo>
                    <a:pt x="138" y="237"/>
                  </a:lnTo>
                  <a:lnTo>
                    <a:pt x="137" y="235"/>
                  </a:lnTo>
                  <a:lnTo>
                    <a:pt x="138" y="234"/>
                  </a:lnTo>
                  <a:lnTo>
                    <a:pt x="147" y="227"/>
                  </a:lnTo>
                  <a:lnTo>
                    <a:pt x="155" y="220"/>
                  </a:lnTo>
                  <a:lnTo>
                    <a:pt x="159" y="213"/>
                  </a:lnTo>
                  <a:lnTo>
                    <a:pt x="164" y="208"/>
                  </a:lnTo>
                  <a:lnTo>
                    <a:pt x="164" y="208"/>
                  </a:lnTo>
                  <a:lnTo>
                    <a:pt x="166" y="201"/>
                  </a:lnTo>
                  <a:lnTo>
                    <a:pt x="168" y="193"/>
                  </a:lnTo>
                  <a:lnTo>
                    <a:pt x="169" y="185"/>
                  </a:lnTo>
                  <a:lnTo>
                    <a:pt x="169" y="176"/>
                  </a:lnTo>
                  <a:lnTo>
                    <a:pt x="169" y="167"/>
                  </a:lnTo>
                  <a:lnTo>
                    <a:pt x="167" y="158"/>
                  </a:lnTo>
                  <a:lnTo>
                    <a:pt x="165" y="151"/>
                  </a:lnTo>
                  <a:lnTo>
                    <a:pt x="160" y="144"/>
                  </a:lnTo>
                  <a:lnTo>
                    <a:pt x="156" y="139"/>
                  </a:lnTo>
                  <a:lnTo>
                    <a:pt x="152" y="133"/>
                  </a:lnTo>
                  <a:lnTo>
                    <a:pt x="147" y="130"/>
                  </a:lnTo>
                  <a:lnTo>
                    <a:pt x="144" y="128"/>
                  </a:lnTo>
                  <a:lnTo>
                    <a:pt x="141" y="126"/>
                  </a:lnTo>
                  <a:lnTo>
                    <a:pt x="137" y="123"/>
                  </a:lnTo>
                  <a:lnTo>
                    <a:pt x="137" y="123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7" y="118"/>
                  </a:lnTo>
                  <a:lnTo>
                    <a:pt x="127" y="80"/>
                  </a:lnTo>
                  <a:lnTo>
                    <a:pt x="127" y="76"/>
                  </a:lnTo>
                  <a:lnTo>
                    <a:pt x="130" y="78"/>
                  </a:lnTo>
                  <a:lnTo>
                    <a:pt x="139" y="80"/>
                  </a:lnTo>
                  <a:lnTo>
                    <a:pt x="148" y="83"/>
                  </a:lnTo>
                  <a:lnTo>
                    <a:pt x="156" y="86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9" y="94"/>
                  </a:lnTo>
                  <a:lnTo>
                    <a:pt x="173" y="98"/>
                  </a:lnTo>
                  <a:lnTo>
                    <a:pt x="179" y="103"/>
                  </a:lnTo>
                  <a:lnTo>
                    <a:pt x="183" y="107"/>
                  </a:lnTo>
                  <a:lnTo>
                    <a:pt x="183" y="107"/>
                  </a:lnTo>
                  <a:lnTo>
                    <a:pt x="188" y="111"/>
                  </a:lnTo>
                  <a:lnTo>
                    <a:pt x="192" y="117"/>
                  </a:lnTo>
                  <a:lnTo>
                    <a:pt x="195" y="122"/>
                  </a:lnTo>
                  <a:lnTo>
                    <a:pt x="200" y="128"/>
                  </a:lnTo>
                  <a:lnTo>
                    <a:pt x="200" y="128"/>
                  </a:lnTo>
                  <a:lnTo>
                    <a:pt x="203" y="133"/>
                  </a:lnTo>
                  <a:lnTo>
                    <a:pt x="206" y="138"/>
                  </a:lnTo>
                  <a:lnTo>
                    <a:pt x="208" y="142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11" y="146"/>
                  </a:lnTo>
                  <a:lnTo>
                    <a:pt x="223" y="174"/>
                  </a:lnTo>
                  <a:lnTo>
                    <a:pt x="224" y="176"/>
                  </a:lnTo>
                  <a:lnTo>
                    <a:pt x="225" y="178"/>
                  </a:lnTo>
                  <a:lnTo>
                    <a:pt x="225" y="178"/>
                  </a:lnTo>
                  <a:lnTo>
                    <a:pt x="225" y="179"/>
                  </a:lnTo>
                  <a:lnTo>
                    <a:pt x="226" y="179"/>
                  </a:lnTo>
                  <a:lnTo>
                    <a:pt x="226" y="179"/>
                  </a:lnTo>
                  <a:lnTo>
                    <a:pt x="227" y="180"/>
                  </a:lnTo>
                  <a:lnTo>
                    <a:pt x="228" y="180"/>
                  </a:lnTo>
                  <a:lnTo>
                    <a:pt x="228" y="180"/>
                  </a:lnTo>
                  <a:lnTo>
                    <a:pt x="229" y="180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1" y="180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9"/>
                  </a:lnTo>
                  <a:lnTo>
                    <a:pt x="235" y="179"/>
                  </a:lnTo>
                  <a:lnTo>
                    <a:pt x="235" y="179"/>
                  </a:lnTo>
                  <a:lnTo>
                    <a:pt x="235" y="177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6" y="175"/>
                  </a:lnTo>
                  <a:lnTo>
                    <a:pt x="236" y="174"/>
                  </a:lnTo>
                  <a:lnTo>
                    <a:pt x="236" y="174"/>
                  </a:lnTo>
                  <a:lnTo>
                    <a:pt x="236" y="173"/>
                  </a:lnTo>
                  <a:lnTo>
                    <a:pt x="236" y="172"/>
                  </a:lnTo>
                  <a:lnTo>
                    <a:pt x="236" y="172"/>
                  </a:lnTo>
                  <a:lnTo>
                    <a:pt x="236" y="168"/>
                  </a:lnTo>
                  <a:lnTo>
                    <a:pt x="235" y="166"/>
                  </a:lnTo>
                  <a:lnTo>
                    <a:pt x="235" y="163"/>
                  </a:lnTo>
                  <a:lnTo>
                    <a:pt x="234" y="160"/>
                  </a:lnTo>
                  <a:lnTo>
                    <a:pt x="232" y="156"/>
                  </a:lnTo>
                  <a:lnTo>
                    <a:pt x="232" y="156"/>
                  </a:lnTo>
                  <a:lnTo>
                    <a:pt x="231" y="152"/>
                  </a:lnTo>
                  <a:lnTo>
                    <a:pt x="229" y="149"/>
                  </a:lnTo>
                  <a:lnTo>
                    <a:pt x="228" y="145"/>
                  </a:lnTo>
                  <a:lnTo>
                    <a:pt x="227" y="142"/>
                  </a:lnTo>
                  <a:lnTo>
                    <a:pt x="227" y="142"/>
                  </a:lnTo>
                  <a:lnTo>
                    <a:pt x="225" y="139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19" y="129"/>
                  </a:lnTo>
                  <a:lnTo>
                    <a:pt x="215" y="122"/>
                  </a:lnTo>
                  <a:lnTo>
                    <a:pt x="215" y="122"/>
                  </a:lnTo>
                  <a:lnTo>
                    <a:pt x="209" y="116"/>
                  </a:lnTo>
                  <a:lnTo>
                    <a:pt x="205" y="109"/>
                  </a:lnTo>
                  <a:lnTo>
                    <a:pt x="202" y="104"/>
                  </a:lnTo>
                  <a:lnTo>
                    <a:pt x="197" y="99"/>
                  </a:lnTo>
                  <a:lnTo>
                    <a:pt x="194" y="96"/>
                  </a:lnTo>
                  <a:lnTo>
                    <a:pt x="189" y="91"/>
                  </a:lnTo>
                  <a:lnTo>
                    <a:pt x="182" y="86"/>
                  </a:lnTo>
                  <a:lnTo>
                    <a:pt x="176" y="81"/>
                  </a:lnTo>
                  <a:lnTo>
                    <a:pt x="168" y="76"/>
                  </a:lnTo>
                  <a:lnTo>
                    <a:pt x="161" y="72"/>
                  </a:lnTo>
                  <a:lnTo>
                    <a:pt x="155" y="70"/>
                  </a:lnTo>
                  <a:lnTo>
                    <a:pt x="149" y="68"/>
                  </a:lnTo>
                  <a:lnTo>
                    <a:pt x="149" y="68"/>
                  </a:lnTo>
                  <a:lnTo>
                    <a:pt x="144" y="65"/>
                  </a:lnTo>
                  <a:lnTo>
                    <a:pt x="139" y="64"/>
                  </a:lnTo>
                  <a:lnTo>
                    <a:pt x="134" y="63"/>
                  </a:lnTo>
                  <a:lnTo>
                    <a:pt x="129" y="62"/>
                  </a:lnTo>
                  <a:lnTo>
                    <a:pt x="127" y="61"/>
                  </a:lnTo>
                  <a:lnTo>
                    <a:pt x="127" y="60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7" y="16"/>
                  </a:lnTo>
                  <a:lnTo>
                    <a:pt x="127" y="11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5" y="5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1" y="4"/>
                  </a:lnTo>
                  <a:lnTo>
                    <a:pt x="119" y="5"/>
                  </a:lnTo>
                  <a:lnTo>
                    <a:pt x="117" y="5"/>
                  </a:lnTo>
                  <a:lnTo>
                    <a:pt x="115" y="6"/>
                  </a:lnTo>
                  <a:lnTo>
                    <a:pt x="115" y="6"/>
                  </a:lnTo>
                  <a:lnTo>
                    <a:pt x="114" y="8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3" y="11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12" y="20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34"/>
                  </a:lnTo>
                  <a:lnTo>
                    <a:pt x="111" y="44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1" y="57"/>
                  </a:lnTo>
                  <a:lnTo>
                    <a:pt x="111" y="60"/>
                  </a:lnTo>
                  <a:lnTo>
                    <a:pt x="112" y="61"/>
                  </a:lnTo>
                  <a:lnTo>
                    <a:pt x="110" y="62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76" y="74"/>
                  </a:lnTo>
                  <a:lnTo>
                    <a:pt x="68" y="79"/>
                  </a:lnTo>
                  <a:lnTo>
                    <a:pt x="61" y="84"/>
                  </a:lnTo>
                  <a:lnTo>
                    <a:pt x="53" y="91"/>
                  </a:lnTo>
                  <a:lnTo>
                    <a:pt x="44" y="98"/>
                  </a:lnTo>
                  <a:lnTo>
                    <a:pt x="38" y="105"/>
                  </a:lnTo>
                  <a:lnTo>
                    <a:pt x="32" y="111"/>
                  </a:lnTo>
                  <a:lnTo>
                    <a:pt x="27" y="118"/>
                  </a:lnTo>
                  <a:lnTo>
                    <a:pt x="13" y="141"/>
                  </a:lnTo>
                  <a:lnTo>
                    <a:pt x="13" y="141"/>
                  </a:lnTo>
                  <a:lnTo>
                    <a:pt x="8" y="149"/>
                  </a:lnTo>
                  <a:lnTo>
                    <a:pt x="5" y="156"/>
                  </a:lnTo>
                  <a:lnTo>
                    <a:pt x="4" y="162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5" y="172"/>
                  </a:lnTo>
                  <a:lnTo>
                    <a:pt x="6" y="175"/>
                  </a:lnTo>
                  <a:lnTo>
                    <a:pt x="7" y="176"/>
                  </a:lnTo>
                  <a:lnTo>
                    <a:pt x="8" y="176"/>
                  </a:lnTo>
                  <a:lnTo>
                    <a:pt x="8" y="176"/>
                  </a:lnTo>
                  <a:lnTo>
                    <a:pt x="10" y="176"/>
                  </a:lnTo>
                  <a:lnTo>
                    <a:pt x="12" y="175"/>
                  </a:lnTo>
                  <a:lnTo>
                    <a:pt x="13" y="175"/>
                  </a:lnTo>
                  <a:lnTo>
                    <a:pt x="14" y="174"/>
                  </a:lnTo>
                  <a:lnTo>
                    <a:pt x="14" y="174"/>
                  </a:lnTo>
                  <a:lnTo>
                    <a:pt x="15" y="172"/>
                  </a:lnTo>
                  <a:lnTo>
                    <a:pt x="17" y="167"/>
                  </a:lnTo>
                  <a:lnTo>
                    <a:pt x="19" y="163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26" y="149"/>
                  </a:lnTo>
                  <a:lnTo>
                    <a:pt x="30" y="141"/>
                  </a:lnTo>
                  <a:lnTo>
                    <a:pt x="35" y="133"/>
                  </a:lnTo>
                  <a:lnTo>
                    <a:pt x="40" y="127"/>
                  </a:lnTo>
                  <a:lnTo>
                    <a:pt x="45" y="119"/>
                  </a:lnTo>
                  <a:lnTo>
                    <a:pt x="51" y="113"/>
                  </a:lnTo>
                  <a:lnTo>
                    <a:pt x="57" y="106"/>
                  </a:lnTo>
                  <a:lnTo>
                    <a:pt x="64" y="99"/>
                  </a:lnTo>
                  <a:lnTo>
                    <a:pt x="73" y="93"/>
                  </a:lnTo>
                  <a:lnTo>
                    <a:pt x="83" y="87"/>
                  </a:lnTo>
                  <a:lnTo>
                    <a:pt x="95" y="82"/>
                  </a:lnTo>
                  <a:lnTo>
                    <a:pt x="109" y="78"/>
                  </a:lnTo>
                  <a:lnTo>
                    <a:pt x="112" y="76"/>
                  </a:lnTo>
                  <a:lnTo>
                    <a:pt x="111" y="80"/>
                  </a:lnTo>
                  <a:close/>
                  <a:moveTo>
                    <a:pt x="118" y="221"/>
                  </a:moveTo>
                  <a:lnTo>
                    <a:pt x="121" y="220"/>
                  </a:lnTo>
                  <a:lnTo>
                    <a:pt x="124" y="218"/>
                  </a:lnTo>
                  <a:lnTo>
                    <a:pt x="125" y="218"/>
                  </a:lnTo>
                  <a:lnTo>
                    <a:pt x="129" y="215"/>
                  </a:lnTo>
                  <a:lnTo>
                    <a:pt x="132" y="213"/>
                  </a:lnTo>
                  <a:lnTo>
                    <a:pt x="135" y="210"/>
                  </a:lnTo>
                  <a:lnTo>
                    <a:pt x="137" y="208"/>
                  </a:lnTo>
                  <a:lnTo>
                    <a:pt x="141" y="203"/>
                  </a:lnTo>
                  <a:lnTo>
                    <a:pt x="144" y="199"/>
                  </a:lnTo>
                  <a:lnTo>
                    <a:pt x="146" y="195"/>
                  </a:lnTo>
                  <a:lnTo>
                    <a:pt x="148" y="189"/>
                  </a:lnTo>
                  <a:lnTo>
                    <a:pt x="149" y="184"/>
                  </a:lnTo>
                  <a:lnTo>
                    <a:pt x="149" y="177"/>
                  </a:lnTo>
                  <a:lnTo>
                    <a:pt x="149" y="177"/>
                  </a:lnTo>
                  <a:lnTo>
                    <a:pt x="149" y="172"/>
                  </a:lnTo>
                  <a:lnTo>
                    <a:pt x="148" y="166"/>
                  </a:lnTo>
                  <a:lnTo>
                    <a:pt x="146" y="162"/>
                  </a:lnTo>
                  <a:lnTo>
                    <a:pt x="145" y="157"/>
                  </a:lnTo>
                  <a:lnTo>
                    <a:pt x="145" y="157"/>
                  </a:lnTo>
                  <a:lnTo>
                    <a:pt x="142" y="154"/>
                  </a:lnTo>
                  <a:lnTo>
                    <a:pt x="138" y="151"/>
                  </a:lnTo>
                  <a:lnTo>
                    <a:pt x="135" y="148"/>
                  </a:lnTo>
                  <a:lnTo>
                    <a:pt x="131" y="144"/>
                  </a:lnTo>
                  <a:lnTo>
                    <a:pt x="127" y="141"/>
                  </a:lnTo>
                  <a:lnTo>
                    <a:pt x="123" y="139"/>
                  </a:lnTo>
                  <a:lnTo>
                    <a:pt x="121" y="138"/>
                  </a:lnTo>
                  <a:lnTo>
                    <a:pt x="118" y="138"/>
                  </a:lnTo>
                  <a:lnTo>
                    <a:pt x="118" y="138"/>
                  </a:lnTo>
                  <a:lnTo>
                    <a:pt x="115" y="138"/>
                  </a:lnTo>
                  <a:lnTo>
                    <a:pt x="111" y="139"/>
                  </a:lnTo>
                  <a:lnTo>
                    <a:pt x="107" y="142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6" y="149"/>
                  </a:lnTo>
                  <a:lnTo>
                    <a:pt x="91" y="152"/>
                  </a:lnTo>
                  <a:lnTo>
                    <a:pt x="88" y="155"/>
                  </a:lnTo>
                  <a:lnTo>
                    <a:pt x="85" y="160"/>
                  </a:lnTo>
                  <a:lnTo>
                    <a:pt x="85" y="160"/>
                  </a:lnTo>
                  <a:lnTo>
                    <a:pt x="83" y="163"/>
                  </a:lnTo>
                  <a:lnTo>
                    <a:pt x="82" y="167"/>
                  </a:lnTo>
                  <a:lnTo>
                    <a:pt x="80" y="172"/>
                  </a:lnTo>
                  <a:lnTo>
                    <a:pt x="79" y="177"/>
                  </a:lnTo>
                  <a:lnTo>
                    <a:pt x="79" y="183"/>
                  </a:lnTo>
                  <a:lnTo>
                    <a:pt x="80" y="188"/>
                  </a:lnTo>
                  <a:lnTo>
                    <a:pt x="83" y="193"/>
                  </a:lnTo>
                  <a:lnTo>
                    <a:pt x="85" y="198"/>
                  </a:lnTo>
                  <a:lnTo>
                    <a:pt x="85" y="198"/>
                  </a:lnTo>
                  <a:lnTo>
                    <a:pt x="88" y="203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96" y="211"/>
                  </a:lnTo>
                  <a:lnTo>
                    <a:pt x="100" y="213"/>
                  </a:lnTo>
                  <a:lnTo>
                    <a:pt x="100" y="213"/>
                  </a:lnTo>
                  <a:lnTo>
                    <a:pt x="118" y="221"/>
                  </a:lnTo>
                  <a:close/>
                  <a:moveTo>
                    <a:pt x="126" y="221"/>
                  </a:moveTo>
                  <a:lnTo>
                    <a:pt x="123" y="223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5"/>
                  </a:lnTo>
                  <a:lnTo>
                    <a:pt x="98" y="218"/>
                  </a:lnTo>
                  <a:lnTo>
                    <a:pt x="94" y="214"/>
                  </a:lnTo>
                  <a:lnTo>
                    <a:pt x="89" y="211"/>
                  </a:lnTo>
                  <a:lnTo>
                    <a:pt x="89" y="211"/>
                  </a:lnTo>
                  <a:lnTo>
                    <a:pt x="85" y="207"/>
                  </a:lnTo>
                  <a:lnTo>
                    <a:pt x="82" y="200"/>
                  </a:lnTo>
                  <a:lnTo>
                    <a:pt x="82" y="200"/>
                  </a:lnTo>
                  <a:lnTo>
                    <a:pt x="78" y="195"/>
                  </a:lnTo>
                  <a:lnTo>
                    <a:pt x="77" y="189"/>
                  </a:lnTo>
                  <a:lnTo>
                    <a:pt x="76" y="184"/>
                  </a:lnTo>
                  <a:lnTo>
                    <a:pt x="75" y="177"/>
                  </a:lnTo>
                  <a:lnTo>
                    <a:pt x="76" y="172"/>
                  </a:lnTo>
                  <a:lnTo>
                    <a:pt x="77" y="166"/>
                  </a:lnTo>
                  <a:lnTo>
                    <a:pt x="79" y="161"/>
                  </a:lnTo>
                  <a:lnTo>
                    <a:pt x="82" y="156"/>
                  </a:lnTo>
                  <a:lnTo>
                    <a:pt x="82" y="156"/>
                  </a:lnTo>
                  <a:lnTo>
                    <a:pt x="85" y="153"/>
                  </a:lnTo>
                  <a:lnTo>
                    <a:pt x="88" y="149"/>
                  </a:lnTo>
                  <a:lnTo>
                    <a:pt x="94" y="145"/>
                  </a:lnTo>
                  <a:lnTo>
                    <a:pt x="99" y="141"/>
                  </a:lnTo>
                  <a:lnTo>
                    <a:pt x="99" y="141"/>
                  </a:lnTo>
                  <a:lnTo>
                    <a:pt x="105" y="138"/>
                  </a:lnTo>
                  <a:lnTo>
                    <a:pt x="110" y="135"/>
                  </a:lnTo>
                  <a:lnTo>
                    <a:pt x="114" y="134"/>
                  </a:lnTo>
                  <a:lnTo>
                    <a:pt x="118" y="133"/>
                  </a:lnTo>
                  <a:lnTo>
                    <a:pt x="118" y="133"/>
                  </a:lnTo>
                  <a:lnTo>
                    <a:pt x="121" y="134"/>
                  </a:lnTo>
                  <a:lnTo>
                    <a:pt x="125" y="135"/>
                  </a:lnTo>
                  <a:lnTo>
                    <a:pt x="129" y="138"/>
                  </a:lnTo>
                  <a:lnTo>
                    <a:pt x="133" y="141"/>
                  </a:lnTo>
                  <a:lnTo>
                    <a:pt x="138" y="144"/>
                  </a:lnTo>
                  <a:lnTo>
                    <a:pt x="142" y="148"/>
                  </a:lnTo>
                  <a:lnTo>
                    <a:pt x="145" y="152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0" y="160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3" y="170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3" y="184"/>
                  </a:lnTo>
                  <a:lnTo>
                    <a:pt x="152" y="190"/>
                  </a:lnTo>
                  <a:lnTo>
                    <a:pt x="152" y="190"/>
                  </a:lnTo>
                  <a:lnTo>
                    <a:pt x="149" y="196"/>
                  </a:lnTo>
                  <a:lnTo>
                    <a:pt x="147" y="201"/>
                  </a:lnTo>
                  <a:lnTo>
                    <a:pt x="144" y="205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4" y="216"/>
                  </a:lnTo>
                  <a:lnTo>
                    <a:pt x="131" y="219"/>
                  </a:lnTo>
                  <a:lnTo>
                    <a:pt x="126" y="221"/>
                  </a:lnTo>
                  <a:close/>
                  <a:moveTo>
                    <a:pt x="107" y="633"/>
                  </a:moveTo>
                  <a:lnTo>
                    <a:pt x="96" y="636"/>
                  </a:lnTo>
                  <a:lnTo>
                    <a:pt x="86" y="642"/>
                  </a:lnTo>
                  <a:lnTo>
                    <a:pt x="86" y="642"/>
                  </a:lnTo>
                  <a:lnTo>
                    <a:pt x="76" y="646"/>
                  </a:lnTo>
                  <a:lnTo>
                    <a:pt x="68" y="653"/>
                  </a:lnTo>
                  <a:lnTo>
                    <a:pt x="61" y="659"/>
                  </a:lnTo>
                  <a:lnTo>
                    <a:pt x="55" y="666"/>
                  </a:lnTo>
                  <a:lnTo>
                    <a:pt x="50" y="674"/>
                  </a:lnTo>
                  <a:lnTo>
                    <a:pt x="44" y="683"/>
                  </a:lnTo>
                  <a:lnTo>
                    <a:pt x="41" y="692"/>
                  </a:lnTo>
                  <a:lnTo>
                    <a:pt x="38" y="701"/>
                  </a:lnTo>
                  <a:lnTo>
                    <a:pt x="35" y="709"/>
                  </a:lnTo>
                  <a:lnTo>
                    <a:pt x="33" y="715"/>
                  </a:lnTo>
                  <a:lnTo>
                    <a:pt x="33" y="715"/>
                  </a:lnTo>
                  <a:lnTo>
                    <a:pt x="31" y="722"/>
                  </a:lnTo>
                  <a:lnTo>
                    <a:pt x="30" y="729"/>
                  </a:lnTo>
                  <a:lnTo>
                    <a:pt x="29" y="738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7" y="758"/>
                  </a:lnTo>
                  <a:lnTo>
                    <a:pt x="26" y="767"/>
                  </a:lnTo>
                  <a:lnTo>
                    <a:pt x="25" y="773"/>
                  </a:lnTo>
                  <a:lnTo>
                    <a:pt x="25" y="777"/>
                  </a:lnTo>
                  <a:lnTo>
                    <a:pt x="25" y="777"/>
                  </a:lnTo>
                  <a:lnTo>
                    <a:pt x="24" y="782"/>
                  </a:lnTo>
                  <a:lnTo>
                    <a:pt x="21" y="785"/>
                  </a:lnTo>
                  <a:lnTo>
                    <a:pt x="18" y="787"/>
                  </a:lnTo>
                  <a:lnTo>
                    <a:pt x="15" y="788"/>
                  </a:lnTo>
                  <a:lnTo>
                    <a:pt x="12" y="788"/>
                  </a:lnTo>
                  <a:lnTo>
                    <a:pt x="9" y="787"/>
                  </a:lnTo>
                  <a:lnTo>
                    <a:pt x="6" y="785"/>
                  </a:lnTo>
                  <a:lnTo>
                    <a:pt x="5" y="782"/>
                  </a:lnTo>
                  <a:lnTo>
                    <a:pt x="5" y="782"/>
                  </a:lnTo>
                  <a:lnTo>
                    <a:pt x="4" y="779"/>
                  </a:lnTo>
                  <a:lnTo>
                    <a:pt x="4" y="775"/>
                  </a:lnTo>
                  <a:lnTo>
                    <a:pt x="3" y="772"/>
                  </a:lnTo>
                  <a:lnTo>
                    <a:pt x="3" y="769"/>
                  </a:lnTo>
                  <a:lnTo>
                    <a:pt x="3" y="765"/>
                  </a:lnTo>
                  <a:lnTo>
                    <a:pt x="3" y="762"/>
                  </a:lnTo>
                  <a:lnTo>
                    <a:pt x="3" y="759"/>
                  </a:lnTo>
                  <a:lnTo>
                    <a:pt x="4" y="757"/>
                  </a:lnTo>
                  <a:lnTo>
                    <a:pt x="4" y="757"/>
                  </a:lnTo>
                  <a:lnTo>
                    <a:pt x="4" y="753"/>
                  </a:lnTo>
                  <a:lnTo>
                    <a:pt x="4" y="749"/>
                  </a:lnTo>
                  <a:lnTo>
                    <a:pt x="5" y="744"/>
                  </a:lnTo>
                  <a:lnTo>
                    <a:pt x="6" y="737"/>
                  </a:lnTo>
                  <a:lnTo>
                    <a:pt x="6" y="737"/>
                  </a:lnTo>
                  <a:lnTo>
                    <a:pt x="7" y="729"/>
                  </a:lnTo>
                  <a:lnTo>
                    <a:pt x="9" y="720"/>
                  </a:lnTo>
                  <a:lnTo>
                    <a:pt x="12" y="710"/>
                  </a:lnTo>
                  <a:lnTo>
                    <a:pt x="14" y="698"/>
                  </a:lnTo>
                  <a:lnTo>
                    <a:pt x="17" y="685"/>
                  </a:lnTo>
                  <a:lnTo>
                    <a:pt x="21" y="674"/>
                  </a:lnTo>
                  <a:lnTo>
                    <a:pt x="28" y="663"/>
                  </a:lnTo>
                  <a:lnTo>
                    <a:pt x="36" y="653"/>
                  </a:lnTo>
                  <a:lnTo>
                    <a:pt x="43" y="643"/>
                  </a:lnTo>
                  <a:lnTo>
                    <a:pt x="51" y="635"/>
                  </a:lnTo>
                  <a:lnTo>
                    <a:pt x="51" y="635"/>
                  </a:lnTo>
                  <a:lnTo>
                    <a:pt x="59" y="630"/>
                  </a:lnTo>
                  <a:lnTo>
                    <a:pt x="66" y="624"/>
                  </a:lnTo>
                  <a:lnTo>
                    <a:pt x="66" y="624"/>
                  </a:lnTo>
                  <a:lnTo>
                    <a:pt x="74" y="620"/>
                  </a:lnTo>
                  <a:lnTo>
                    <a:pt x="83" y="616"/>
                  </a:lnTo>
                  <a:lnTo>
                    <a:pt x="94" y="612"/>
                  </a:lnTo>
                  <a:lnTo>
                    <a:pt x="107" y="608"/>
                  </a:lnTo>
                  <a:lnTo>
                    <a:pt x="107" y="599"/>
                  </a:lnTo>
                  <a:lnTo>
                    <a:pt x="107" y="592"/>
                  </a:lnTo>
                  <a:lnTo>
                    <a:pt x="107" y="588"/>
                  </a:lnTo>
                  <a:lnTo>
                    <a:pt x="107" y="585"/>
                  </a:lnTo>
                  <a:lnTo>
                    <a:pt x="106" y="575"/>
                  </a:lnTo>
                  <a:lnTo>
                    <a:pt x="106" y="565"/>
                  </a:lnTo>
                  <a:lnTo>
                    <a:pt x="106" y="555"/>
                  </a:lnTo>
                  <a:lnTo>
                    <a:pt x="106" y="545"/>
                  </a:lnTo>
                  <a:lnTo>
                    <a:pt x="106" y="536"/>
                  </a:lnTo>
                  <a:lnTo>
                    <a:pt x="106" y="528"/>
                  </a:lnTo>
                  <a:lnTo>
                    <a:pt x="107" y="523"/>
                  </a:lnTo>
                  <a:lnTo>
                    <a:pt x="109" y="519"/>
                  </a:lnTo>
                  <a:lnTo>
                    <a:pt x="111" y="516"/>
                  </a:lnTo>
                  <a:lnTo>
                    <a:pt x="114" y="515"/>
                  </a:lnTo>
                  <a:lnTo>
                    <a:pt x="118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1" y="514"/>
                  </a:lnTo>
                  <a:lnTo>
                    <a:pt x="123" y="514"/>
                  </a:lnTo>
                  <a:lnTo>
                    <a:pt x="124" y="515"/>
                  </a:lnTo>
                  <a:lnTo>
                    <a:pt x="126" y="517"/>
                  </a:lnTo>
                  <a:lnTo>
                    <a:pt x="127" y="519"/>
                  </a:lnTo>
                  <a:lnTo>
                    <a:pt x="127" y="519"/>
                  </a:lnTo>
                  <a:lnTo>
                    <a:pt x="129" y="525"/>
                  </a:lnTo>
                  <a:lnTo>
                    <a:pt x="129" y="531"/>
                  </a:lnTo>
                  <a:lnTo>
                    <a:pt x="129" y="531"/>
                  </a:lnTo>
                  <a:lnTo>
                    <a:pt x="129" y="534"/>
                  </a:lnTo>
                  <a:lnTo>
                    <a:pt x="129" y="592"/>
                  </a:lnTo>
                  <a:lnTo>
                    <a:pt x="129" y="592"/>
                  </a:lnTo>
                  <a:lnTo>
                    <a:pt x="129" y="610"/>
                  </a:lnTo>
                  <a:lnTo>
                    <a:pt x="138" y="611"/>
                  </a:lnTo>
                  <a:lnTo>
                    <a:pt x="148" y="613"/>
                  </a:lnTo>
                  <a:lnTo>
                    <a:pt x="157" y="616"/>
                  </a:lnTo>
                  <a:lnTo>
                    <a:pt x="165" y="619"/>
                  </a:lnTo>
                  <a:lnTo>
                    <a:pt x="172" y="622"/>
                  </a:lnTo>
                  <a:lnTo>
                    <a:pt x="180" y="627"/>
                  </a:lnTo>
                  <a:lnTo>
                    <a:pt x="187" y="631"/>
                  </a:lnTo>
                  <a:lnTo>
                    <a:pt x="192" y="637"/>
                  </a:lnTo>
                  <a:lnTo>
                    <a:pt x="192" y="637"/>
                  </a:lnTo>
                  <a:lnTo>
                    <a:pt x="203" y="650"/>
                  </a:lnTo>
                  <a:lnTo>
                    <a:pt x="212" y="664"/>
                  </a:lnTo>
                  <a:lnTo>
                    <a:pt x="215" y="671"/>
                  </a:lnTo>
                  <a:lnTo>
                    <a:pt x="218" y="679"/>
                  </a:lnTo>
                  <a:lnTo>
                    <a:pt x="222" y="688"/>
                  </a:lnTo>
                  <a:lnTo>
                    <a:pt x="225" y="697"/>
                  </a:lnTo>
                  <a:lnTo>
                    <a:pt x="229" y="714"/>
                  </a:lnTo>
                  <a:lnTo>
                    <a:pt x="232" y="728"/>
                  </a:lnTo>
                  <a:lnTo>
                    <a:pt x="235" y="739"/>
                  </a:lnTo>
                  <a:lnTo>
                    <a:pt x="236" y="749"/>
                  </a:lnTo>
                  <a:lnTo>
                    <a:pt x="237" y="756"/>
                  </a:lnTo>
                  <a:lnTo>
                    <a:pt x="237" y="761"/>
                  </a:lnTo>
                  <a:lnTo>
                    <a:pt x="237" y="765"/>
                  </a:lnTo>
                  <a:lnTo>
                    <a:pt x="238" y="768"/>
                  </a:lnTo>
                  <a:lnTo>
                    <a:pt x="237" y="768"/>
                  </a:lnTo>
                  <a:lnTo>
                    <a:pt x="237" y="775"/>
                  </a:lnTo>
                  <a:lnTo>
                    <a:pt x="237" y="781"/>
                  </a:lnTo>
                  <a:lnTo>
                    <a:pt x="236" y="786"/>
                  </a:lnTo>
                  <a:lnTo>
                    <a:pt x="235" y="790"/>
                  </a:lnTo>
                  <a:lnTo>
                    <a:pt x="235" y="790"/>
                  </a:lnTo>
                  <a:lnTo>
                    <a:pt x="232" y="792"/>
                  </a:lnTo>
                  <a:lnTo>
                    <a:pt x="230" y="793"/>
                  </a:lnTo>
                  <a:lnTo>
                    <a:pt x="230" y="793"/>
                  </a:lnTo>
                  <a:lnTo>
                    <a:pt x="228" y="794"/>
                  </a:lnTo>
                  <a:lnTo>
                    <a:pt x="225" y="795"/>
                  </a:lnTo>
                  <a:lnTo>
                    <a:pt x="225" y="795"/>
                  </a:lnTo>
                  <a:lnTo>
                    <a:pt x="222" y="794"/>
                  </a:lnTo>
                  <a:lnTo>
                    <a:pt x="219" y="792"/>
                  </a:lnTo>
                  <a:lnTo>
                    <a:pt x="219" y="792"/>
                  </a:lnTo>
                  <a:lnTo>
                    <a:pt x="217" y="787"/>
                  </a:lnTo>
                  <a:lnTo>
                    <a:pt x="215" y="782"/>
                  </a:lnTo>
                  <a:lnTo>
                    <a:pt x="215" y="779"/>
                  </a:lnTo>
                  <a:lnTo>
                    <a:pt x="214" y="774"/>
                  </a:lnTo>
                  <a:lnTo>
                    <a:pt x="214" y="770"/>
                  </a:lnTo>
                  <a:lnTo>
                    <a:pt x="214" y="763"/>
                  </a:lnTo>
                  <a:lnTo>
                    <a:pt x="214" y="757"/>
                  </a:lnTo>
                  <a:lnTo>
                    <a:pt x="213" y="749"/>
                  </a:lnTo>
                  <a:lnTo>
                    <a:pt x="212" y="739"/>
                  </a:lnTo>
                  <a:lnTo>
                    <a:pt x="209" y="729"/>
                  </a:lnTo>
                  <a:lnTo>
                    <a:pt x="209" y="729"/>
                  </a:lnTo>
                  <a:lnTo>
                    <a:pt x="207" y="720"/>
                  </a:lnTo>
                  <a:lnTo>
                    <a:pt x="205" y="711"/>
                  </a:lnTo>
                  <a:lnTo>
                    <a:pt x="203" y="702"/>
                  </a:lnTo>
                  <a:lnTo>
                    <a:pt x="201" y="694"/>
                  </a:lnTo>
                  <a:lnTo>
                    <a:pt x="196" y="682"/>
                  </a:lnTo>
                  <a:lnTo>
                    <a:pt x="191" y="672"/>
                  </a:lnTo>
                  <a:lnTo>
                    <a:pt x="187" y="665"/>
                  </a:lnTo>
                  <a:lnTo>
                    <a:pt x="180" y="657"/>
                  </a:lnTo>
                  <a:lnTo>
                    <a:pt x="174" y="652"/>
                  </a:lnTo>
                  <a:lnTo>
                    <a:pt x="167" y="646"/>
                  </a:lnTo>
                  <a:lnTo>
                    <a:pt x="167" y="646"/>
                  </a:lnTo>
                  <a:lnTo>
                    <a:pt x="160" y="642"/>
                  </a:lnTo>
                  <a:lnTo>
                    <a:pt x="154" y="639"/>
                  </a:lnTo>
                  <a:lnTo>
                    <a:pt x="148" y="636"/>
                  </a:lnTo>
                  <a:lnTo>
                    <a:pt x="143" y="634"/>
                  </a:lnTo>
                  <a:lnTo>
                    <a:pt x="143" y="634"/>
                  </a:lnTo>
                  <a:lnTo>
                    <a:pt x="129" y="632"/>
                  </a:lnTo>
                  <a:lnTo>
                    <a:pt x="129" y="641"/>
                  </a:lnTo>
                  <a:lnTo>
                    <a:pt x="130" y="648"/>
                  </a:lnTo>
                  <a:lnTo>
                    <a:pt x="130" y="657"/>
                  </a:lnTo>
                  <a:lnTo>
                    <a:pt x="130" y="665"/>
                  </a:lnTo>
                  <a:lnTo>
                    <a:pt x="131" y="678"/>
                  </a:lnTo>
                  <a:lnTo>
                    <a:pt x="131" y="692"/>
                  </a:lnTo>
                  <a:lnTo>
                    <a:pt x="132" y="699"/>
                  </a:lnTo>
                  <a:lnTo>
                    <a:pt x="132" y="707"/>
                  </a:lnTo>
                  <a:lnTo>
                    <a:pt x="133" y="716"/>
                  </a:lnTo>
                  <a:lnTo>
                    <a:pt x="134" y="725"/>
                  </a:lnTo>
                  <a:lnTo>
                    <a:pt x="134" y="734"/>
                  </a:lnTo>
                  <a:lnTo>
                    <a:pt x="134" y="734"/>
                  </a:lnTo>
                  <a:lnTo>
                    <a:pt x="136" y="742"/>
                  </a:lnTo>
                  <a:lnTo>
                    <a:pt x="137" y="752"/>
                  </a:lnTo>
                  <a:lnTo>
                    <a:pt x="139" y="763"/>
                  </a:lnTo>
                  <a:lnTo>
                    <a:pt x="143" y="775"/>
                  </a:lnTo>
                  <a:lnTo>
                    <a:pt x="143" y="775"/>
                  </a:lnTo>
                  <a:lnTo>
                    <a:pt x="146" y="787"/>
                  </a:lnTo>
                  <a:lnTo>
                    <a:pt x="150" y="799"/>
                  </a:lnTo>
                  <a:lnTo>
                    <a:pt x="155" y="811"/>
                  </a:lnTo>
                  <a:lnTo>
                    <a:pt x="160" y="823"/>
                  </a:lnTo>
                  <a:lnTo>
                    <a:pt x="165" y="834"/>
                  </a:lnTo>
                  <a:lnTo>
                    <a:pt x="170" y="845"/>
                  </a:lnTo>
                  <a:lnTo>
                    <a:pt x="176" y="855"/>
                  </a:lnTo>
                  <a:lnTo>
                    <a:pt x="180" y="864"/>
                  </a:lnTo>
                  <a:lnTo>
                    <a:pt x="180" y="864"/>
                  </a:lnTo>
                  <a:lnTo>
                    <a:pt x="184" y="872"/>
                  </a:lnTo>
                  <a:lnTo>
                    <a:pt x="188" y="878"/>
                  </a:lnTo>
                  <a:lnTo>
                    <a:pt x="191" y="884"/>
                  </a:lnTo>
                  <a:lnTo>
                    <a:pt x="193" y="888"/>
                  </a:lnTo>
                  <a:lnTo>
                    <a:pt x="193" y="888"/>
                  </a:lnTo>
                  <a:lnTo>
                    <a:pt x="196" y="891"/>
                  </a:lnTo>
                  <a:lnTo>
                    <a:pt x="199" y="897"/>
                  </a:lnTo>
                  <a:lnTo>
                    <a:pt x="203" y="901"/>
                  </a:lnTo>
                  <a:lnTo>
                    <a:pt x="207" y="908"/>
                  </a:lnTo>
                  <a:lnTo>
                    <a:pt x="212" y="913"/>
                  </a:lnTo>
                  <a:lnTo>
                    <a:pt x="215" y="917"/>
                  </a:lnTo>
                  <a:lnTo>
                    <a:pt x="217" y="922"/>
                  </a:lnTo>
                  <a:lnTo>
                    <a:pt x="218" y="925"/>
                  </a:lnTo>
                  <a:lnTo>
                    <a:pt x="218" y="925"/>
                  </a:lnTo>
                  <a:lnTo>
                    <a:pt x="219" y="927"/>
                  </a:lnTo>
                  <a:lnTo>
                    <a:pt x="220" y="931"/>
                  </a:lnTo>
                  <a:lnTo>
                    <a:pt x="220" y="931"/>
                  </a:lnTo>
                  <a:lnTo>
                    <a:pt x="220" y="933"/>
                  </a:lnTo>
                  <a:lnTo>
                    <a:pt x="220" y="936"/>
                  </a:lnTo>
                  <a:lnTo>
                    <a:pt x="220" y="936"/>
                  </a:lnTo>
                  <a:lnTo>
                    <a:pt x="220" y="938"/>
                  </a:lnTo>
                  <a:lnTo>
                    <a:pt x="219" y="942"/>
                  </a:lnTo>
                  <a:lnTo>
                    <a:pt x="219" y="942"/>
                  </a:lnTo>
                  <a:lnTo>
                    <a:pt x="218" y="943"/>
                  </a:lnTo>
                  <a:lnTo>
                    <a:pt x="216" y="945"/>
                  </a:lnTo>
                  <a:lnTo>
                    <a:pt x="216" y="945"/>
                  </a:lnTo>
                  <a:lnTo>
                    <a:pt x="214" y="946"/>
                  </a:lnTo>
                  <a:lnTo>
                    <a:pt x="211" y="946"/>
                  </a:lnTo>
                  <a:lnTo>
                    <a:pt x="208" y="945"/>
                  </a:lnTo>
                  <a:lnTo>
                    <a:pt x="205" y="944"/>
                  </a:lnTo>
                  <a:lnTo>
                    <a:pt x="205" y="943"/>
                  </a:lnTo>
                  <a:lnTo>
                    <a:pt x="202" y="939"/>
                  </a:lnTo>
                  <a:lnTo>
                    <a:pt x="195" y="932"/>
                  </a:lnTo>
                  <a:lnTo>
                    <a:pt x="195" y="932"/>
                  </a:lnTo>
                  <a:lnTo>
                    <a:pt x="188" y="922"/>
                  </a:lnTo>
                  <a:lnTo>
                    <a:pt x="178" y="909"/>
                  </a:lnTo>
                  <a:lnTo>
                    <a:pt x="178" y="909"/>
                  </a:lnTo>
                  <a:lnTo>
                    <a:pt x="167" y="892"/>
                  </a:lnTo>
                  <a:lnTo>
                    <a:pt x="157" y="876"/>
                  </a:lnTo>
                  <a:lnTo>
                    <a:pt x="153" y="867"/>
                  </a:lnTo>
                  <a:lnTo>
                    <a:pt x="148" y="858"/>
                  </a:lnTo>
                  <a:lnTo>
                    <a:pt x="144" y="850"/>
                  </a:lnTo>
                  <a:lnTo>
                    <a:pt x="141" y="841"/>
                  </a:lnTo>
                  <a:lnTo>
                    <a:pt x="134" y="823"/>
                  </a:lnTo>
                  <a:lnTo>
                    <a:pt x="130" y="810"/>
                  </a:lnTo>
                  <a:lnTo>
                    <a:pt x="125" y="800"/>
                  </a:lnTo>
                  <a:lnTo>
                    <a:pt x="124" y="793"/>
                  </a:lnTo>
                  <a:lnTo>
                    <a:pt x="120" y="773"/>
                  </a:lnTo>
                  <a:lnTo>
                    <a:pt x="117" y="785"/>
                  </a:lnTo>
                  <a:lnTo>
                    <a:pt x="113" y="795"/>
                  </a:lnTo>
                  <a:lnTo>
                    <a:pt x="109" y="806"/>
                  </a:lnTo>
                  <a:lnTo>
                    <a:pt x="106" y="815"/>
                  </a:lnTo>
                  <a:lnTo>
                    <a:pt x="106" y="815"/>
                  </a:lnTo>
                  <a:lnTo>
                    <a:pt x="103" y="822"/>
                  </a:lnTo>
                  <a:lnTo>
                    <a:pt x="99" y="831"/>
                  </a:lnTo>
                  <a:lnTo>
                    <a:pt x="96" y="840"/>
                  </a:lnTo>
                  <a:lnTo>
                    <a:pt x="91" y="849"/>
                  </a:lnTo>
                  <a:lnTo>
                    <a:pt x="87" y="857"/>
                  </a:lnTo>
                  <a:lnTo>
                    <a:pt x="83" y="865"/>
                  </a:lnTo>
                  <a:lnTo>
                    <a:pt x="79" y="874"/>
                  </a:lnTo>
                  <a:lnTo>
                    <a:pt x="75" y="880"/>
                  </a:lnTo>
                  <a:lnTo>
                    <a:pt x="75" y="880"/>
                  </a:lnTo>
                  <a:lnTo>
                    <a:pt x="71" y="887"/>
                  </a:lnTo>
                  <a:lnTo>
                    <a:pt x="67" y="893"/>
                  </a:lnTo>
                  <a:lnTo>
                    <a:pt x="63" y="899"/>
                  </a:lnTo>
                  <a:lnTo>
                    <a:pt x="59" y="905"/>
                  </a:lnTo>
                  <a:lnTo>
                    <a:pt x="59" y="905"/>
                  </a:lnTo>
                  <a:lnTo>
                    <a:pt x="53" y="911"/>
                  </a:lnTo>
                  <a:lnTo>
                    <a:pt x="49" y="917"/>
                  </a:lnTo>
                  <a:lnTo>
                    <a:pt x="44" y="923"/>
                  </a:lnTo>
                  <a:lnTo>
                    <a:pt x="40" y="928"/>
                  </a:lnTo>
                  <a:lnTo>
                    <a:pt x="37" y="933"/>
                  </a:lnTo>
                  <a:lnTo>
                    <a:pt x="32" y="936"/>
                  </a:lnTo>
                  <a:lnTo>
                    <a:pt x="29" y="939"/>
                  </a:lnTo>
                  <a:lnTo>
                    <a:pt x="26" y="940"/>
                  </a:lnTo>
                  <a:lnTo>
                    <a:pt x="24" y="942"/>
                  </a:lnTo>
                  <a:lnTo>
                    <a:pt x="21" y="943"/>
                  </a:lnTo>
                  <a:lnTo>
                    <a:pt x="21" y="943"/>
                  </a:lnTo>
                  <a:lnTo>
                    <a:pt x="19" y="943"/>
                  </a:lnTo>
                  <a:lnTo>
                    <a:pt x="18" y="943"/>
                  </a:lnTo>
                  <a:lnTo>
                    <a:pt x="18" y="943"/>
                  </a:lnTo>
                  <a:lnTo>
                    <a:pt x="16" y="943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3" y="942"/>
                  </a:lnTo>
                  <a:lnTo>
                    <a:pt x="12" y="940"/>
                  </a:lnTo>
                  <a:lnTo>
                    <a:pt x="10" y="939"/>
                  </a:lnTo>
                  <a:lnTo>
                    <a:pt x="10" y="937"/>
                  </a:lnTo>
                  <a:lnTo>
                    <a:pt x="10" y="935"/>
                  </a:lnTo>
                  <a:lnTo>
                    <a:pt x="10" y="934"/>
                  </a:lnTo>
                  <a:lnTo>
                    <a:pt x="10" y="934"/>
                  </a:lnTo>
                  <a:lnTo>
                    <a:pt x="10" y="932"/>
                  </a:lnTo>
                  <a:lnTo>
                    <a:pt x="10" y="929"/>
                  </a:lnTo>
                  <a:lnTo>
                    <a:pt x="10" y="929"/>
                  </a:lnTo>
                  <a:lnTo>
                    <a:pt x="12" y="927"/>
                  </a:lnTo>
                  <a:lnTo>
                    <a:pt x="13" y="925"/>
                  </a:lnTo>
                  <a:lnTo>
                    <a:pt x="13" y="925"/>
                  </a:lnTo>
                  <a:lnTo>
                    <a:pt x="14" y="922"/>
                  </a:lnTo>
                  <a:lnTo>
                    <a:pt x="17" y="919"/>
                  </a:lnTo>
                  <a:lnTo>
                    <a:pt x="19" y="915"/>
                  </a:lnTo>
                  <a:lnTo>
                    <a:pt x="24" y="910"/>
                  </a:lnTo>
                  <a:lnTo>
                    <a:pt x="24" y="910"/>
                  </a:lnTo>
                  <a:lnTo>
                    <a:pt x="28" y="904"/>
                  </a:lnTo>
                  <a:lnTo>
                    <a:pt x="33" y="898"/>
                  </a:lnTo>
                  <a:lnTo>
                    <a:pt x="38" y="890"/>
                  </a:lnTo>
                  <a:lnTo>
                    <a:pt x="44" y="882"/>
                  </a:lnTo>
                  <a:lnTo>
                    <a:pt x="44" y="882"/>
                  </a:lnTo>
                  <a:lnTo>
                    <a:pt x="50" y="874"/>
                  </a:lnTo>
                  <a:lnTo>
                    <a:pt x="55" y="865"/>
                  </a:lnTo>
                  <a:lnTo>
                    <a:pt x="61" y="856"/>
                  </a:lnTo>
                  <a:lnTo>
                    <a:pt x="65" y="849"/>
                  </a:lnTo>
                  <a:lnTo>
                    <a:pt x="70" y="840"/>
                  </a:lnTo>
                  <a:lnTo>
                    <a:pt x="74" y="831"/>
                  </a:lnTo>
                  <a:lnTo>
                    <a:pt x="74" y="831"/>
                  </a:lnTo>
                  <a:lnTo>
                    <a:pt x="78" y="822"/>
                  </a:lnTo>
                  <a:lnTo>
                    <a:pt x="82" y="812"/>
                  </a:lnTo>
                  <a:lnTo>
                    <a:pt x="82" y="812"/>
                  </a:lnTo>
                  <a:lnTo>
                    <a:pt x="86" y="803"/>
                  </a:lnTo>
                  <a:lnTo>
                    <a:pt x="89" y="793"/>
                  </a:lnTo>
                  <a:lnTo>
                    <a:pt x="92" y="784"/>
                  </a:lnTo>
                  <a:lnTo>
                    <a:pt x="96" y="774"/>
                  </a:lnTo>
                  <a:lnTo>
                    <a:pt x="98" y="764"/>
                  </a:lnTo>
                  <a:lnTo>
                    <a:pt x="100" y="755"/>
                  </a:lnTo>
                  <a:lnTo>
                    <a:pt x="102" y="745"/>
                  </a:lnTo>
                  <a:lnTo>
                    <a:pt x="103" y="734"/>
                  </a:lnTo>
                  <a:lnTo>
                    <a:pt x="103" y="734"/>
                  </a:lnTo>
                  <a:lnTo>
                    <a:pt x="105" y="723"/>
                  </a:lnTo>
                  <a:lnTo>
                    <a:pt x="105" y="711"/>
                  </a:lnTo>
                  <a:lnTo>
                    <a:pt x="106" y="699"/>
                  </a:lnTo>
                  <a:lnTo>
                    <a:pt x="106" y="687"/>
                  </a:lnTo>
                  <a:lnTo>
                    <a:pt x="106" y="687"/>
                  </a:lnTo>
                  <a:lnTo>
                    <a:pt x="106" y="675"/>
                  </a:lnTo>
                  <a:lnTo>
                    <a:pt x="106" y="665"/>
                  </a:lnTo>
                  <a:lnTo>
                    <a:pt x="106" y="656"/>
                  </a:lnTo>
                  <a:lnTo>
                    <a:pt x="107" y="648"/>
                  </a:lnTo>
                  <a:lnTo>
                    <a:pt x="107" y="633"/>
                  </a:lnTo>
                  <a:close/>
                  <a:moveTo>
                    <a:pt x="84" y="637"/>
                  </a:moveTo>
                  <a:lnTo>
                    <a:pt x="95" y="632"/>
                  </a:lnTo>
                  <a:lnTo>
                    <a:pt x="108" y="628"/>
                  </a:lnTo>
                  <a:lnTo>
                    <a:pt x="110" y="627"/>
                  </a:lnTo>
                  <a:lnTo>
                    <a:pt x="110" y="630"/>
                  </a:lnTo>
                  <a:lnTo>
                    <a:pt x="110" y="648"/>
                  </a:lnTo>
                  <a:lnTo>
                    <a:pt x="110" y="655"/>
                  </a:lnTo>
                  <a:lnTo>
                    <a:pt x="110" y="665"/>
                  </a:lnTo>
                  <a:lnTo>
                    <a:pt x="110" y="675"/>
                  </a:lnTo>
                  <a:lnTo>
                    <a:pt x="110" y="687"/>
                  </a:lnTo>
                  <a:lnTo>
                    <a:pt x="109" y="700"/>
                  </a:lnTo>
                  <a:lnTo>
                    <a:pt x="109" y="712"/>
                  </a:lnTo>
                  <a:lnTo>
                    <a:pt x="108" y="723"/>
                  </a:lnTo>
                  <a:lnTo>
                    <a:pt x="108" y="735"/>
                  </a:lnTo>
                  <a:lnTo>
                    <a:pt x="107" y="735"/>
                  </a:lnTo>
                  <a:lnTo>
                    <a:pt x="106" y="746"/>
                  </a:lnTo>
                  <a:lnTo>
                    <a:pt x="105" y="756"/>
                  </a:lnTo>
                  <a:lnTo>
                    <a:pt x="102" y="765"/>
                  </a:lnTo>
                  <a:lnTo>
                    <a:pt x="100" y="775"/>
                  </a:lnTo>
                  <a:lnTo>
                    <a:pt x="97" y="785"/>
                  </a:lnTo>
                  <a:lnTo>
                    <a:pt x="94" y="795"/>
                  </a:lnTo>
                  <a:lnTo>
                    <a:pt x="90" y="805"/>
                  </a:lnTo>
                  <a:lnTo>
                    <a:pt x="86" y="814"/>
                  </a:lnTo>
                  <a:lnTo>
                    <a:pt x="82" y="823"/>
                  </a:lnTo>
                  <a:lnTo>
                    <a:pt x="77" y="833"/>
                  </a:lnTo>
                  <a:lnTo>
                    <a:pt x="77" y="833"/>
                  </a:lnTo>
                  <a:lnTo>
                    <a:pt x="73" y="842"/>
                  </a:lnTo>
                  <a:lnTo>
                    <a:pt x="68" y="851"/>
                  </a:lnTo>
                  <a:lnTo>
                    <a:pt x="64" y="858"/>
                  </a:lnTo>
                  <a:lnTo>
                    <a:pt x="59" y="867"/>
                  </a:lnTo>
                  <a:lnTo>
                    <a:pt x="53" y="876"/>
                  </a:lnTo>
                  <a:lnTo>
                    <a:pt x="48" y="885"/>
                  </a:lnTo>
                  <a:lnTo>
                    <a:pt x="48" y="885"/>
                  </a:lnTo>
                  <a:lnTo>
                    <a:pt x="42" y="893"/>
                  </a:lnTo>
                  <a:lnTo>
                    <a:pt x="37" y="901"/>
                  </a:lnTo>
                  <a:lnTo>
                    <a:pt x="31" y="908"/>
                  </a:lnTo>
                  <a:lnTo>
                    <a:pt x="27" y="913"/>
                  </a:lnTo>
                  <a:lnTo>
                    <a:pt x="27" y="913"/>
                  </a:lnTo>
                  <a:lnTo>
                    <a:pt x="22" y="917"/>
                  </a:lnTo>
                  <a:lnTo>
                    <a:pt x="20" y="922"/>
                  </a:lnTo>
                  <a:lnTo>
                    <a:pt x="18" y="924"/>
                  </a:lnTo>
                  <a:lnTo>
                    <a:pt x="16" y="927"/>
                  </a:lnTo>
                  <a:lnTo>
                    <a:pt x="16" y="927"/>
                  </a:lnTo>
                  <a:lnTo>
                    <a:pt x="15" y="928"/>
                  </a:lnTo>
                  <a:lnTo>
                    <a:pt x="15" y="931"/>
                  </a:lnTo>
                  <a:lnTo>
                    <a:pt x="15" y="931"/>
                  </a:lnTo>
                  <a:lnTo>
                    <a:pt x="14" y="932"/>
                  </a:lnTo>
                  <a:lnTo>
                    <a:pt x="14" y="934"/>
                  </a:lnTo>
                  <a:lnTo>
                    <a:pt x="14" y="934"/>
                  </a:lnTo>
                  <a:lnTo>
                    <a:pt x="14" y="935"/>
                  </a:lnTo>
                  <a:lnTo>
                    <a:pt x="15" y="936"/>
                  </a:lnTo>
                  <a:lnTo>
                    <a:pt x="15" y="937"/>
                  </a:lnTo>
                  <a:lnTo>
                    <a:pt x="15" y="938"/>
                  </a:lnTo>
                  <a:lnTo>
                    <a:pt x="15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7" y="939"/>
                  </a:lnTo>
                  <a:lnTo>
                    <a:pt x="18" y="939"/>
                  </a:lnTo>
                  <a:lnTo>
                    <a:pt x="18" y="939"/>
                  </a:lnTo>
                  <a:lnTo>
                    <a:pt x="19" y="939"/>
                  </a:lnTo>
                  <a:lnTo>
                    <a:pt x="20" y="938"/>
                  </a:lnTo>
                  <a:lnTo>
                    <a:pt x="20" y="938"/>
                  </a:lnTo>
                  <a:lnTo>
                    <a:pt x="22" y="938"/>
                  </a:lnTo>
                  <a:lnTo>
                    <a:pt x="25" y="937"/>
                  </a:lnTo>
                  <a:lnTo>
                    <a:pt x="27" y="936"/>
                  </a:lnTo>
                  <a:lnTo>
                    <a:pt x="30" y="933"/>
                  </a:lnTo>
                  <a:lnTo>
                    <a:pt x="33" y="929"/>
                  </a:lnTo>
                  <a:lnTo>
                    <a:pt x="37" y="925"/>
                  </a:lnTo>
                  <a:lnTo>
                    <a:pt x="41" y="920"/>
                  </a:lnTo>
                  <a:lnTo>
                    <a:pt x="45" y="914"/>
                  </a:lnTo>
                  <a:lnTo>
                    <a:pt x="50" y="909"/>
                  </a:lnTo>
                  <a:lnTo>
                    <a:pt x="54" y="903"/>
                  </a:lnTo>
                  <a:lnTo>
                    <a:pt x="54" y="903"/>
                  </a:lnTo>
                  <a:lnTo>
                    <a:pt x="60" y="897"/>
                  </a:lnTo>
                  <a:lnTo>
                    <a:pt x="63" y="891"/>
                  </a:lnTo>
                  <a:lnTo>
                    <a:pt x="67" y="885"/>
                  </a:lnTo>
                  <a:lnTo>
                    <a:pt x="72" y="878"/>
                  </a:lnTo>
                  <a:lnTo>
                    <a:pt x="75" y="872"/>
                  </a:lnTo>
                  <a:lnTo>
                    <a:pt x="79" y="864"/>
                  </a:lnTo>
                  <a:lnTo>
                    <a:pt x="84" y="855"/>
                  </a:lnTo>
                  <a:lnTo>
                    <a:pt x="88" y="846"/>
                  </a:lnTo>
                  <a:lnTo>
                    <a:pt x="91" y="838"/>
                  </a:lnTo>
                  <a:lnTo>
                    <a:pt x="96" y="829"/>
                  </a:lnTo>
                  <a:lnTo>
                    <a:pt x="99" y="821"/>
                  </a:lnTo>
                  <a:lnTo>
                    <a:pt x="102" y="814"/>
                  </a:lnTo>
                  <a:lnTo>
                    <a:pt x="102" y="814"/>
                  </a:lnTo>
                  <a:lnTo>
                    <a:pt x="106" y="805"/>
                  </a:lnTo>
                  <a:lnTo>
                    <a:pt x="109" y="794"/>
                  </a:lnTo>
                  <a:lnTo>
                    <a:pt x="113" y="781"/>
                  </a:lnTo>
                  <a:lnTo>
                    <a:pt x="118" y="764"/>
                  </a:lnTo>
                  <a:lnTo>
                    <a:pt x="120" y="757"/>
                  </a:lnTo>
                  <a:lnTo>
                    <a:pt x="122" y="764"/>
                  </a:lnTo>
                  <a:lnTo>
                    <a:pt x="129" y="792"/>
                  </a:lnTo>
                  <a:lnTo>
                    <a:pt x="129" y="792"/>
                  </a:lnTo>
                  <a:lnTo>
                    <a:pt x="130" y="799"/>
                  </a:lnTo>
                  <a:lnTo>
                    <a:pt x="133" y="809"/>
                  </a:lnTo>
                  <a:lnTo>
                    <a:pt x="138" y="822"/>
                  </a:lnTo>
                  <a:lnTo>
                    <a:pt x="145" y="839"/>
                  </a:lnTo>
                  <a:lnTo>
                    <a:pt x="148" y="847"/>
                  </a:lnTo>
                  <a:lnTo>
                    <a:pt x="153" y="856"/>
                  </a:lnTo>
                  <a:lnTo>
                    <a:pt x="156" y="865"/>
                  </a:lnTo>
                  <a:lnTo>
                    <a:pt x="160" y="874"/>
                  </a:lnTo>
                  <a:lnTo>
                    <a:pt x="170" y="890"/>
                  </a:lnTo>
                  <a:lnTo>
                    <a:pt x="181" y="905"/>
                  </a:lnTo>
                  <a:lnTo>
                    <a:pt x="181" y="905"/>
                  </a:lnTo>
                  <a:lnTo>
                    <a:pt x="191" y="920"/>
                  </a:lnTo>
                  <a:lnTo>
                    <a:pt x="199" y="929"/>
                  </a:lnTo>
                  <a:lnTo>
                    <a:pt x="199" y="929"/>
                  </a:lnTo>
                  <a:lnTo>
                    <a:pt x="204" y="936"/>
                  </a:lnTo>
                  <a:lnTo>
                    <a:pt x="207" y="940"/>
                  </a:lnTo>
                  <a:lnTo>
                    <a:pt x="209" y="942"/>
                  </a:lnTo>
                  <a:lnTo>
                    <a:pt x="212" y="942"/>
                  </a:lnTo>
                  <a:lnTo>
                    <a:pt x="212" y="942"/>
                  </a:lnTo>
                  <a:lnTo>
                    <a:pt x="213" y="942"/>
                  </a:lnTo>
                  <a:lnTo>
                    <a:pt x="214" y="942"/>
                  </a:lnTo>
                  <a:lnTo>
                    <a:pt x="214" y="942"/>
                  </a:lnTo>
                  <a:lnTo>
                    <a:pt x="215" y="940"/>
                  </a:lnTo>
                  <a:lnTo>
                    <a:pt x="216" y="939"/>
                  </a:lnTo>
                  <a:lnTo>
                    <a:pt x="217" y="937"/>
                  </a:lnTo>
                  <a:lnTo>
                    <a:pt x="217" y="936"/>
                  </a:lnTo>
                  <a:lnTo>
                    <a:pt x="217" y="936"/>
                  </a:lnTo>
                  <a:lnTo>
                    <a:pt x="217" y="934"/>
                  </a:lnTo>
                  <a:lnTo>
                    <a:pt x="216" y="932"/>
                  </a:lnTo>
                  <a:lnTo>
                    <a:pt x="216" y="928"/>
                  </a:lnTo>
                  <a:lnTo>
                    <a:pt x="215" y="926"/>
                  </a:lnTo>
                  <a:lnTo>
                    <a:pt x="215" y="926"/>
                  </a:lnTo>
                  <a:lnTo>
                    <a:pt x="214" y="924"/>
                  </a:lnTo>
                  <a:lnTo>
                    <a:pt x="211" y="920"/>
                  </a:lnTo>
                  <a:lnTo>
                    <a:pt x="208" y="915"/>
                  </a:lnTo>
                  <a:lnTo>
                    <a:pt x="204" y="910"/>
                  </a:lnTo>
                  <a:lnTo>
                    <a:pt x="204" y="910"/>
                  </a:lnTo>
                  <a:lnTo>
                    <a:pt x="200" y="904"/>
                  </a:lnTo>
                  <a:lnTo>
                    <a:pt x="195" y="899"/>
                  </a:lnTo>
                  <a:lnTo>
                    <a:pt x="192" y="895"/>
                  </a:lnTo>
                  <a:lnTo>
                    <a:pt x="190" y="890"/>
                  </a:lnTo>
                  <a:lnTo>
                    <a:pt x="188" y="886"/>
                  </a:lnTo>
                  <a:lnTo>
                    <a:pt x="184" y="880"/>
                  </a:lnTo>
                  <a:lnTo>
                    <a:pt x="180" y="874"/>
                  </a:lnTo>
                  <a:lnTo>
                    <a:pt x="176" y="866"/>
                  </a:lnTo>
                  <a:lnTo>
                    <a:pt x="171" y="857"/>
                  </a:lnTo>
                  <a:lnTo>
                    <a:pt x="167" y="846"/>
                  </a:lnTo>
                  <a:lnTo>
                    <a:pt x="161" y="837"/>
                  </a:lnTo>
                  <a:lnTo>
                    <a:pt x="156" y="826"/>
                  </a:lnTo>
                  <a:lnTo>
                    <a:pt x="150" y="814"/>
                  </a:lnTo>
                  <a:lnTo>
                    <a:pt x="146" y="802"/>
                  </a:lnTo>
                  <a:lnTo>
                    <a:pt x="142" y="788"/>
                  </a:lnTo>
                  <a:lnTo>
                    <a:pt x="138" y="776"/>
                  </a:lnTo>
                  <a:lnTo>
                    <a:pt x="138" y="776"/>
                  </a:lnTo>
                  <a:lnTo>
                    <a:pt x="136" y="764"/>
                  </a:lnTo>
                  <a:lnTo>
                    <a:pt x="134" y="753"/>
                  </a:lnTo>
                  <a:lnTo>
                    <a:pt x="132" y="744"/>
                  </a:lnTo>
                  <a:lnTo>
                    <a:pt x="131" y="735"/>
                  </a:lnTo>
                  <a:lnTo>
                    <a:pt x="131" y="735"/>
                  </a:lnTo>
                  <a:lnTo>
                    <a:pt x="130" y="726"/>
                  </a:lnTo>
                  <a:lnTo>
                    <a:pt x="129" y="716"/>
                  </a:lnTo>
                  <a:lnTo>
                    <a:pt x="129" y="716"/>
                  </a:lnTo>
                  <a:lnTo>
                    <a:pt x="127" y="707"/>
                  </a:lnTo>
                  <a:lnTo>
                    <a:pt x="127" y="699"/>
                  </a:lnTo>
                  <a:lnTo>
                    <a:pt x="127" y="692"/>
                  </a:lnTo>
                  <a:lnTo>
                    <a:pt x="127" y="692"/>
                  </a:lnTo>
                  <a:lnTo>
                    <a:pt x="126" y="678"/>
                  </a:lnTo>
                  <a:lnTo>
                    <a:pt x="125" y="666"/>
                  </a:lnTo>
                  <a:lnTo>
                    <a:pt x="125" y="658"/>
                  </a:lnTo>
                  <a:lnTo>
                    <a:pt x="125" y="648"/>
                  </a:lnTo>
                  <a:lnTo>
                    <a:pt x="125" y="640"/>
                  </a:lnTo>
                  <a:lnTo>
                    <a:pt x="124" y="630"/>
                  </a:lnTo>
                  <a:lnTo>
                    <a:pt x="124" y="627"/>
                  </a:lnTo>
                  <a:lnTo>
                    <a:pt x="127" y="628"/>
                  </a:lnTo>
                  <a:lnTo>
                    <a:pt x="144" y="631"/>
                  </a:lnTo>
                  <a:lnTo>
                    <a:pt x="144" y="631"/>
                  </a:lnTo>
                  <a:lnTo>
                    <a:pt x="149" y="632"/>
                  </a:lnTo>
                  <a:lnTo>
                    <a:pt x="156" y="634"/>
                  </a:lnTo>
                  <a:lnTo>
                    <a:pt x="162" y="639"/>
                  </a:lnTo>
                  <a:lnTo>
                    <a:pt x="170" y="643"/>
                  </a:lnTo>
                  <a:lnTo>
                    <a:pt x="170" y="643"/>
                  </a:lnTo>
                  <a:lnTo>
                    <a:pt x="177" y="648"/>
                  </a:lnTo>
                  <a:lnTo>
                    <a:pt x="183" y="655"/>
                  </a:lnTo>
                  <a:lnTo>
                    <a:pt x="190" y="662"/>
                  </a:lnTo>
                  <a:lnTo>
                    <a:pt x="195" y="670"/>
                  </a:lnTo>
                  <a:lnTo>
                    <a:pt x="200" y="680"/>
                  </a:lnTo>
                  <a:lnTo>
                    <a:pt x="205" y="693"/>
                  </a:lnTo>
                  <a:lnTo>
                    <a:pt x="207" y="701"/>
                  </a:lnTo>
                  <a:lnTo>
                    <a:pt x="209" y="710"/>
                  </a:lnTo>
                  <a:lnTo>
                    <a:pt x="212" y="718"/>
                  </a:lnTo>
                  <a:lnTo>
                    <a:pt x="214" y="728"/>
                  </a:lnTo>
                  <a:lnTo>
                    <a:pt x="214" y="728"/>
                  </a:lnTo>
                  <a:lnTo>
                    <a:pt x="216" y="739"/>
                  </a:lnTo>
                  <a:lnTo>
                    <a:pt x="217" y="748"/>
                  </a:lnTo>
                  <a:lnTo>
                    <a:pt x="218" y="757"/>
                  </a:lnTo>
                  <a:lnTo>
                    <a:pt x="218" y="763"/>
                  </a:lnTo>
                  <a:lnTo>
                    <a:pt x="218" y="770"/>
                  </a:lnTo>
                  <a:lnTo>
                    <a:pt x="218" y="774"/>
                  </a:lnTo>
                  <a:lnTo>
                    <a:pt x="218" y="777"/>
                  </a:lnTo>
                  <a:lnTo>
                    <a:pt x="219" y="781"/>
                  </a:lnTo>
                  <a:lnTo>
                    <a:pt x="220" y="785"/>
                  </a:lnTo>
                  <a:lnTo>
                    <a:pt x="223" y="788"/>
                  </a:lnTo>
                  <a:lnTo>
                    <a:pt x="223" y="788"/>
                  </a:lnTo>
                  <a:lnTo>
                    <a:pt x="224" y="791"/>
                  </a:lnTo>
                  <a:lnTo>
                    <a:pt x="225" y="791"/>
                  </a:lnTo>
                  <a:lnTo>
                    <a:pt x="225" y="791"/>
                  </a:lnTo>
                  <a:lnTo>
                    <a:pt x="227" y="791"/>
                  </a:lnTo>
                  <a:lnTo>
                    <a:pt x="228" y="790"/>
                  </a:lnTo>
                  <a:lnTo>
                    <a:pt x="228" y="790"/>
                  </a:lnTo>
                  <a:lnTo>
                    <a:pt x="229" y="788"/>
                  </a:lnTo>
                  <a:lnTo>
                    <a:pt x="230" y="787"/>
                  </a:lnTo>
                  <a:lnTo>
                    <a:pt x="231" y="784"/>
                  </a:lnTo>
                  <a:lnTo>
                    <a:pt x="232" y="781"/>
                  </a:lnTo>
                  <a:lnTo>
                    <a:pt x="232" y="775"/>
                  </a:lnTo>
                  <a:lnTo>
                    <a:pt x="234" y="768"/>
                  </a:lnTo>
                  <a:lnTo>
                    <a:pt x="234" y="768"/>
                  </a:lnTo>
                  <a:lnTo>
                    <a:pt x="234" y="765"/>
                  </a:lnTo>
                  <a:lnTo>
                    <a:pt x="232" y="761"/>
                  </a:lnTo>
                  <a:lnTo>
                    <a:pt x="232" y="756"/>
                  </a:lnTo>
                  <a:lnTo>
                    <a:pt x="232" y="749"/>
                  </a:lnTo>
                  <a:lnTo>
                    <a:pt x="232" y="749"/>
                  </a:lnTo>
                  <a:lnTo>
                    <a:pt x="230" y="740"/>
                  </a:lnTo>
                  <a:lnTo>
                    <a:pt x="228" y="729"/>
                  </a:lnTo>
                  <a:lnTo>
                    <a:pt x="225" y="715"/>
                  </a:lnTo>
                  <a:lnTo>
                    <a:pt x="220" y="698"/>
                  </a:lnTo>
                  <a:lnTo>
                    <a:pt x="215" y="681"/>
                  </a:lnTo>
                  <a:lnTo>
                    <a:pt x="207" y="666"/>
                  </a:lnTo>
                  <a:lnTo>
                    <a:pt x="199" y="652"/>
                  </a:lnTo>
                  <a:lnTo>
                    <a:pt x="189" y="640"/>
                  </a:lnTo>
                  <a:lnTo>
                    <a:pt x="189" y="640"/>
                  </a:lnTo>
                  <a:lnTo>
                    <a:pt x="183" y="634"/>
                  </a:lnTo>
                  <a:lnTo>
                    <a:pt x="178" y="630"/>
                  </a:lnTo>
                  <a:lnTo>
                    <a:pt x="170" y="625"/>
                  </a:lnTo>
                  <a:lnTo>
                    <a:pt x="164" y="622"/>
                  </a:lnTo>
                  <a:lnTo>
                    <a:pt x="155" y="619"/>
                  </a:lnTo>
                  <a:lnTo>
                    <a:pt x="146" y="617"/>
                  </a:lnTo>
                  <a:lnTo>
                    <a:pt x="136" y="615"/>
                  </a:lnTo>
                  <a:lnTo>
                    <a:pt x="126" y="613"/>
                  </a:lnTo>
                  <a:lnTo>
                    <a:pt x="124" y="613"/>
                  </a:lnTo>
                  <a:lnTo>
                    <a:pt x="124" y="611"/>
                  </a:lnTo>
                  <a:lnTo>
                    <a:pt x="124" y="592"/>
                  </a:lnTo>
                  <a:lnTo>
                    <a:pt x="124" y="59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4" y="531"/>
                  </a:lnTo>
                  <a:lnTo>
                    <a:pt x="124" y="525"/>
                  </a:lnTo>
                  <a:lnTo>
                    <a:pt x="123" y="520"/>
                  </a:lnTo>
                  <a:lnTo>
                    <a:pt x="123" y="520"/>
                  </a:lnTo>
                  <a:lnTo>
                    <a:pt x="122" y="518"/>
                  </a:lnTo>
                  <a:lnTo>
                    <a:pt x="121" y="518"/>
                  </a:lnTo>
                  <a:lnTo>
                    <a:pt x="121" y="518"/>
                  </a:lnTo>
                  <a:lnTo>
                    <a:pt x="118" y="518"/>
                  </a:lnTo>
                  <a:lnTo>
                    <a:pt x="115" y="518"/>
                  </a:lnTo>
                  <a:lnTo>
                    <a:pt x="114" y="519"/>
                  </a:lnTo>
                  <a:lnTo>
                    <a:pt x="112" y="522"/>
                  </a:lnTo>
                  <a:lnTo>
                    <a:pt x="112" y="522"/>
                  </a:lnTo>
                  <a:lnTo>
                    <a:pt x="111" y="525"/>
                  </a:lnTo>
                  <a:lnTo>
                    <a:pt x="110" y="529"/>
                  </a:lnTo>
                  <a:lnTo>
                    <a:pt x="110" y="536"/>
                  </a:lnTo>
                  <a:lnTo>
                    <a:pt x="110" y="545"/>
                  </a:lnTo>
                  <a:lnTo>
                    <a:pt x="110" y="545"/>
                  </a:lnTo>
                  <a:lnTo>
                    <a:pt x="110" y="555"/>
                  </a:lnTo>
                  <a:lnTo>
                    <a:pt x="110" y="565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85"/>
                  </a:lnTo>
                  <a:lnTo>
                    <a:pt x="110" y="585"/>
                  </a:lnTo>
                  <a:lnTo>
                    <a:pt x="110" y="588"/>
                  </a:lnTo>
                  <a:lnTo>
                    <a:pt x="110" y="592"/>
                  </a:lnTo>
                  <a:lnTo>
                    <a:pt x="110" y="596"/>
                  </a:lnTo>
                  <a:lnTo>
                    <a:pt x="110" y="599"/>
                  </a:lnTo>
                  <a:lnTo>
                    <a:pt x="110" y="609"/>
                  </a:lnTo>
                  <a:lnTo>
                    <a:pt x="110" y="611"/>
                  </a:lnTo>
                  <a:lnTo>
                    <a:pt x="109" y="611"/>
                  </a:lnTo>
                  <a:lnTo>
                    <a:pt x="96" y="616"/>
                  </a:lnTo>
                  <a:lnTo>
                    <a:pt x="85" y="620"/>
                  </a:lnTo>
                  <a:lnTo>
                    <a:pt x="75" y="624"/>
                  </a:lnTo>
                  <a:lnTo>
                    <a:pt x="68" y="628"/>
                  </a:lnTo>
                  <a:lnTo>
                    <a:pt x="68" y="628"/>
                  </a:lnTo>
                  <a:lnTo>
                    <a:pt x="61" y="633"/>
                  </a:lnTo>
                  <a:lnTo>
                    <a:pt x="54" y="639"/>
                  </a:lnTo>
                  <a:lnTo>
                    <a:pt x="54" y="639"/>
                  </a:lnTo>
                  <a:lnTo>
                    <a:pt x="47" y="646"/>
                  </a:lnTo>
                  <a:lnTo>
                    <a:pt x="39" y="655"/>
                  </a:lnTo>
                  <a:lnTo>
                    <a:pt x="39" y="655"/>
                  </a:lnTo>
                  <a:lnTo>
                    <a:pt x="31" y="665"/>
                  </a:lnTo>
                  <a:lnTo>
                    <a:pt x="26" y="676"/>
                  </a:lnTo>
                  <a:lnTo>
                    <a:pt x="21" y="687"/>
                  </a:lnTo>
                  <a:lnTo>
                    <a:pt x="18" y="699"/>
                  </a:lnTo>
                  <a:lnTo>
                    <a:pt x="15" y="710"/>
                  </a:lnTo>
                  <a:lnTo>
                    <a:pt x="14" y="721"/>
                  </a:lnTo>
                  <a:lnTo>
                    <a:pt x="12" y="729"/>
                  </a:lnTo>
                  <a:lnTo>
                    <a:pt x="10" y="737"/>
                  </a:lnTo>
                  <a:lnTo>
                    <a:pt x="10" y="738"/>
                  </a:lnTo>
                  <a:lnTo>
                    <a:pt x="9" y="744"/>
                  </a:lnTo>
                  <a:lnTo>
                    <a:pt x="8" y="750"/>
                  </a:lnTo>
                  <a:lnTo>
                    <a:pt x="8" y="753"/>
                  </a:lnTo>
                  <a:lnTo>
                    <a:pt x="7" y="757"/>
                  </a:lnTo>
                  <a:lnTo>
                    <a:pt x="7" y="760"/>
                  </a:lnTo>
                  <a:lnTo>
                    <a:pt x="7" y="762"/>
                  </a:lnTo>
                  <a:lnTo>
                    <a:pt x="7" y="765"/>
                  </a:lnTo>
                  <a:lnTo>
                    <a:pt x="7" y="769"/>
                  </a:lnTo>
                  <a:lnTo>
                    <a:pt x="7" y="772"/>
                  </a:lnTo>
                  <a:lnTo>
                    <a:pt x="7" y="775"/>
                  </a:lnTo>
                  <a:lnTo>
                    <a:pt x="8" y="777"/>
                  </a:lnTo>
                  <a:lnTo>
                    <a:pt x="9" y="781"/>
                  </a:lnTo>
                  <a:lnTo>
                    <a:pt x="9" y="781"/>
                  </a:lnTo>
                  <a:lnTo>
                    <a:pt x="10" y="782"/>
                  </a:lnTo>
                  <a:lnTo>
                    <a:pt x="12" y="783"/>
                  </a:lnTo>
                  <a:lnTo>
                    <a:pt x="13" y="784"/>
                  </a:lnTo>
                  <a:lnTo>
                    <a:pt x="15" y="784"/>
                  </a:lnTo>
                  <a:lnTo>
                    <a:pt x="17" y="784"/>
                  </a:lnTo>
                  <a:lnTo>
                    <a:pt x="18" y="783"/>
                  </a:lnTo>
                  <a:lnTo>
                    <a:pt x="19" y="781"/>
                  </a:lnTo>
                  <a:lnTo>
                    <a:pt x="20" y="777"/>
                  </a:lnTo>
                  <a:lnTo>
                    <a:pt x="20" y="777"/>
                  </a:lnTo>
                  <a:lnTo>
                    <a:pt x="20" y="772"/>
                  </a:lnTo>
                  <a:lnTo>
                    <a:pt x="21" y="765"/>
                  </a:lnTo>
                  <a:lnTo>
                    <a:pt x="22" y="758"/>
                  </a:lnTo>
                  <a:lnTo>
                    <a:pt x="24" y="748"/>
                  </a:lnTo>
                  <a:lnTo>
                    <a:pt x="25" y="738"/>
                  </a:lnTo>
                  <a:lnTo>
                    <a:pt x="26" y="729"/>
                  </a:lnTo>
                  <a:lnTo>
                    <a:pt x="28" y="721"/>
                  </a:lnTo>
                  <a:lnTo>
                    <a:pt x="29" y="714"/>
                  </a:lnTo>
                  <a:lnTo>
                    <a:pt x="29" y="714"/>
                  </a:lnTo>
                  <a:lnTo>
                    <a:pt x="31" y="706"/>
                  </a:lnTo>
                  <a:lnTo>
                    <a:pt x="33" y="699"/>
                  </a:lnTo>
                  <a:lnTo>
                    <a:pt x="37" y="691"/>
                  </a:lnTo>
                  <a:lnTo>
                    <a:pt x="41" y="681"/>
                  </a:lnTo>
                  <a:lnTo>
                    <a:pt x="45" y="671"/>
                  </a:lnTo>
                  <a:lnTo>
                    <a:pt x="52" y="664"/>
                  </a:lnTo>
                  <a:lnTo>
                    <a:pt x="59" y="656"/>
                  </a:lnTo>
                  <a:lnTo>
                    <a:pt x="65" y="650"/>
                  </a:lnTo>
                  <a:lnTo>
                    <a:pt x="65" y="650"/>
                  </a:lnTo>
                  <a:lnTo>
                    <a:pt x="74" y="643"/>
                  </a:lnTo>
                  <a:lnTo>
                    <a:pt x="84" y="637"/>
                  </a:lnTo>
                  <a:lnTo>
                    <a:pt x="84" y="6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1" name="标题 1">
            <a:extLst>
              <a:ext uri="{FF2B5EF4-FFF2-40B4-BE49-F238E27FC236}">
                <a16:creationId xmlns:a16="http://schemas.microsoft.com/office/drawing/2014/main" id="{E88564B8-5FF4-5F2D-9141-7B551A5E17A0}"/>
              </a:ext>
            </a:extLst>
          </p:cNvPr>
          <p:cNvSpPr txBox="1">
            <a:spLocks/>
          </p:cNvSpPr>
          <p:nvPr/>
        </p:nvSpPr>
        <p:spPr>
          <a:xfrm>
            <a:off x="2569938" y="2165358"/>
            <a:ext cx="7052124" cy="10895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Interview Presentation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CDB7C8F-E1DE-8737-F7A0-073F77109133}"/>
              </a:ext>
            </a:extLst>
          </p:cNvPr>
          <p:cNvSpPr txBox="1"/>
          <p:nvPr/>
        </p:nvSpPr>
        <p:spPr>
          <a:xfrm>
            <a:off x="4109518" y="4864634"/>
            <a:ext cx="382829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September 2023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49E43D3-21A9-EC88-3702-E38D6BB5FE2B}"/>
              </a:ext>
            </a:extLst>
          </p:cNvPr>
          <p:cNvSpPr txBox="1"/>
          <p:nvPr/>
        </p:nvSpPr>
        <p:spPr>
          <a:xfrm>
            <a:off x="4183318" y="3625725"/>
            <a:ext cx="38282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Applicant: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标题 1">
            <a:extLst>
              <a:ext uri="{FF2B5EF4-FFF2-40B4-BE49-F238E27FC236}">
                <a16:creationId xmlns:a16="http://schemas.microsoft.com/office/drawing/2014/main" id="{1CF7BA3B-496C-9D7C-41B9-E04226D35FC1}"/>
              </a:ext>
            </a:extLst>
          </p:cNvPr>
          <p:cNvSpPr txBox="1">
            <a:spLocks/>
          </p:cNvSpPr>
          <p:nvPr/>
        </p:nvSpPr>
        <p:spPr>
          <a:xfrm>
            <a:off x="2734103" y="965250"/>
            <a:ext cx="6723791" cy="4961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>
                <a:latin typeface="+mn-lt"/>
                <a:cs typeface="Times New Roman" panose="02020603050405020304" pitchFamily="18" charset="0"/>
              </a:rPr>
              <a:t>Interview for PhD Application</a:t>
            </a:r>
            <a:endParaRPr lang="zh-CN" altLang="en-US" sz="2400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9B1A566-80F7-109E-8AC3-885CB8FEF762}"/>
              </a:ext>
            </a:extLst>
          </p:cNvPr>
          <p:cNvCxnSpPr>
            <a:cxnSpLocks/>
          </p:cNvCxnSpPr>
          <p:nvPr/>
        </p:nvCxnSpPr>
        <p:spPr>
          <a:xfrm>
            <a:off x="370578" y="1593256"/>
            <a:ext cx="11306175" cy="0"/>
          </a:xfrm>
          <a:prstGeom prst="line">
            <a:avLst/>
          </a:prstGeom>
          <a:ln w="28575">
            <a:solidFill>
              <a:srgbClr val="006DAA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BBC588CE-182C-67B0-A196-3DE900188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411" y="972857"/>
            <a:ext cx="1836021" cy="481003"/>
          </a:xfrm>
          <a:prstGeom prst="rect">
            <a:avLst/>
          </a:prstGeom>
        </p:spPr>
      </p:pic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26F8310-56B1-4414-6ECD-F673684A3B79}"/>
              </a:ext>
            </a:extLst>
          </p:cNvPr>
          <p:cNvCxnSpPr>
            <a:cxnSpLocks/>
          </p:cNvCxnSpPr>
          <p:nvPr/>
        </p:nvCxnSpPr>
        <p:spPr>
          <a:xfrm flipV="1">
            <a:off x="1391129" y="1453860"/>
            <a:ext cx="0" cy="891326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8C73454-52A5-F684-5A02-49D8A903D001}"/>
              </a:ext>
            </a:extLst>
          </p:cNvPr>
          <p:cNvSpPr txBox="1"/>
          <p:nvPr/>
        </p:nvSpPr>
        <p:spPr>
          <a:xfrm>
            <a:off x="26194" y="2433888"/>
            <a:ext cx="291560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自行替换学校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AB3E99B-C836-B1E9-5B3D-1BBE83B197F0}"/>
              </a:ext>
            </a:extLst>
          </p:cNvPr>
          <p:cNvCxnSpPr>
            <a:cxnSpLocks/>
          </p:cNvCxnSpPr>
          <p:nvPr/>
        </p:nvCxnSpPr>
        <p:spPr>
          <a:xfrm flipV="1">
            <a:off x="10641330" y="1453860"/>
            <a:ext cx="0" cy="891326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C232535D-5803-D72B-C883-AEBAA81B5288}"/>
              </a:ext>
            </a:extLst>
          </p:cNvPr>
          <p:cNvSpPr txBox="1"/>
          <p:nvPr/>
        </p:nvSpPr>
        <p:spPr>
          <a:xfrm>
            <a:off x="9276395" y="2433888"/>
            <a:ext cx="291560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自行替换学校</a:t>
            </a:r>
          </a:p>
        </p:txBody>
      </p:sp>
    </p:spTree>
    <p:extLst>
      <p:ext uri="{BB962C8B-B14F-4D97-AF65-F5344CB8AC3E}">
        <p14:creationId xmlns:p14="http://schemas.microsoft.com/office/powerpoint/2010/main" val="329042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0D354E4-5E0C-4227-9260-51FCB2F27172}"/>
              </a:ext>
            </a:extLst>
          </p:cNvPr>
          <p:cNvSpPr txBox="1"/>
          <p:nvPr/>
        </p:nvSpPr>
        <p:spPr>
          <a:xfrm>
            <a:off x="257172" y="711904"/>
            <a:ext cx="6646864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7200" algn="just"/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(Leo)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丨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1999.03 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丨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Chongqing, China        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2DE6DD-2922-47DB-8AFC-2D1A62AE827B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0C394C-1C98-4F0B-B39A-FD578CD15473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63918D6-34FC-446C-BB8E-14ED7FC4650D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078964-1C03-4DEA-BB67-863D6542CCBF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5C5FC77-7267-4614-9946-3C50894C9340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EB201A-D38A-4EFA-88F8-0EB763A851BF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Oval 7">
                  <a:extLst>
                    <a:ext uri="{FF2B5EF4-FFF2-40B4-BE49-F238E27FC236}">
                      <a16:creationId xmlns:a16="http://schemas.microsoft.com/office/drawing/2014/main" id="{C58E6AC5-0266-4E13-886E-59B13525B56F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08680E7F-42F1-489F-8CFA-E934F85C0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5321990C-7F72-450D-8739-A078FA6474B8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82CAF98-6212-49AF-A940-F9CCAB092326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选中图片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Delete 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点击图标，即可更改图片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B0AA3DC-B451-4861-868B-B9AEDA79B5F6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6562770-82F3-1E60-5839-2313547653C1}"/>
              </a:ext>
            </a:extLst>
          </p:cNvPr>
          <p:cNvSpPr txBox="1"/>
          <p:nvPr/>
        </p:nvSpPr>
        <p:spPr>
          <a:xfrm>
            <a:off x="339199" y="1148492"/>
            <a:ext cx="4695655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006DAA"/>
                </a:solidFill>
                <a:latin typeface="+mj-lt"/>
                <a:cs typeface="Times New Roman" panose="02020603050405020304" pitchFamily="18" charset="0"/>
              </a:rPr>
              <a:t>Educational Background</a:t>
            </a:r>
            <a:r>
              <a:rPr lang="en-US" altLang="zh-CN" sz="2000" u="sng" dirty="0">
                <a:solidFill>
                  <a:srgbClr val="006DAA"/>
                </a:solidFill>
                <a:latin typeface="+mj-lt"/>
                <a:cs typeface="Times New Roman" panose="02020603050405020304" pitchFamily="18" charset="0"/>
              </a:rPr>
              <a:t>       </a:t>
            </a:r>
            <a:endParaRPr lang="zh-CN" altLang="en-US" sz="2000" dirty="0">
              <a:solidFill>
                <a:srgbClr val="006DAA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AA002A-26DC-4BA0-89BE-3D751EA08B88}"/>
              </a:ext>
            </a:extLst>
          </p:cNvPr>
          <p:cNvSpPr txBox="1"/>
          <p:nvPr/>
        </p:nvSpPr>
        <p:spPr>
          <a:xfrm>
            <a:off x="221028" y="1583879"/>
            <a:ext cx="8246332" cy="3688485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7200"/>
            <a:r>
              <a:rPr lang="en-US" altLang="zh-C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University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Chengdu, China </a:t>
            </a:r>
            <a:endParaRPr lang="en-US" altLang="zh-CN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Master of Science in Tunnel Engineering (Supervisor: Prof.)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GPA: /100       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09/2021 – present </a:t>
            </a:r>
            <a:endParaRPr lang="en-US" altLang="zh-CN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spcBef>
                <a:spcPts val="1800"/>
              </a:spcBef>
            </a:pPr>
            <a:r>
              <a:rPr lang="en-US" altLang="zh-C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University	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Chengdu, China </a:t>
            </a:r>
            <a:endParaRPr lang="en-US" altLang="zh-CN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Bachelor of Science in Civil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GPA: /100       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09/2017 – 06/2021 </a:t>
            </a:r>
          </a:p>
          <a:p>
            <a:pPr indent="457200">
              <a:spcBef>
                <a:spcPts val="1200"/>
              </a:spcBef>
            </a:pPr>
            <a:r>
              <a:rPr lang="en-US" altLang="zh-CN" sz="1800" b="1" dirty="0">
                <a:solidFill>
                  <a:schemeClr val="tx1"/>
                </a:solidFill>
                <a:effectLst/>
                <a:highlight>
                  <a:srgbClr val="FFDF94"/>
                </a:highligh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Core Courses:</a:t>
            </a:r>
          </a:p>
          <a:p>
            <a:pPr indent="457200"/>
            <a:r>
              <a:rPr lang="en-US" altLang="zh-C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Soil Mechanics(</a:t>
            </a:r>
            <a:r>
              <a:rPr lang="en-US" altLang="zh-CN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89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Underground Railway(</a:t>
            </a:r>
            <a:r>
              <a:rPr lang="en-US" altLang="zh-CN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89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Mountain Tunnel (</a:t>
            </a:r>
            <a:r>
              <a:rPr lang="en-US" altLang="zh-CN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82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indent="457200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Underwater Tunnel(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84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Geological Civil Engineering(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89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63546D-B168-CFC3-1646-FCC06EFD9E61}"/>
              </a:ext>
            </a:extLst>
          </p:cNvPr>
          <p:cNvSpPr txBox="1"/>
          <p:nvPr/>
        </p:nvSpPr>
        <p:spPr>
          <a:xfrm>
            <a:off x="339199" y="5080706"/>
            <a:ext cx="4695655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2000" kern="100" dirty="0">
                <a:solidFill>
                  <a:srgbClr val="006DAA"/>
                </a:solidFill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Awards</a:t>
            </a:r>
            <a:endParaRPr lang="zh-CN" altLang="en-US" sz="2000" dirty="0">
              <a:solidFill>
                <a:srgbClr val="006DAA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32B9D9-363B-0907-F4DA-D591FCE0C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0" r="27411"/>
          <a:stretch/>
        </p:blipFill>
        <p:spPr bwMode="auto">
          <a:xfrm>
            <a:off x="8141823" y="1340706"/>
            <a:ext cx="3443934" cy="17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1DAC5FE-BEC2-4F13-0712-83F390D57785}"/>
              </a:ext>
            </a:extLst>
          </p:cNvPr>
          <p:cNvSpPr txBox="1"/>
          <p:nvPr/>
        </p:nvSpPr>
        <p:spPr>
          <a:xfrm>
            <a:off x="257172" y="5515537"/>
            <a:ext cx="6513758" cy="8788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Special Prize Scholarship in 2022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(top 10%)</a:t>
            </a:r>
          </a:p>
          <a:p>
            <a:pPr indent="457200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First Prize Scholarship in 2021      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(top 15%)</a:t>
            </a:r>
            <a:endParaRPr lang="zh-CN" altLang="zh-CN" sz="1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FE64191-B284-53E2-3295-B22337CC5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8" r="12411" b="7210"/>
          <a:stretch/>
        </p:blipFill>
        <p:spPr bwMode="auto">
          <a:xfrm>
            <a:off x="8141823" y="3734466"/>
            <a:ext cx="3457308" cy="18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71">
            <a:extLst>
              <a:ext uri="{FF2B5EF4-FFF2-40B4-BE49-F238E27FC236}">
                <a16:creationId xmlns:a16="http://schemas.microsoft.com/office/drawing/2014/main" id="{2A608B5A-521C-A616-D965-85C814AC1026}"/>
              </a:ext>
            </a:extLst>
          </p:cNvPr>
          <p:cNvSpPr txBox="1">
            <a:spLocks/>
          </p:cNvSpPr>
          <p:nvPr/>
        </p:nvSpPr>
        <p:spPr>
          <a:xfrm>
            <a:off x="521519" y="372284"/>
            <a:ext cx="11502388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solidFill>
                  <a:srgbClr val="006DAA"/>
                </a:solidFill>
                <a:latin typeface="+mn-lt"/>
              </a:rPr>
              <a:t>1</a:t>
            </a:r>
            <a:r>
              <a:rPr lang="en-US" altLang="zh-CN" sz="2000" b="1" dirty="0">
                <a:solidFill>
                  <a:srgbClr val="006DAA"/>
                </a:solidFill>
                <a:latin typeface="+mn-lt"/>
              </a:rPr>
              <a:t>.Background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2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.Research Experience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3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.Future Plan	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4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.Skills</a:t>
            </a:r>
          </a:p>
        </p:txBody>
      </p:sp>
    </p:spTree>
    <p:extLst>
      <p:ext uri="{BB962C8B-B14F-4D97-AF65-F5344CB8AC3E}">
        <p14:creationId xmlns:p14="http://schemas.microsoft.com/office/powerpoint/2010/main" val="64954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0D354E4-5E0C-4227-9260-51FCB2F27172}"/>
              </a:ext>
            </a:extLst>
          </p:cNvPr>
          <p:cNvSpPr txBox="1"/>
          <p:nvPr/>
        </p:nvSpPr>
        <p:spPr>
          <a:xfrm>
            <a:off x="-164788" y="635597"/>
            <a:ext cx="12111508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7200" algn="just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1: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2DE6DD-2922-47DB-8AFC-2D1A62AE827B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0C394C-1C98-4F0B-B39A-FD578CD15473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63918D6-34FC-446C-BB8E-14ED7FC4650D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078964-1C03-4DEA-BB67-863D6542CCBF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5C5FC77-7267-4614-9946-3C50894C9340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EB201A-D38A-4EFA-88F8-0EB763A851BF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Oval 7">
                  <a:extLst>
                    <a:ext uri="{FF2B5EF4-FFF2-40B4-BE49-F238E27FC236}">
                      <a16:creationId xmlns:a16="http://schemas.microsoft.com/office/drawing/2014/main" id="{C58E6AC5-0266-4E13-886E-59B13525B56F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08680E7F-42F1-489F-8CFA-E934F85C0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5321990C-7F72-450D-8739-A078FA6474B8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82CAF98-6212-49AF-A940-F9CCAB092326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选中图片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Delete 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点击图标，即可更改图片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B0AA3DC-B451-4861-868B-B9AEDA79B5F6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971BAE0-D5E4-B2B1-AAD8-87AFB1BB8B74}"/>
              </a:ext>
            </a:extLst>
          </p:cNvPr>
          <p:cNvSpPr txBox="1"/>
          <p:nvPr/>
        </p:nvSpPr>
        <p:spPr>
          <a:xfrm>
            <a:off x="265652" y="1079154"/>
            <a:ext cx="6074057" cy="4009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07/2022-Present       Team leader 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05496C-97FC-E5E7-613F-57D3A2141AA8}"/>
              </a:ext>
            </a:extLst>
          </p:cNvPr>
          <p:cNvSpPr txBox="1"/>
          <p:nvPr/>
        </p:nvSpPr>
        <p:spPr>
          <a:xfrm>
            <a:off x="215830" y="6490771"/>
            <a:ext cx="11912104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(JCR: 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IF: 7.144)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F192DF-CD50-19DB-EE68-30055C40291C}"/>
              </a:ext>
            </a:extLst>
          </p:cNvPr>
          <p:cNvGrpSpPr/>
          <p:nvPr/>
        </p:nvGrpSpPr>
        <p:grpSpPr>
          <a:xfrm>
            <a:off x="156880" y="1522352"/>
            <a:ext cx="2333625" cy="1032002"/>
            <a:chOff x="818" y="1669"/>
            <a:chExt cx="1134" cy="850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4DB0461D-2B98-279E-7EE9-3C5B2778609F}"/>
                </a:ext>
              </a:extLst>
            </p:cNvPr>
            <p:cNvSpPr/>
            <p:nvPr/>
          </p:nvSpPr>
          <p:spPr>
            <a:xfrm>
              <a:off x="963" y="1669"/>
              <a:ext cx="850" cy="85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31C89C-F516-CA58-0430-DEEC806CCE6E}"/>
                </a:ext>
              </a:extLst>
            </p:cNvPr>
            <p:cNvSpPr txBox="1"/>
            <p:nvPr/>
          </p:nvSpPr>
          <p:spPr>
            <a:xfrm>
              <a:off x="818" y="1754"/>
              <a:ext cx="1134" cy="68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 and Method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A402B48-3DB5-7339-3C77-16BF3A49E6C3}"/>
              </a:ext>
            </a:extLst>
          </p:cNvPr>
          <p:cNvSpPr txBox="1"/>
          <p:nvPr/>
        </p:nvSpPr>
        <p:spPr>
          <a:xfrm>
            <a:off x="2243942" y="1577579"/>
            <a:ext cx="9551817" cy="3520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fontAlgn="auto">
              <a:lnSpc>
                <a:spcPts val="22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Dynamic loads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0472E72-D613-05F7-0E40-A75AA2E19057}"/>
              </a:ext>
            </a:extLst>
          </p:cNvPr>
          <p:cNvSpPr/>
          <p:nvPr/>
        </p:nvSpPr>
        <p:spPr>
          <a:xfrm>
            <a:off x="396240" y="1477491"/>
            <a:ext cx="11399519" cy="1163572"/>
          </a:xfrm>
          <a:prstGeom prst="roundRect">
            <a:avLst>
              <a:gd name="adj" fmla="val 9571"/>
            </a:avLst>
          </a:prstGeom>
          <a:noFill/>
          <a:ln w="19050">
            <a:solidFill>
              <a:srgbClr val="1182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60855C9-72DE-C69F-0838-F5221E3C6849}"/>
              </a:ext>
            </a:extLst>
          </p:cNvPr>
          <p:cNvSpPr/>
          <p:nvPr/>
        </p:nvSpPr>
        <p:spPr>
          <a:xfrm>
            <a:off x="885101" y="2693257"/>
            <a:ext cx="4296499" cy="1546915"/>
          </a:xfrm>
          <a:prstGeom prst="rect">
            <a:avLst/>
          </a:prstGeom>
          <a:noFill/>
          <a:ln w="19050" cmpd="sng">
            <a:solidFill>
              <a:srgbClr val="1182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7F45B70-B004-D360-6835-B6B6BD7A44C7}"/>
              </a:ext>
            </a:extLst>
          </p:cNvPr>
          <p:cNvSpPr/>
          <p:nvPr/>
        </p:nvSpPr>
        <p:spPr>
          <a:xfrm>
            <a:off x="882125" y="4256466"/>
            <a:ext cx="4296500" cy="252095"/>
          </a:xfrm>
          <a:prstGeom prst="rect">
            <a:avLst/>
          </a:prstGeom>
          <a:solidFill>
            <a:srgbClr val="1182BF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5D4B427-681C-2DAB-90D9-13DAA21F7C35}"/>
              </a:ext>
            </a:extLst>
          </p:cNvPr>
          <p:cNvSpPr/>
          <p:nvPr/>
        </p:nvSpPr>
        <p:spPr>
          <a:xfrm>
            <a:off x="6904037" y="4280487"/>
            <a:ext cx="4553198" cy="252095"/>
          </a:xfrm>
          <a:prstGeom prst="rect">
            <a:avLst/>
          </a:prstGeom>
          <a:solidFill>
            <a:srgbClr val="1182BF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41CA670-6BEC-4406-2368-289A98568A1C}"/>
              </a:ext>
            </a:extLst>
          </p:cNvPr>
          <p:cNvSpPr/>
          <p:nvPr/>
        </p:nvSpPr>
        <p:spPr>
          <a:xfrm>
            <a:off x="863480" y="4657200"/>
            <a:ext cx="10593755" cy="1594164"/>
          </a:xfrm>
          <a:prstGeom prst="rect">
            <a:avLst/>
          </a:prstGeom>
          <a:noFill/>
          <a:ln w="19050" cmpd="sng">
            <a:solidFill>
              <a:srgbClr val="1182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D4DDD1-7F08-A6F5-87F9-2E0A80247D8C}"/>
              </a:ext>
            </a:extLst>
          </p:cNvPr>
          <p:cNvSpPr/>
          <p:nvPr/>
        </p:nvSpPr>
        <p:spPr>
          <a:xfrm>
            <a:off x="6904039" y="2719202"/>
            <a:ext cx="4553197" cy="1550418"/>
          </a:xfrm>
          <a:prstGeom prst="rect">
            <a:avLst/>
          </a:prstGeom>
          <a:noFill/>
          <a:ln w="19050" cmpd="sng">
            <a:solidFill>
              <a:srgbClr val="1182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AF4A0A-1E97-DF35-4D6B-36E03125B948}"/>
              </a:ext>
            </a:extLst>
          </p:cNvPr>
          <p:cNvSpPr/>
          <p:nvPr/>
        </p:nvSpPr>
        <p:spPr>
          <a:xfrm>
            <a:off x="863479" y="4670729"/>
            <a:ext cx="4016497" cy="252095"/>
          </a:xfrm>
          <a:prstGeom prst="rect">
            <a:avLst/>
          </a:prstGeom>
          <a:solidFill>
            <a:srgbClr val="1182BF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标题 71">
            <a:extLst>
              <a:ext uri="{FF2B5EF4-FFF2-40B4-BE49-F238E27FC236}">
                <a16:creationId xmlns:a16="http://schemas.microsoft.com/office/drawing/2014/main" id="{B68ABE3D-0042-A3A4-A2E2-9A6E87B394C4}"/>
              </a:ext>
            </a:extLst>
          </p:cNvPr>
          <p:cNvSpPr txBox="1">
            <a:spLocks/>
          </p:cNvSpPr>
          <p:nvPr/>
        </p:nvSpPr>
        <p:spPr>
          <a:xfrm>
            <a:off x="444332" y="336586"/>
            <a:ext cx="11502388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altLang="zh-CN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.Background</a:t>
            </a:r>
            <a:r>
              <a:rPr lang="en-US" altLang="zh-CN" sz="2000" b="1" dirty="0">
                <a:solidFill>
                  <a:srgbClr val="006DAA"/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rgbClr val="1182BF"/>
                </a:solidFill>
                <a:latin typeface="+mn-lt"/>
              </a:rPr>
              <a:t>2</a:t>
            </a:r>
            <a:r>
              <a:rPr lang="en-US" altLang="zh-CN" sz="2000" b="1" dirty="0">
                <a:solidFill>
                  <a:srgbClr val="1182BF"/>
                </a:solidFill>
                <a:latin typeface="+mn-lt"/>
              </a:rPr>
              <a:t>.Research Experience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3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.Future Plan	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4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.Skills</a:t>
            </a:r>
          </a:p>
        </p:txBody>
      </p:sp>
    </p:spTree>
    <p:extLst>
      <p:ext uri="{BB962C8B-B14F-4D97-AF65-F5344CB8AC3E}">
        <p14:creationId xmlns:p14="http://schemas.microsoft.com/office/powerpoint/2010/main" val="355332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0D354E4-5E0C-4227-9260-51FCB2F27172}"/>
              </a:ext>
            </a:extLst>
          </p:cNvPr>
          <p:cNvSpPr txBox="1"/>
          <p:nvPr/>
        </p:nvSpPr>
        <p:spPr>
          <a:xfrm>
            <a:off x="-164788" y="635597"/>
            <a:ext cx="12111508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7200" algn="just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1: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2DE6DD-2922-47DB-8AFC-2D1A62AE827B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0C394C-1C98-4F0B-B39A-FD578CD15473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63918D6-34FC-446C-BB8E-14ED7FC4650D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078964-1C03-4DEA-BB67-863D6542CCBF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5C5FC77-7267-4614-9946-3C50894C9340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EB201A-D38A-4EFA-88F8-0EB763A851BF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Oval 7">
                  <a:extLst>
                    <a:ext uri="{FF2B5EF4-FFF2-40B4-BE49-F238E27FC236}">
                      <a16:creationId xmlns:a16="http://schemas.microsoft.com/office/drawing/2014/main" id="{C58E6AC5-0266-4E13-886E-59B13525B56F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08680E7F-42F1-489F-8CFA-E934F85C0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5321990C-7F72-450D-8739-A078FA6474B8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82CAF98-6212-49AF-A940-F9CCAB092326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选中图片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Delete 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点击图标，即可更改图片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B0AA3DC-B451-4861-868B-B9AEDA79B5F6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8E05496C-97FC-E5E7-613F-57D3A2141AA8}"/>
              </a:ext>
            </a:extLst>
          </p:cNvPr>
          <p:cNvSpPr txBox="1"/>
          <p:nvPr/>
        </p:nvSpPr>
        <p:spPr>
          <a:xfrm>
            <a:off x="215830" y="6490771"/>
            <a:ext cx="11912104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(JCR: 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IF: 7.144)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DF192DF-CD50-19DB-EE68-30055C40291C}"/>
              </a:ext>
            </a:extLst>
          </p:cNvPr>
          <p:cNvGrpSpPr/>
          <p:nvPr/>
        </p:nvGrpSpPr>
        <p:grpSpPr>
          <a:xfrm>
            <a:off x="333857" y="1241310"/>
            <a:ext cx="1992019" cy="1036859"/>
            <a:chOff x="904" y="1665"/>
            <a:chExt cx="968" cy="854"/>
          </a:xfrm>
        </p:grpSpPr>
        <p:sp>
          <p:nvSpPr>
            <p:cNvPr id="9" name="圆角矩形 30">
              <a:extLst>
                <a:ext uri="{FF2B5EF4-FFF2-40B4-BE49-F238E27FC236}">
                  <a16:creationId xmlns:a16="http://schemas.microsoft.com/office/drawing/2014/main" id="{4DB0461D-2B98-279E-7EE9-3C5B2778609F}"/>
                </a:ext>
              </a:extLst>
            </p:cNvPr>
            <p:cNvSpPr/>
            <p:nvPr/>
          </p:nvSpPr>
          <p:spPr>
            <a:xfrm>
              <a:off x="963" y="1669"/>
              <a:ext cx="850" cy="85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31C89C-F516-CA58-0430-DEEC806CCE6E}"/>
                </a:ext>
              </a:extLst>
            </p:cNvPr>
            <p:cNvSpPr txBox="1"/>
            <p:nvPr/>
          </p:nvSpPr>
          <p:spPr>
            <a:xfrm>
              <a:off x="904" y="1665"/>
              <a:ext cx="968" cy="27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A402B48-3DB5-7339-3C77-16BF3A49E6C3}"/>
              </a:ext>
            </a:extLst>
          </p:cNvPr>
          <p:cNvSpPr txBox="1"/>
          <p:nvPr/>
        </p:nvSpPr>
        <p:spPr>
          <a:xfrm>
            <a:off x="2263052" y="1311411"/>
            <a:ext cx="9271174" cy="3520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fontAlgn="auto">
              <a:lnSpc>
                <a:spcPts val="22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relationships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0472E72-D613-05F7-0E40-A75AA2E19057}"/>
              </a:ext>
            </a:extLst>
          </p:cNvPr>
          <p:cNvSpPr/>
          <p:nvPr/>
        </p:nvSpPr>
        <p:spPr>
          <a:xfrm>
            <a:off x="396241" y="1201304"/>
            <a:ext cx="11259640" cy="1163572"/>
          </a:xfrm>
          <a:prstGeom prst="roundRect">
            <a:avLst>
              <a:gd name="adj" fmla="val 9571"/>
            </a:avLst>
          </a:prstGeom>
          <a:noFill/>
          <a:ln w="19050">
            <a:solidFill>
              <a:srgbClr val="1182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60855C9-72DE-C69F-0838-F5221E3C6849}"/>
              </a:ext>
            </a:extLst>
          </p:cNvPr>
          <p:cNvSpPr/>
          <p:nvPr/>
        </p:nvSpPr>
        <p:spPr>
          <a:xfrm>
            <a:off x="676931" y="2474925"/>
            <a:ext cx="5389880" cy="3596940"/>
          </a:xfrm>
          <a:prstGeom prst="rect">
            <a:avLst/>
          </a:prstGeom>
          <a:noFill/>
          <a:ln w="19050" cmpd="sng">
            <a:solidFill>
              <a:srgbClr val="1182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5D4B427-681C-2DAB-90D9-13DAA21F7C35}"/>
              </a:ext>
            </a:extLst>
          </p:cNvPr>
          <p:cNvSpPr/>
          <p:nvPr/>
        </p:nvSpPr>
        <p:spPr>
          <a:xfrm>
            <a:off x="660400" y="6081986"/>
            <a:ext cx="5389880" cy="252095"/>
          </a:xfrm>
          <a:prstGeom prst="rect">
            <a:avLst/>
          </a:prstGeom>
          <a:solidFill>
            <a:srgbClr val="1182BF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41CA670-6BEC-4406-2368-289A98568A1C}"/>
              </a:ext>
            </a:extLst>
          </p:cNvPr>
          <p:cNvSpPr/>
          <p:nvPr/>
        </p:nvSpPr>
        <p:spPr>
          <a:xfrm>
            <a:off x="6595665" y="2474925"/>
            <a:ext cx="5061804" cy="3596940"/>
          </a:xfrm>
          <a:prstGeom prst="rect">
            <a:avLst/>
          </a:prstGeom>
          <a:noFill/>
          <a:ln w="19050" cmpd="sng">
            <a:solidFill>
              <a:srgbClr val="1182B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B27FA02-4EBF-AE03-1D51-ECB93AC0008F}"/>
              </a:ext>
            </a:extLst>
          </p:cNvPr>
          <p:cNvSpPr/>
          <p:nvPr/>
        </p:nvSpPr>
        <p:spPr>
          <a:xfrm>
            <a:off x="6594076" y="6078515"/>
            <a:ext cx="5061804" cy="252095"/>
          </a:xfrm>
          <a:prstGeom prst="rect">
            <a:avLst/>
          </a:prstGeom>
          <a:solidFill>
            <a:srgbClr val="1182BF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71">
            <a:extLst>
              <a:ext uri="{FF2B5EF4-FFF2-40B4-BE49-F238E27FC236}">
                <a16:creationId xmlns:a16="http://schemas.microsoft.com/office/drawing/2014/main" id="{97F31CF6-E6B9-FDDC-FEAC-A754CC91A507}"/>
              </a:ext>
            </a:extLst>
          </p:cNvPr>
          <p:cNvSpPr txBox="1">
            <a:spLocks/>
          </p:cNvSpPr>
          <p:nvPr/>
        </p:nvSpPr>
        <p:spPr>
          <a:xfrm>
            <a:off x="444332" y="336586"/>
            <a:ext cx="11502388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altLang="zh-CN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.Background</a:t>
            </a:r>
            <a:r>
              <a:rPr lang="en-US" altLang="zh-CN" sz="2000" b="1" dirty="0">
                <a:solidFill>
                  <a:srgbClr val="006DAA"/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rgbClr val="1182BF"/>
                </a:solidFill>
                <a:latin typeface="+mn-lt"/>
              </a:rPr>
              <a:t>2</a:t>
            </a:r>
            <a:r>
              <a:rPr lang="en-US" altLang="zh-CN" sz="2000" b="1" dirty="0">
                <a:solidFill>
                  <a:srgbClr val="1182BF"/>
                </a:solidFill>
                <a:latin typeface="+mn-lt"/>
              </a:rPr>
              <a:t>.Research Experience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3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.Future Plan	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4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.Skills</a:t>
            </a:r>
          </a:p>
        </p:txBody>
      </p:sp>
    </p:spTree>
    <p:extLst>
      <p:ext uri="{BB962C8B-B14F-4D97-AF65-F5344CB8AC3E}">
        <p14:creationId xmlns:p14="http://schemas.microsoft.com/office/powerpoint/2010/main" val="131824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0D354E4-5E0C-4227-9260-51FCB2F27172}"/>
              </a:ext>
            </a:extLst>
          </p:cNvPr>
          <p:cNvSpPr txBox="1"/>
          <p:nvPr/>
        </p:nvSpPr>
        <p:spPr>
          <a:xfrm>
            <a:off x="-195733" y="749785"/>
            <a:ext cx="12111508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7200" algn="just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2: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2DE6DD-2922-47DB-8AFC-2D1A62AE827B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0C394C-1C98-4F0B-B39A-FD578CD15473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63918D6-34FC-446C-BB8E-14ED7FC4650D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078964-1C03-4DEA-BB67-863D6542CCBF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5C5FC77-7267-4614-9946-3C50894C9340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EB201A-D38A-4EFA-88F8-0EB763A851BF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Oval 7">
                  <a:extLst>
                    <a:ext uri="{FF2B5EF4-FFF2-40B4-BE49-F238E27FC236}">
                      <a16:creationId xmlns:a16="http://schemas.microsoft.com/office/drawing/2014/main" id="{C58E6AC5-0266-4E13-886E-59B13525B56F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08680E7F-42F1-489F-8CFA-E934F85C0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5321990C-7F72-450D-8739-A078FA6474B8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82CAF98-6212-49AF-A940-F9CCAB092326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选中图片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Delete 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点击图标，即可更改图片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B0AA3DC-B451-4861-868B-B9AEDA79B5F6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971BAE0-D5E4-B2B1-AAD8-87AFB1BB8B74}"/>
              </a:ext>
            </a:extLst>
          </p:cNvPr>
          <p:cNvSpPr txBox="1"/>
          <p:nvPr/>
        </p:nvSpPr>
        <p:spPr>
          <a:xfrm>
            <a:off x="10099433" y="770187"/>
            <a:ext cx="2092567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11/2021-Present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F55C9B-D828-F52F-042B-BE430571E89A}"/>
              </a:ext>
            </a:extLst>
          </p:cNvPr>
          <p:cNvSpPr txBox="1"/>
          <p:nvPr/>
        </p:nvSpPr>
        <p:spPr>
          <a:xfrm>
            <a:off x="185171" y="1397735"/>
            <a:ext cx="6106760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 algn="ctr"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箭头: 右 195">
            <a:extLst>
              <a:ext uri="{FF2B5EF4-FFF2-40B4-BE49-F238E27FC236}">
                <a16:creationId xmlns:a16="http://schemas.microsoft.com/office/drawing/2014/main" id="{85583F43-9586-5EF7-EE1B-522057548EFD}"/>
              </a:ext>
            </a:extLst>
          </p:cNvPr>
          <p:cNvSpPr/>
          <p:nvPr/>
        </p:nvSpPr>
        <p:spPr>
          <a:xfrm>
            <a:off x="5577698" y="3020387"/>
            <a:ext cx="835306" cy="305590"/>
          </a:xfrm>
          <a:prstGeom prst="rightArrow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solidFill>
              <a:srgbClr val="1182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E562013D-E103-42FA-FDC6-B5AD55422B01}"/>
              </a:ext>
            </a:extLst>
          </p:cNvPr>
          <p:cNvSpPr txBox="1"/>
          <p:nvPr/>
        </p:nvSpPr>
        <p:spPr>
          <a:xfrm>
            <a:off x="5732609" y="1393496"/>
            <a:ext cx="6428975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 marL="285750" indent="-285750" algn="ctr">
              <a:lnSpc>
                <a:spcPct val="130000"/>
              </a:lnSpc>
              <a:buFont typeface="Wingdings" panose="05000000000000000000" pitchFamily="2" charset="2"/>
              <a:buChar char="p"/>
              <a:defRPr sz="1600" spc="1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Utilized</a:t>
            </a:r>
            <a:endParaRPr lang="zh-CN" altLang="en-US" dirty="0"/>
          </a:p>
        </p:txBody>
      </p:sp>
      <p:sp>
        <p:nvSpPr>
          <p:cNvPr id="199" name="矩形: 圆角 198">
            <a:extLst>
              <a:ext uri="{FF2B5EF4-FFF2-40B4-BE49-F238E27FC236}">
                <a16:creationId xmlns:a16="http://schemas.microsoft.com/office/drawing/2014/main" id="{6A46C25C-025B-EE1B-5C5F-FBEE9B707059}"/>
              </a:ext>
            </a:extLst>
          </p:cNvPr>
          <p:cNvSpPr/>
          <p:nvPr/>
        </p:nvSpPr>
        <p:spPr>
          <a:xfrm>
            <a:off x="361029" y="1378587"/>
            <a:ext cx="11469786" cy="3078737"/>
          </a:xfrm>
          <a:prstGeom prst="roundRect">
            <a:avLst>
              <a:gd name="adj" fmla="val 8706"/>
            </a:avLst>
          </a:prstGeom>
          <a:noFill/>
          <a:ln w="19050">
            <a:solidFill>
              <a:srgbClr val="1182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CEACA547-95C2-E1CE-67A5-07A2C24AE7EA}"/>
              </a:ext>
            </a:extLst>
          </p:cNvPr>
          <p:cNvSpPr txBox="1"/>
          <p:nvPr/>
        </p:nvSpPr>
        <p:spPr>
          <a:xfrm>
            <a:off x="113215" y="4387071"/>
            <a:ext cx="5387096" cy="981046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rgbClr val="1182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400" dirty="0">
                <a:solidFill>
                  <a:srgbClr val="1182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mechanical</a:t>
            </a:r>
            <a:endParaRPr lang="zh-CN" altLang="en-US" sz="1400" dirty="0">
              <a:solidFill>
                <a:srgbClr val="1182B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箭头: 左弧形 200">
            <a:extLst>
              <a:ext uri="{FF2B5EF4-FFF2-40B4-BE49-F238E27FC236}">
                <a16:creationId xmlns:a16="http://schemas.microsoft.com/office/drawing/2014/main" id="{1C36872A-BE93-47CE-348B-AAD172A8DEE9}"/>
              </a:ext>
            </a:extLst>
          </p:cNvPr>
          <p:cNvSpPr/>
          <p:nvPr/>
        </p:nvSpPr>
        <p:spPr>
          <a:xfrm rot="18846541">
            <a:off x="562256" y="5180600"/>
            <a:ext cx="484319" cy="1334196"/>
          </a:xfrm>
          <a:prstGeom prst="curvedRightArrow">
            <a:avLst>
              <a:gd name="adj1" fmla="val 25000"/>
              <a:gd name="adj2" fmla="val 50000"/>
              <a:gd name="adj3" fmla="val 40360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solidFill>
              <a:srgbClr val="1182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7DCD3737-A56D-63BC-6AB3-07293716790B}"/>
              </a:ext>
            </a:extLst>
          </p:cNvPr>
          <p:cNvSpPr txBox="1"/>
          <p:nvPr/>
        </p:nvSpPr>
        <p:spPr>
          <a:xfrm>
            <a:off x="804415" y="5352909"/>
            <a:ext cx="4497435" cy="71449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 marL="285750" indent="-285750" algn="ctr">
              <a:lnSpc>
                <a:spcPct val="130000"/>
              </a:lnSpc>
              <a:buFont typeface="Wingdings" panose="05000000000000000000" pitchFamily="2" charset="2"/>
              <a:buChar char="p"/>
              <a:defRPr sz="1600" spc="1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Study 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C272E5-37EC-5AE9-2DD7-F73C6FA9A18C}"/>
              </a:ext>
            </a:extLst>
          </p:cNvPr>
          <p:cNvSpPr txBox="1"/>
          <p:nvPr/>
        </p:nvSpPr>
        <p:spPr>
          <a:xfrm>
            <a:off x="1398204" y="6451761"/>
            <a:ext cx="9501903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rgbClr val="1182BF"/>
                </a:solidFill>
              </a:rPr>
              <a:t>Railway Standard Design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标题 71">
            <a:extLst>
              <a:ext uri="{FF2B5EF4-FFF2-40B4-BE49-F238E27FC236}">
                <a16:creationId xmlns:a16="http://schemas.microsoft.com/office/drawing/2014/main" id="{E6B40AB1-4767-03F1-2113-8CDBF8B780C3}"/>
              </a:ext>
            </a:extLst>
          </p:cNvPr>
          <p:cNvSpPr txBox="1">
            <a:spLocks/>
          </p:cNvSpPr>
          <p:nvPr/>
        </p:nvSpPr>
        <p:spPr>
          <a:xfrm>
            <a:off x="444332" y="336586"/>
            <a:ext cx="11502388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altLang="zh-CN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.Background</a:t>
            </a:r>
            <a:r>
              <a:rPr lang="en-US" altLang="zh-CN" sz="2000" b="1" dirty="0">
                <a:solidFill>
                  <a:srgbClr val="006DAA"/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rgbClr val="1182BF"/>
                </a:solidFill>
                <a:latin typeface="+mn-lt"/>
              </a:rPr>
              <a:t>2</a:t>
            </a:r>
            <a:r>
              <a:rPr lang="en-US" altLang="zh-CN" sz="2000" b="1" dirty="0">
                <a:solidFill>
                  <a:srgbClr val="1182BF"/>
                </a:solidFill>
                <a:latin typeface="+mn-lt"/>
              </a:rPr>
              <a:t>.Research Experience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3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.Future Plan	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4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.Skills</a:t>
            </a:r>
          </a:p>
        </p:txBody>
      </p:sp>
    </p:spTree>
    <p:extLst>
      <p:ext uri="{BB962C8B-B14F-4D97-AF65-F5344CB8AC3E}">
        <p14:creationId xmlns:p14="http://schemas.microsoft.com/office/powerpoint/2010/main" val="147296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0D354E4-5E0C-4227-9260-51FCB2F27172}"/>
              </a:ext>
            </a:extLst>
          </p:cNvPr>
          <p:cNvSpPr txBox="1"/>
          <p:nvPr/>
        </p:nvSpPr>
        <p:spPr>
          <a:xfrm>
            <a:off x="-183868" y="737164"/>
            <a:ext cx="12439650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457200" algn="just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3: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2DE6DD-2922-47DB-8AFC-2D1A62AE827B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0C394C-1C98-4F0B-B39A-FD578CD15473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63918D6-34FC-446C-BB8E-14ED7FC4650D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078964-1C03-4DEA-BB67-863D6542CCBF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5C5FC77-7267-4614-9946-3C50894C9340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EB201A-D38A-4EFA-88F8-0EB763A851BF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Oval 7">
                  <a:extLst>
                    <a:ext uri="{FF2B5EF4-FFF2-40B4-BE49-F238E27FC236}">
                      <a16:creationId xmlns:a16="http://schemas.microsoft.com/office/drawing/2014/main" id="{C58E6AC5-0266-4E13-886E-59B13525B56F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08680E7F-42F1-489F-8CFA-E934F85C0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5321990C-7F72-450D-8739-A078FA6474B8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82CAF98-6212-49AF-A940-F9CCAB092326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选中图片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Delete 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点击图标，即可更改图片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B0AA3DC-B451-4861-868B-B9AEDA79B5F6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92F684E-FF49-BDC3-D4BF-08AB8A0D79C5}"/>
              </a:ext>
            </a:extLst>
          </p:cNvPr>
          <p:cNvSpPr/>
          <p:nvPr/>
        </p:nvSpPr>
        <p:spPr>
          <a:xfrm>
            <a:off x="252130" y="1328845"/>
            <a:ext cx="11562680" cy="2524789"/>
          </a:xfrm>
          <a:prstGeom prst="roundRect">
            <a:avLst>
              <a:gd name="adj" fmla="val 2443"/>
            </a:avLst>
          </a:prstGeom>
          <a:noFill/>
          <a:ln w="19050">
            <a:solidFill>
              <a:srgbClr val="1182B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B0CC72-8D51-471D-EE7F-1AF80DB0A916}"/>
              </a:ext>
            </a:extLst>
          </p:cNvPr>
          <p:cNvSpPr txBox="1"/>
          <p:nvPr/>
        </p:nvSpPr>
        <p:spPr>
          <a:xfrm>
            <a:off x="1264445" y="6404811"/>
            <a:ext cx="1011793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rgbClr val="1182BF"/>
                </a:solidFill>
              </a:rPr>
              <a:t>Journal of Safety Science and Technology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DF212D6-8E16-1A75-8A94-CB65F2912CFE}"/>
              </a:ext>
            </a:extLst>
          </p:cNvPr>
          <p:cNvSpPr txBox="1"/>
          <p:nvPr/>
        </p:nvSpPr>
        <p:spPr>
          <a:xfrm>
            <a:off x="1264445" y="6597445"/>
            <a:ext cx="966311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rgbClr val="1182BF"/>
                </a:solidFill>
              </a:rPr>
              <a:t>Railway Standard Design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A1A3E4-7BE5-A374-87A1-6D30A36FDB4E}"/>
              </a:ext>
            </a:extLst>
          </p:cNvPr>
          <p:cNvSpPr/>
          <p:nvPr/>
        </p:nvSpPr>
        <p:spPr>
          <a:xfrm>
            <a:off x="387353" y="3867823"/>
            <a:ext cx="5470776" cy="252095"/>
          </a:xfrm>
          <a:prstGeom prst="rect">
            <a:avLst/>
          </a:prstGeom>
          <a:solidFill>
            <a:srgbClr val="1182BF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99A20E80-2B76-39A6-FF3C-726C0B3D1D06}"/>
              </a:ext>
            </a:extLst>
          </p:cNvPr>
          <p:cNvSpPr/>
          <p:nvPr/>
        </p:nvSpPr>
        <p:spPr>
          <a:xfrm>
            <a:off x="253305" y="4196163"/>
            <a:ext cx="11599497" cy="1847399"/>
          </a:xfrm>
          <a:prstGeom prst="roundRect">
            <a:avLst>
              <a:gd name="adj" fmla="val 2443"/>
            </a:avLst>
          </a:prstGeom>
          <a:noFill/>
          <a:ln w="19050">
            <a:solidFill>
              <a:srgbClr val="1182B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C8C59BA-BE35-CBFD-6506-BB60D2BE0FA7}"/>
              </a:ext>
            </a:extLst>
          </p:cNvPr>
          <p:cNvSpPr/>
          <p:nvPr/>
        </p:nvSpPr>
        <p:spPr>
          <a:xfrm>
            <a:off x="339198" y="6049855"/>
            <a:ext cx="11446402" cy="241407"/>
          </a:xfrm>
          <a:prstGeom prst="rect">
            <a:avLst/>
          </a:prstGeom>
          <a:solidFill>
            <a:srgbClr val="1182BF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B8C8B6B-745A-6E7F-A5C3-9BBADD66C8F6}"/>
              </a:ext>
            </a:extLst>
          </p:cNvPr>
          <p:cNvCxnSpPr>
            <a:cxnSpLocks/>
          </p:cNvCxnSpPr>
          <p:nvPr/>
        </p:nvCxnSpPr>
        <p:spPr>
          <a:xfrm>
            <a:off x="6096000" y="1340519"/>
            <a:ext cx="0" cy="2524789"/>
          </a:xfrm>
          <a:prstGeom prst="line">
            <a:avLst/>
          </a:prstGeom>
          <a:noFill/>
          <a:ln w="19050">
            <a:solidFill>
              <a:srgbClr val="1182B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0457E93-7AFC-E43B-36CA-986FC2F14217}"/>
              </a:ext>
            </a:extLst>
          </p:cNvPr>
          <p:cNvSpPr/>
          <p:nvPr/>
        </p:nvSpPr>
        <p:spPr>
          <a:xfrm>
            <a:off x="6342189" y="3865308"/>
            <a:ext cx="5282121" cy="252095"/>
          </a:xfrm>
          <a:prstGeom prst="rect">
            <a:avLst/>
          </a:prstGeom>
          <a:solidFill>
            <a:srgbClr val="1182BF"/>
          </a:solidFill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25E7CEBE-F6CC-2BB7-01B6-445E3202BACA}"/>
              </a:ext>
            </a:extLst>
          </p:cNvPr>
          <p:cNvSpPr/>
          <p:nvPr/>
        </p:nvSpPr>
        <p:spPr>
          <a:xfrm>
            <a:off x="5667375" y="5000046"/>
            <a:ext cx="517525" cy="305590"/>
          </a:xfrm>
          <a:prstGeom prst="rightArrow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2700000" scaled="1"/>
          </a:gradFill>
          <a:ln>
            <a:solidFill>
              <a:srgbClr val="1182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71">
            <a:extLst>
              <a:ext uri="{FF2B5EF4-FFF2-40B4-BE49-F238E27FC236}">
                <a16:creationId xmlns:a16="http://schemas.microsoft.com/office/drawing/2014/main" id="{5CE74E83-A3BB-1328-33DF-36AB73B53FA7}"/>
              </a:ext>
            </a:extLst>
          </p:cNvPr>
          <p:cNvSpPr txBox="1">
            <a:spLocks/>
          </p:cNvSpPr>
          <p:nvPr/>
        </p:nvSpPr>
        <p:spPr>
          <a:xfrm>
            <a:off x="444332" y="336586"/>
            <a:ext cx="11502388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altLang="zh-CN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.Background</a:t>
            </a:r>
            <a:r>
              <a:rPr lang="en-US" altLang="zh-CN" sz="2000" b="1" dirty="0">
                <a:solidFill>
                  <a:srgbClr val="006DAA"/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rgbClr val="1182BF"/>
                </a:solidFill>
                <a:latin typeface="+mn-lt"/>
              </a:rPr>
              <a:t>2</a:t>
            </a:r>
            <a:r>
              <a:rPr lang="en-US" altLang="zh-CN" sz="2000" b="1" dirty="0">
                <a:solidFill>
                  <a:srgbClr val="1182BF"/>
                </a:solidFill>
                <a:latin typeface="+mn-lt"/>
              </a:rPr>
              <a:t>.Research Experience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3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.Future Plan	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4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.Skills</a:t>
            </a:r>
          </a:p>
        </p:txBody>
      </p:sp>
    </p:spTree>
    <p:extLst>
      <p:ext uri="{BB962C8B-B14F-4D97-AF65-F5344CB8AC3E}">
        <p14:creationId xmlns:p14="http://schemas.microsoft.com/office/powerpoint/2010/main" val="336805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2DE6DD-2922-47DB-8AFC-2D1A62AE827B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0C394C-1C98-4F0B-B39A-FD578CD15473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63918D6-34FC-446C-BB8E-14ED7FC4650D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078964-1C03-4DEA-BB67-863D6542CCBF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5C5FC77-7267-4614-9946-3C50894C9340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EB201A-D38A-4EFA-88F8-0EB763A851BF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Oval 7">
                  <a:extLst>
                    <a:ext uri="{FF2B5EF4-FFF2-40B4-BE49-F238E27FC236}">
                      <a16:creationId xmlns:a16="http://schemas.microsoft.com/office/drawing/2014/main" id="{C58E6AC5-0266-4E13-886E-59B13525B56F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08680E7F-42F1-489F-8CFA-E934F85C0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5321990C-7F72-450D-8739-A078FA6474B8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82CAF98-6212-49AF-A940-F9CCAB092326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选中图片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Delete 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点击图标，即可更改图片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B0AA3DC-B451-4861-868B-B9AEDA79B5F6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063546D-B168-CFC3-1646-FCC06EFD9E61}"/>
              </a:ext>
            </a:extLst>
          </p:cNvPr>
          <p:cNvSpPr txBox="1"/>
          <p:nvPr/>
        </p:nvSpPr>
        <p:spPr>
          <a:xfrm>
            <a:off x="457370" y="876148"/>
            <a:ext cx="4695655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en-US" altLang="zh-CN" sz="2000" kern="100" dirty="0">
                <a:solidFill>
                  <a:srgbClr val="006DAA"/>
                </a:solidFill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Research Interests</a:t>
            </a:r>
            <a:endParaRPr lang="zh-CN" altLang="en-US" sz="2000" dirty="0">
              <a:solidFill>
                <a:srgbClr val="006DAA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829BA1-F5DA-DCC9-D01C-C22AA838118B}"/>
              </a:ext>
            </a:extLst>
          </p:cNvPr>
          <p:cNvSpPr txBox="1"/>
          <p:nvPr/>
        </p:nvSpPr>
        <p:spPr>
          <a:xfrm>
            <a:off x="457370" y="2146685"/>
            <a:ext cx="4695655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en-US" altLang="zh-CN" sz="2000" kern="100" dirty="0">
                <a:solidFill>
                  <a:srgbClr val="006DAA"/>
                </a:solidFill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Research Proposal</a:t>
            </a:r>
            <a:endParaRPr lang="zh-CN" altLang="en-US" sz="2000" dirty="0">
              <a:solidFill>
                <a:srgbClr val="006DAA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23EB30-0396-7D6E-C378-97A7834F8357}"/>
              </a:ext>
            </a:extLst>
          </p:cNvPr>
          <p:cNvSpPr txBox="1"/>
          <p:nvPr/>
        </p:nvSpPr>
        <p:spPr>
          <a:xfrm>
            <a:off x="645318" y="2665632"/>
            <a:ext cx="8231982" cy="10161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altLang="zh-CN" sz="1600" dirty="0"/>
              <a:t>2. </a:t>
            </a:r>
          </a:p>
        </p:txBody>
      </p:sp>
      <p:sp>
        <p:nvSpPr>
          <p:cNvPr id="7" name="标题 71">
            <a:extLst>
              <a:ext uri="{FF2B5EF4-FFF2-40B4-BE49-F238E27FC236}">
                <a16:creationId xmlns:a16="http://schemas.microsoft.com/office/drawing/2014/main" id="{E30730EB-495E-1B16-2332-4EB140D5851B}"/>
              </a:ext>
            </a:extLst>
          </p:cNvPr>
          <p:cNvSpPr txBox="1">
            <a:spLocks/>
          </p:cNvSpPr>
          <p:nvPr/>
        </p:nvSpPr>
        <p:spPr>
          <a:xfrm>
            <a:off x="444332" y="336586"/>
            <a:ext cx="11502388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altLang="zh-CN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.Background</a:t>
            </a:r>
            <a:r>
              <a:rPr lang="en-US" altLang="zh-CN" sz="2000" b="1" dirty="0">
                <a:solidFill>
                  <a:srgbClr val="006DAA"/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2</a:t>
            </a:r>
            <a:r>
              <a:rPr lang="en-US" altLang="zh-CN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.Research Experience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rgbClr val="1182BF"/>
                </a:solidFill>
                <a:latin typeface="+mn-lt"/>
              </a:rPr>
              <a:t>3</a:t>
            </a:r>
            <a:r>
              <a:rPr lang="en-US" altLang="zh-CN" sz="2000" b="1" dirty="0">
                <a:solidFill>
                  <a:srgbClr val="1182BF"/>
                </a:solidFill>
                <a:latin typeface="+mn-lt"/>
              </a:rPr>
              <a:t>.Future Plan	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4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.Skills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D320B0-0C91-4E07-D022-9BBDB27D7160}"/>
              </a:ext>
            </a:extLst>
          </p:cNvPr>
          <p:cNvSpPr/>
          <p:nvPr/>
        </p:nvSpPr>
        <p:spPr>
          <a:xfrm>
            <a:off x="8559488" y="5639544"/>
            <a:ext cx="635623" cy="29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1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2DE6DD-2922-47DB-8AFC-2D1A62AE827B}"/>
              </a:ext>
            </a:extLst>
          </p:cNvPr>
          <p:cNvGrpSpPr/>
          <p:nvPr/>
        </p:nvGrpSpPr>
        <p:grpSpPr>
          <a:xfrm>
            <a:off x="0" y="-754379"/>
            <a:ext cx="6904036" cy="685799"/>
            <a:chOff x="0" y="-754379"/>
            <a:chExt cx="6904036" cy="68579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0C394C-1C98-4F0B-B39A-FD578CD15473}"/>
                </a:ext>
              </a:extLst>
            </p:cNvPr>
            <p:cNvGrpSpPr/>
            <p:nvPr/>
          </p:nvGrpSpPr>
          <p:grpSpPr>
            <a:xfrm>
              <a:off x="0" y="-754379"/>
              <a:ext cx="6904036" cy="685799"/>
              <a:chOff x="1786550" y="-904875"/>
              <a:chExt cx="6904036" cy="68579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63918D6-34FC-446C-BB8E-14ED7FC4650D}"/>
                  </a:ext>
                </a:extLst>
              </p:cNvPr>
              <p:cNvSpPr/>
              <p:nvPr/>
            </p:nvSpPr>
            <p:spPr>
              <a:xfrm>
                <a:off x="1786550" y="-904875"/>
                <a:ext cx="6904036" cy="685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B078964-1C03-4DEA-BB67-863D6542CCBF}"/>
                  </a:ext>
                </a:extLst>
              </p:cNvPr>
              <p:cNvSpPr/>
              <p:nvPr/>
            </p:nvSpPr>
            <p:spPr>
              <a:xfrm flipH="1">
                <a:off x="1786550" y="-904875"/>
                <a:ext cx="52388" cy="6857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65C5FC77-7267-4614-9946-3C50894C9340}"/>
                  </a:ext>
                </a:extLst>
              </p:cNvPr>
              <p:cNvGrpSpPr/>
              <p:nvPr/>
            </p:nvGrpSpPr>
            <p:grpSpPr>
              <a:xfrm>
                <a:off x="1943430" y="-776742"/>
                <a:ext cx="364639" cy="429532"/>
                <a:chOff x="202990" y="7474403"/>
                <a:chExt cx="364639" cy="429532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61EB201A-D38A-4EFA-88F8-0EB763A851BF}"/>
                    </a:ext>
                  </a:extLst>
                </p:cNvPr>
                <p:cNvSpPr/>
                <p:nvPr/>
              </p:nvSpPr>
              <p:spPr>
                <a:xfrm>
                  <a:off x="267138" y="7538114"/>
                  <a:ext cx="236342" cy="236342"/>
                </a:xfrm>
                <a:prstGeom prst="ellipse">
                  <a:avLst/>
                </a:prstGeom>
                <a:solidFill>
                  <a:srgbClr val="FED1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Oval 7">
                  <a:extLst>
                    <a:ext uri="{FF2B5EF4-FFF2-40B4-BE49-F238E27FC236}">
                      <a16:creationId xmlns:a16="http://schemas.microsoft.com/office/drawing/2014/main" id="{C58E6AC5-0266-4E13-886E-59B13525B56F}"/>
                    </a:ext>
                  </a:extLst>
                </p:cNvPr>
                <p:cNvSpPr/>
                <p:nvPr/>
              </p:nvSpPr>
              <p:spPr>
                <a:xfrm>
                  <a:off x="202990" y="7474403"/>
                  <a:ext cx="364639" cy="429532"/>
                </a:xfrm>
                <a:custGeom>
                  <a:avLst/>
                  <a:gdLst>
                    <a:gd name="connsiteX0" fmla="*/ 204373 w 514281"/>
                    <a:gd name="connsiteY0" fmla="*/ 530626 h 605804"/>
                    <a:gd name="connsiteX1" fmla="*/ 204373 w 514281"/>
                    <a:gd name="connsiteY1" fmla="*/ 556952 h 605804"/>
                    <a:gd name="connsiteX2" fmla="*/ 311229 w 514281"/>
                    <a:gd name="connsiteY2" fmla="*/ 556952 h 605804"/>
                    <a:gd name="connsiteX3" fmla="*/ 311229 w 514281"/>
                    <a:gd name="connsiteY3" fmla="*/ 530626 h 605804"/>
                    <a:gd name="connsiteX4" fmla="*/ 204373 w 514281"/>
                    <a:gd name="connsiteY4" fmla="*/ 479178 h 605804"/>
                    <a:gd name="connsiteX5" fmla="*/ 204373 w 514281"/>
                    <a:gd name="connsiteY5" fmla="*/ 504299 h 605804"/>
                    <a:gd name="connsiteX6" fmla="*/ 311229 w 514281"/>
                    <a:gd name="connsiteY6" fmla="*/ 504299 h 605804"/>
                    <a:gd name="connsiteX7" fmla="*/ 311229 w 514281"/>
                    <a:gd name="connsiteY7" fmla="*/ 479178 h 605804"/>
                    <a:gd name="connsiteX8" fmla="*/ 458958 w 514281"/>
                    <a:gd name="connsiteY8" fmla="*/ 243592 h 605804"/>
                    <a:gd name="connsiteX9" fmla="*/ 514281 w 514281"/>
                    <a:gd name="connsiteY9" fmla="*/ 243592 h 605804"/>
                    <a:gd name="connsiteX10" fmla="*/ 514281 w 514281"/>
                    <a:gd name="connsiteY10" fmla="*/ 269913 h 605804"/>
                    <a:gd name="connsiteX11" fmla="*/ 458958 w 514281"/>
                    <a:gd name="connsiteY11" fmla="*/ 269913 h 605804"/>
                    <a:gd name="connsiteX12" fmla="*/ 0 w 514281"/>
                    <a:gd name="connsiteY12" fmla="*/ 243592 h 605804"/>
                    <a:gd name="connsiteX13" fmla="*/ 55323 w 514281"/>
                    <a:gd name="connsiteY13" fmla="*/ 243592 h 605804"/>
                    <a:gd name="connsiteX14" fmla="*/ 55323 w 514281"/>
                    <a:gd name="connsiteY14" fmla="*/ 269913 h 605804"/>
                    <a:gd name="connsiteX15" fmla="*/ 0 w 514281"/>
                    <a:gd name="connsiteY15" fmla="*/ 269913 h 605804"/>
                    <a:gd name="connsiteX16" fmla="*/ 263695 w 514281"/>
                    <a:gd name="connsiteY16" fmla="*/ 202846 h 605804"/>
                    <a:gd name="connsiteX17" fmla="*/ 192467 w 514281"/>
                    <a:gd name="connsiteY17" fmla="*/ 273946 h 605804"/>
                    <a:gd name="connsiteX18" fmla="*/ 237321 w 514281"/>
                    <a:gd name="connsiteY18" fmla="*/ 273946 h 605804"/>
                    <a:gd name="connsiteX19" fmla="*/ 250601 w 514281"/>
                    <a:gd name="connsiteY19" fmla="*/ 288407 h 605804"/>
                    <a:gd name="connsiteX20" fmla="*/ 246608 w 514281"/>
                    <a:gd name="connsiteY20" fmla="*/ 326599 h 605804"/>
                    <a:gd name="connsiteX21" fmla="*/ 320436 w 514281"/>
                    <a:gd name="connsiteY21" fmla="*/ 252904 h 605804"/>
                    <a:gd name="connsiteX22" fmla="*/ 275582 w 514281"/>
                    <a:gd name="connsiteY22" fmla="*/ 252904 h 605804"/>
                    <a:gd name="connsiteX23" fmla="*/ 262302 w 514281"/>
                    <a:gd name="connsiteY23" fmla="*/ 239648 h 605804"/>
                    <a:gd name="connsiteX24" fmla="*/ 283673 w 514281"/>
                    <a:gd name="connsiteY24" fmla="*/ 156984 h 605804"/>
                    <a:gd name="connsiteX25" fmla="*/ 291462 w 514281"/>
                    <a:gd name="connsiteY25" fmla="*/ 168641 h 605804"/>
                    <a:gd name="connsiteX26" fmla="*/ 290071 w 514281"/>
                    <a:gd name="connsiteY26" fmla="*/ 225094 h 605804"/>
                    <a:gd name="connsiteX27" fmla="*/ 290069 w 514281"/>
                    <a:gd name="connsiteY27" fmla="*/ 225094 h 605804"/>
                    <a:gd name="connsiteX28" fmla="*/ 290069 w 514281"/>
                    <a:gd name="connsiteY28" fmla="*/ 225187 h 605804"/>
                    <a:gd name="connsiteX29" fmla="*/ 290071 w 514281"/>
                    <a:gd name="connsiteY29" fmla="*/ 225094 h 605804"/>
                    <a:gd name="connsiteX30" fmla="*/ 353496 w 514281"/>
                    <a:gd name="connsiteY30" fmla="*/ 225094 h 605804"/>
                    <a:gd name="connsiteX31" fmla="*/ 362783 w 514281"/>
                    <a:gd name="connsiteY31" fmla="*/ 247435 h 605804"/>
                    <a:gd name="connsiteX32" fmla="*/ 240014 w 514281"/>
                    <a:gd name="connsiteY32" fmla="*/ 369982 h 605804"/>
                    <a:gd name="connsiteX33" fmla="*/ 217634 w 514281"/>
                    <a:gd name="connsiteY33" fmla="*/ 359414 h 605804"/>
                    <a:gd name="connsiteX34" fmla="*/ 222927 w 514281"/>
                    <a:gd name="connsiteY34" fmla="*/ 298882 h 605804"/>
                    <a:gd name="connsiteX35" fmla="*/ 160893 w 514281"/>
                    <a:gd name="connsiteY35" fmla="*/ 298882 h 605804"/>
                    <a:gd name="connsiteX36" fmla="*/ 151606 w 514281"/>
                    <a:gd name="connsiteY36" fmla="*/ 276542 h 605804"/>
                    <a:gd name="connsiteX37" fmla="*/ 268988 w 514281"/>
                    <a:gd name="connsiteY37" fmla="*/ 159371 h 605804"/>
                    <a:gd name="connsiteX38" fmla="*/ 283673 w 514281"/>
                    <a:gd name="connsiteY38" fmla="*/ 156984 h 605804"/>
                    <a:gd name="connsiteX39" fmla="*/ 250606 w 514281"/>
                    <a:gd name="connsiteY39" fmla="*/ 114503 h 605804"/>
                    <a:gd name="connsiteX40" fmla="*/ 114784 w 514281"/>
                    <a:gd name="connsiteY40" fmla="*/ 244837 h 605804"/>
                    <a:gd name="connsiteX41" fmla="*/ 159624 w 514281"/>
                    <a:gd name="connsiteY41" fmla="*/ 362007 h 605804"/>
                    <a:gd name="connsiteX42" fmla="*/ 204001 w 514281"/>
                    <a:gd name="connsiteY42" fmla="*/ 452852 h 605804"/>
                    <a:gd name="connsiteX43" fmla="*/ 311322 w 514281"/>
                    <a:gd name="connsiteY43" fmla="*/ 452852 h 605804"/>
                    <a:gd name="connsiteX44" fmla="*/ 354678 w 514281"/>
                    <a:gd name="connsiteY44" fmla="*/ 362007 h 605804"/>
                    <a:gd name="connsiteX45" fmla="*/ 400819 w 514281"/>
                    <a:gd name="connsiteY45" fmla="*/ 258000 h 605804"/>
                    <a:gd name="connsiteX46" fmla="*/ 250606 w 514281"/>
                    <a:gd name="connsiteY46" fmla="*/ 114503 h 605804"/>
                    <a:gd name="connsiteX47" fmla="*/ 249213 w 514281"/>
                    <a:gd name="connsiteY47" fmla="*/ 88269 h 605804"/>
                    <a:gd name="connsiteX48" fmla="*/ 427556 w 514281"/>
                    <a:gd name="connsiteY48" fmla="*/ 258092 h 605804"/>
                    <a:gd name="connsiteX49" fmla="*/ 373524 w 514281"/>
                    <a:gd name="connsiteY49" fmla="*/ 381845 h 605804"/>
                    <a:gd name="connsiteX50" fmla="*/ 337874 w 514281"/>
                    <a:gd name="connsiteY50" fmla="*/ 460824 h 605804"/>
                    <a:gd name="connsiteX51" fmla="*/ 337874 w 514281"/>
                    <a:gd name="connsiteY51" fmla="*/ 571413 h 605804"/>
                    <a:gd name="connsiteX52" fmla="*/ 324598 w 514281"/>
                    <a:gd name="connsiteY52" fmla="*/ 583278 h 605804"/>
                    <a:gd name="connsiteX53" fmla="*/ 270473 w 514281"/>
                    <a:gd name="connsiteY53" fmla="*/ 583278 h 605804"/>
                    <a:gd name="connsiteX54" fmla="*/ 270473 w 514281"/>
                    <a:gd name="connsiteY54" fmla="*/ 592548 h 605804"/>
                    <a:gd name="connsiteX55" fmla="*/ 257290 w 514281"/>
                    <a:gd name="connsiteY55" fmla="*/ 605804 h 605804"/>
                    <a:gd name="connsiteX56" fmla="*/ 244014 w 514281"/>
                    <a:gd name="connsiteY56" fmla="*/ 592548 h 605804"/>
                    <a:gd name="connsiteX57" fmla="*/ 244014 w 514281"/>
                    <a:gd name="connsiteY57" fmla="*/ 583278 h 605804"/>
                    <a:gd name="connsiteX58" fmla="*/ 189890 w 514281"/>
                    <a:gd name="connsiteY58" fmla="*/ 583278 h 605804"/>
                    <a:gd name="connsiteX59" fmla="*/ 176707 w 514281"/>
                    <a:gd name="connsiteY59" fmla="*/ 570023 h 605804"/>
                    <a:gd name="connsiteX60" fmla="*/ 176707 w 514281"/>
                    <a:gd name="connsiteY60" fmla="*/ 460824 h 605804"/>
                    <a:gd name="connsiteX61" fmla="*/ 139757 w 514281"/>
                    <a:gd name="connsiteY61" fmla="*/ 380454 h 605804"/>
                    <a:gd name="connsiteX62" fmla="*/ 87025 w 514281"/>
                    <a:gd name="connsiteY62" fmla="*/ 242241 h 605804"/>
                    <a:gd name="connsiteX63" fmla="*/ 249213 w 514281"/>
                    <a:gd name="connsiteY63" fmla="*/ 88269 h 605804"/>
                    <a:gd name="connsiteX64" fmla="*/ 429815 w 514281"/>
                    <a:gd name="connsiteY64" fmla="*/ 66120 h 605804"/>
                    <a:gd name="connsiteX65" fmla="*/ 448444 w 514281"/>
                    <a:gd name="connsiteY65" fmla="*/ 84608 h 605804"/>
                    <a:gd name="connsiteX66" fmla="*/ 409280 w 514281"/>
                    <a:gd name="connsiteY66" fmla="*/ 123772 h 605804"/>
                    <a:gd name="connsiteX67" fmla="*/ 390721 w 514281"/>
                    <a:gd name="connsiteY67" fmla="*/ 105143 h 605804"/>
                    <a:gd name="connsiteX68" fmla="*/ 84820 w 514281"/>
                    <a:gd name="connsiteY68" fmla="*/ 66120 h 605804"/>
                    <a:gd name="connsiteX69" fmla="*/ 123843 w 514281"/>
                    <a:gd name="connsiteY69" fmla="*/ 105143 h 605804"/>
                    <a:gd name="connsiteX70" fmla="*/ 105284 w 514281"/>
                    <a:gd name="connsiteY70" fmla="*/ 123772 h 605804"/>
                    <a:gd name="connsiteX71" fmla="*/ 66120 w 514281"/>
                    <a:gd name="connsiteY71" fmla="*/ 84749 h 605804"/>
                    <a:gd name="connsiteX72" fmla="*/ 243945 w 514281"/>
                    <a:gd name="connsiteY72" fmla="*/ 0 h 605804"/>
                    <a:gd name="connsiteX73" fmla="*/ 270266 w 514281"/>
                    <a:gd name="connsiteY73" fmla="*/ 0 h 605804"/>
                    <a:gd name="connsiteX74" fmla="*/ 270266 w 514281"/>
                    <a:gd name="connsiteY74" fmla="*/ 55253 h 605804"/>
                    <a:gd name="connsiteX75" fmla="*/ 243945 w 514281"/>
                    <a:gd name="connsiteY75" fmla="*/ 55253 h 60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514281" h="605804">
                      <a:moveTo>
                        <a:pt x="204373" y="530626"/>
                      </a:moveTo>
                      <a:lnTo>
                        <a:pt x="204373" y="556952"/>
                      </a:lnTo>
                      <a:lnTo>
                        <a:pt x="311229" y="556952"/>
                      </a:lnTo>
                      <a:lnTo>
                        <a:pt x="311229" y="530626"/>
                      </a:lnTo>
                      <a:close/>
                      <a:moveTo>
                        <a:pt x="204373" y="479178"/>
                      </a:moveTo>
                      <a:lnTo>
                        <a:pt x="204373" y="504299"/>
                      </a:lnTo>
                      <a:lnTo>
                        <a:pt x="311229" y="504299"/>
                      </a:lnTo>
                      <a:lnTo>
                        <a:pt x="311229" y="479178"/>
                      </a:lnTo>
                      <a:close/>
                      <a:moveTo>
                        <a:pt x="458958" y="243592"/>
                      </a:moveTo>
                      <a:lnTo>
                        <a:pt x="514281" y="243592"/>
                      </a:lnTo>
                      <a:lnTo>
                        <a:pt x="514281" y="269913"/>
                      </a:lnTo>
                      <a:lnTo>
                        <a:pt x="458958" y="269913"/>
                      </a:lnTo>
                      <a:close/>
                      <a:moveTo>
                        <a:pt x="0" y="243592"/>
                      </a:moveTo>
                      <a:lnTo>
                        <a:pt x="55323" y="243592"/>
                      </a:lnTo>
                      <a:lnTo>
                        <a:pt x="55323" y="269913"/>
                      </a:lnTo>
                      <a:lnTo>
                        <a:pt x="0" y="269913"/>
                      </a:lnTo>
                      <a:close/>
                      <a:moveTo>
                        <a:pt x="263695" y="202846"/>
                      </a:moveTo>
                      <a:lnTo>
                        <a:pt x="192467" y="273946"/>
                      </a:lnTo>
                      <a:lnTo>
                        <a:pt x="237321" y="273946"/>
                      </a:lnTo>
                      <a:cubicBezTo>
                        <a:pt x="248001" y="273946"/>
                        <a:pt x="251530" y="280991"/>
                        <a:pt x="250601" y="288407"/>
                      </a:cubicBezTo>
                      <a:lnTo>
                        <a:pt x="246608" y="326599"/>
                      </a:lnTo>
                      <a:lnTo>
                        <a:pt x="320436" y="252904"/>
                      </a:lnTo>
                      <a:lnTo>
                        <a:pt x="275582" y="252904"/>
                      </a:lnTo>
                      <a:cubicBezTo>
                        <a:pt x="270010" y="252904"/>
                        <a:pt x="262302" y="250586"/>
                        <a:pt x="262302" y="239648"/>
                      </a:cubicBezTo>
                      <a:close/>
                      <a:moveTo>
                        <a:pt x="283673" y="156984"/>
                      </a:moveTo>
                      <a:cubicBezTo>
                        <a:pt x="288142" y="159139"/>
                        <a:pt x="291462" y="163635"/>
                        <a:pt x="291462" y="168641"/>
                      </a:cubicBezTo>
                      <a:lnTo>
                        <a:pt x="290071" y="225094"/>
                      </a:lnTo>
                      <a:lnTo>
                        <a:pt x="290069" y="225094"/>
                      </a:lnTo>
                      <a:lnTo>
                        <a:pt x="290069" y="225187"/>
                      </a:lnTo>
                      <a:lnTo>
                        <a:pt x="290071" y="225094"/>
                      </a:lnTo>
                      <a:lnTo>
                        <a:pt x="353496" y="225094"/>
                      </a:lnTo>
                      <a:cubicBezTo>
                        <a:pt x="367798" y="225094"/>
                        <a:pt x="370398" y="240946"/>
                        <a:pt x="362783" y="247435"/>
                      </a:cubicBezTo>
                      <a:lnTo>
                        <a:pt x="240014" y="369982"/>
                      </a:lnTo>
                      <a:cubicBezTo>
                        <a:pt x="231378" y="376749"/>
                        <a:pt x="217634" y="373041"/>
                        <a:pt x="217634" y="359414"/>
                      </a:cubicBezTo>
                      <a:lnTo>
                        <a:pt x="222927" y="298882"/>
                      </a:lnTo>
                      <a:lnTo>
                        <a:pt x="160893" y="298882"/>
                      </a:lnTo>
                      <a:cubicBezTo>
                        <a:pt x="148077" y="298882"/>
                        <a:pt x="141484" y="286646"/>
                        <a:pt x="151606" y="276542"/>
                      </a:cubicBezTo>
                      <a:lnTo>
                        <a:pt x="268988" y="159371"/>
                      </a:lnTo>
                      <a:cubicBezTo>
                        <a:pt x="273585" y="155014"/>
                        <a:pt x="279204" y="154829"/>
                        <a:pt x="283673" y="156984"/>
                      </a:cubicBezTo>
                      <a:close/>
                      <a:moveTo>
                        <a:pt x="250606" y="114503"/>
                      </a:moveTo>
                      <a:cubicBezTo>
                        <a:pt x="179399" y="118396"/>
                        <a:pt x="121375" y="173830"/>
                        <a:pt x="114784" y="244837"/>
                      </a:cubicBezTo>
                      <a:cubicBezTo>
                        <a:pt x="110792" y="289610"/>
                        <a:pt x="126667" y="331788"/>
                        <a:pt x="159624" y="362007"/>
                      </a:cubicBezTo>
                      <a:cubicBezTo>
                        <a:pt x="186083" y="387407"/>
                        <a:pt x="201680" y="419388"/>
                        <a:pt x="204001" y="452852"/>
                      </a:cubicBezTo>
                      <a:lnTo>
                        <a:pt x="311322" y="452852"/>
                      </a:lnTo>
                      <a:cubicBezTo>
                        <a:pt x="313086" y="418553"/>
                        <a:pt x="328683" y="386758"/>
                        <a:pt x="354678" y="362007"/>
                      </a:cubicBezTo>
                      <a:cubicBezTo>
                        <a:pt x="383736" y="334476"/>
                        <a:pt x="400819" y="297489"/>
                        <a:pt x="400819" y="258000"/>
                      </a:cubicBezTo>
                      <a:cubicBezTo>
                        <a:pt x="400819" y="176425"/>
                        <a:pt x="332304" y="110517"/>
                        <a:pt x="250606" y="114503"/>
                      </a:cubicBezTo>
                      <a:close/>
                      <a:moveTo>
                        <a:pt x="249213" y="88269"/>
                      </a:moveTo>
                      <a:cubicBezTo>
                        <a:pt x="346786" y="82985"/>
                        <a:pt x="427185" y="161964"/>
                        <a:pt x="427556" y="258092"/>
                      </a:cubicBezTo>
                      <a:cubicBezTo>
                        <a:pt x="427556" y="304164"/>
                        <a:pt x="407782" y="350142"/>
                        <a:pt x="373524" y="381845"/>
                      </a:cubicBezTo>
                      <a:cubicBezTo>
                        <a:pt x="351057" y="402795"/>
                        <a:pt x="337874" y="430511"/>
                        <a:pt x="337874" y="460824"/>
                      </a:cubicBezTo>
                      <a:lnTo>
                        <a:pt x="337874" y="571413"/>
                      </a:lnTo>
                      <a:cubicBezTo>
                        <a:pt x="337874" y="577995"/>
                        <a:pt x="331190" y="583278"/>
                        <a:pt x="324598" y="583278"/>
                      </a:cubicBezTo>
                      <a:lnTo>
                        <a:pt x="270473" y="583278"/>
                      </a:lnTo>
                      <a:lnTo>
                        <a:pt x="270473" y="592548"/>
                      </a:lnTo>
                      <a:cubicBezTo>
                        <a:pt x="270473" y="600428"/>
                        <a:pt x="265182" y="605804"/>
                        <a:pt x="257290" y="605804"/>
                      </a:cubicBezTo>
                      <a:cubicBezTo>
                        <a:pt x="249306" y="605804"/>
                        <a:pt x="244014" y="600428"/>
                        <a:pt x="244014" y="592548"/>
                      </a:cubicBezTo>
                      <a:lnTo>
                        <a:pt x="244014" y="583278"/>
                      </a:lnTo>
                      <a:lnTo>
                        <a:pt x="189890" y="583278"/>
                      </a:lnTo>
                      <a:cubicBezTo>
                        <a:pt x="181999" y="583278"/>
                        <a:pt x="176707" y="577995"/>
                        <a:pt x="176707" y="570023"/>
                      </a:cubicBezTo>
                      <a:lnTo>
                        <a:pt x="176707" y="460824"/>
                      </a:lnTo>
                      <a:cubicBezTo>
                        <a:pt x="176707" y="430511"/>
                        <a:pt x="163524" y="402795"/>
                        <a:pt x="139757" y="380454"/>
                      </a:cubicBezTo>
                      <a:cubicBezTo>
                        <a:pt x="101508" y="344951"/>
                        <a:pt x="83126" y="293596"/>
                        <a:pt x="87025" y="242241"/>
                      </a:cubicBezTo>
                      <a:cubicBezTo>
                        <a:pt x="95009" y="158071"/>
                        <a:pt x="164823" y="92255"/>
                        <a:pt x="249213" y="88269"/>
                      </a:cubicBezTo>
                      <a:close/>
                      <a:moveTo>
                        <a:pt x="429815" y="66120"/>
                      </a:moveTo>
                      <a:lnTo>
                        <a:pt x="448444" y="84608"/>
                      </a:lnTo>
                      <a:lnTo>
                        <a:pt x="409280" y="123772"/>
                      </a:lnTo>
                      <a:lnTo>
                        <a:pt x="390721" y="105143"/>
                      </a:lnTo>
                      <a:close/>
                      <a:moveTo>
                        <a:pt x="84820" y="66120"/>
                      </a:moveTo>
                      <a:lnTo>
                        <a:pt x="123843" y="105143"/>
                      </a:lnTo>
                      <a:lnTo>
                        <a:pt x="105284" y="123772"/>
                      </a:lnTo>
                      <a:lnTo>
                        <a:pt x="66120" y="84749"/>
                      </a:lnTo>
                      <a:close/>
                      <a:moveTo>
                        <a:pt x="243945" y="0"/>
                      </a:moveTo>
                      <a:lnTo>
                        <a:pt x="270266" y="0"/>
                      </a:lnTo>
                      <a:lnTo>
                        <a:pt x="270266" y="55253"/>
                      </a:lnTo>
                      <a:lnTo>
                        <a:pt x="243945" y="552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08680E7F-42F1-489F-8CFA-E934F85C0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6950" y="-776742"/>
                <a:ext cx="0" cy="42953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5321990C-7F72-450D-8739-A078FA6474B8}"/>
                  </a:ext>
                </a:extLst>
              </p:cNvPr>
              <p:cNvSpPr/>
              <p:nvPr/>
            </p:nvSpPr>
            <p:spPr>
              <a:xfrm rot="5400000">
                <a:off x="2443292" y="-584836"/>
                <a:ext cx="53036" cy="4572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82CAF98-6212-49AF-A940-F9CCAB092326}"/>
                  </a:ext>
                </a:extLst>
              </p:cNvPr>
              <p:cNvSpPr txBox="1"/>
              <p:nvPr/>
            </p:nvSpPr>
            <p:spPr>
              <a:xfrm>
                <a:off x="2492670" y="-746642"/>
                <a:ext cx="580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选中图片</a:t>
                </a:r>
                <a:r>
                  <a:rPr lang="en-US" altLang="zh-CN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Delete  </a:t>
                </a:r>
                <a:r>
                  <a:rPr lang="zh-CN" altLang="en-US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点击图标，即可更改图片</a:t>
                </a:r>
                <a:endParaRPr lang="zh-CN" altLang="en-US" spc="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B0AA3DC-B451-4861-868B-B9AEDA79B5F6}"/>
                </a:ext>
              </a:extLst>
            </p:cNvPr>
            <p:cNvSpPr txBox="1"/>
            <p:nvPr/>
          </p:nvSpPr>
          <p:spPr>
            <a:xfrm>
              <a:off x="6582625" y="-626246"/>
              <a:ext cx="188305" cy="425834"/>
            </a:xfrm>
            <a:custGeom>
              <a:avLst/>
              <a:gdLst/>
              <a:ahLst/>
              <a:cxnLst/>
              <a:rect l="l" t="t" r="r" b="b"/>
              <a:pathLst>
                <a:path w="188305" h="425834">
                  <a:moveTo>
                    <a:pt x="137517" y="318455"/>
                  </a:moveTo>
                  <a:cubicBezTo>
                    <a:pt x="151358" y="318455"/>
                    <a:pt x="161479" y="320222"/>
                    <a:pt x="167878" y="323757"/>
                  </a:cubicBezTo>
                  <a:cubicBezTo>
                    <a:pt x="174278" y="327291"/>
                    <a:pt x="179282" y="333003"/>
                    <a:pt x="182891" y="340890"/>
                  </a:cubicBezTo>
                  <a:cubicBezTo>
                    <a:pt x="186500" y="348778"/>
                    <a:pt x="188305" y="358303"/>
                    <a:pt x="188305" y="369465"/>
                  </a:cubicBezTo>
                  <a:cubicBezTo>
                    <a:pt x="188305" y="381669"/>
                    <a:pt x="186333" y="392069"/>
                    <a:pt x="182389" y="400664"/>
                  </a:cubicBezTo>
                  <a:cubicBezTo>
                    <a:pt x="178445" y="409258"/>
                    <a:pt x="173478" y="414951"/>
                    <a:pt x="167488" y="417742"/>
                  </a:cubicBezTo>
                  <a:cubicBezTo>
                    <a:pt x="161497" y="420532"/>
                    <a:pt x="151321" y="421927"/>
                    <a:pt x="136959" y="421927"/>
                  </a:cubicBezTo>
                  <a:lnTo>
                    <a:pt x="129815" y="421927"/>
                  </a:lnTo>
                  <a:lnTo>
                    <a:pt x="129815" y="378283"/>
                  </a:lnTo>
                  <a:lnTo>
                    <a:pt x="143210" y="378283"/>
                  </a:lnTo>
                  <a:cubicBezTo>
                    <a:pt x="149461" y="378283"/>
                    <a:pt x="153442" y="377725"/>
                    <a:pt x="155153" y="376609"/>
                  </a:cubicBezTo>
                  <a:cubicBezTo>
                    <a:pt x="156865" y="375493"/>
                    <a:pt x="157721" y="373633"/>
                    <a:pt x="157721" y="371028"/>
                  </a:cubicBezTo>
                  <a:cubicBezTo>
                    <a:pt x="157721" y="368200"/>
                    <a:pt x="156566" y="366061"/>
                    <a:pt x="154258" y="364610"/>
                  </a:cubicBezTo>
                  <a:cubicBezTo>
                    <a:pt x="151949" y="363159"/>
                    <a:pt x="148449" y="362433"/>
                    <a:pt x="143758" y="362433"/>
                  </a:cubicBezTo>
                  <a:cubicBezTo>
                    <a:pt x="137727" y="362433"/>
                    <a:pt x="133184" y="363249"/>
                    <a:pt x="130131" y="364880"/>
                  </a:cubicBezTo>
                  <a:cubicBezTo>
                    <a:pt x="127078" y="366438"/>
                    <a:pt x="123395" y="370865"/>
                    <a:pt x="119082" y="378160"/>
                  </a:cubicBezTo>
                  <a:cubicBezTo>
                    <a:pt x="106667" y="399078"/>
                    <a:pt x="96478" y="412254"/>
                    <a:pt x="88516" y="417686"/>
                  </a:cubicBezTo>
                  <a:cubicBezTo>
                    <a:pt x="80553" y="423118"/>
                    <a:pt x="67717" y="425834"/>
                    <a:pt x="50006" y="425834"/>
                  </a:cubicBezTo>
                  <a:cubicBezTo>
                    <a:pt x="37133" y="425834"/>
                    <a:pt x="27645" y="424327"/>
                    <a:pt x="21543" y="421313"/>
                  </a:cubicBezTo>
                  <a:cubicBezTo>
                    <a:pt x="15441" y="418300"/>
                    <a:pt x="10325" y="412477"/>
                    <a:pt x="6195" y="403845"/>
                  </a:cubicBezTo>
                  <a:cubicBezTo>
                    <a:pt x="2065" y="395213"/>
                    <a:pt x="0" y="385167"/>
                    <a:pt x="0" y="373707"/>
                  </a:cubicBezTo>
                  <a:cubicBezTo>
                    <a:pt x="0" y="361131"/>
                    <a:pt x="2381" y="350397"/>
                    <a:pt x="7144" y="341504"/>
                  </a:cubicBezTo>
                  <a:cubicBezTo>
                    <a:pt x="11906" y="332612"/>
                    <a:pt x="17971" y="326789"/>
                    <a:pt x="25338" y="324036"/>
                  </a:cubicBezTo>
                  <a:cubicBezTo>
                    <a:pt x="32705" y="321282"/>
                    <a:pt x="43160" y="319906"/>
                    <a:pt x="56704" y="319906"/>
                  </a:cubicBezTo>
                  <a:lnTo>
                    <a:pt x="68535" y="319906"/>
                  </a:lnTo>
                  <a:lnTo>
                    <a:pt x="68535" y="363549"/>
                  </a:lnTo>
                  <a:lnTo>
                    <a:pt x="46546" y="363549"/>
                  </a:lnTo>
                  <a:cubicBezTo>
                    <a:pt x="39774" y="363549"/>
                    <a:pt x="35421" y="364163"/>
                    <a:pt x="33486" y="365391"/>
                  </a:cubicBezTo>
                  <a:cubicBezTo>
                    <a:pt x="31552" y="366619"/>
                    <a:pt x="30584" y="368796"/>
                    <a:pt x="30584" y="371921"/>
                  </a:cubicBezTo>
                  <a:cubicBezTo>
                    <a:pt x="30584" y="375046"/>
                    <a:pt x="31812" y="377372"/>
                    <a:pt x="34268" y="378897"/>
                  </a:cubicBezTo>
                  <a:cubicBezTo>
                    <a:pt x="36723" y="380423"/>
                    <a:pt x="40370" y="381186"/>
                    <a:pt x="45207" y="381186"/>
                  </a:cubicBezTo>
                  <a:cubicBezTo>
                    <a:pt x="55848" y="381186"/>
                    <a:pt x="62806" y="379735"/>
                    <a:pt x="66080" y="376832"/>
                  </a:cubicBezTo>
                  <a:cubicBezTo>
                    <a:pt x="69354" y="373856"/>
                    <a:pt x="74823" y="366526"/>
                    <a:pt x="82488" y="354843"/>
                  </a:cubicBezTo>
                  <a:cubicBezTo>
                    <a:pt x="90227" y="343160"/>
                    <a:pt x="95845" y="335421"/>
                    <a:pt x="99343" y="331626"/>
                  </a:cubicBezTo>
                  <a:cubicBezTo>
                    <a:pt x="102840" y="327831"/>
                    <a:pt x="107677" y="324687"/>
                    <a:pt x="113854" y="322194"/>
                  </a:cubicBezTo>
                  <a:cubicBezTo>
                    <a:pt x="120030" y="319701"/>
                    <a:pt x="127918" y="318455"/>
                    <a:pt x="137517" y="318455"/>
                  </a:cubicBezTo>
                  <a:close/>
                  <a:moveTo>
                    <a:pt x="107603" y="245529"/>
                  </a:moveTo>
                  <a:cubicBezTo>
                    <a:pt x="107528" y="246868"/>
                    <a:pt x="107491" y="248022"/>
                    <a:pt x="107491" y="248989"/>
                  </a:cubicBezTo>
                  <a:cubicBezTo>
                    <a:pt x="107491" y="253305"/>
                    <a:pt x="108552" y="256300"/>
                    <a:pt x="110672" y="257975"/>
                  </a:cubicBezTo>
                  <a:cubicBezTo>
                    <a:pt x="112793" y="259649"/>
                    <a:pt x="117202" y="260486"/>
                    <a:pt x="123900" y="260486"/>
                  </a:cubicBezTo>
                  <a:lnTo>
                    <a:pt x="138745" y="260486"/>
                  </a:lnTo>
                  <a:cubicBezTo>
                    <a:pt x="144922" y="260486"/>
                    <a:pt x="148940" y="259519"/>
                    <a:pt x="150800" y="257584"/>
                  </a:cubicBezTo>
                  <a:cubicBezTo>
                    <a:pt x="152661" y="255649"/>
                    <a:pt x="153591" y="251631"/>
                    <a:pt x="153591" y="245529"/>
                  </a:cubicBezTo>
                  <a:close/>
                  <a:moveTo>
                    <a:pt x="3795" y="198536"/>
                  </a:moveTo>
                  <a:lnTo>
                    <a:pt x="184510" y="198536"/>
                  </a:lnTo>
                  <a:lnTo>
                    <a:pt x="184510" y="245864"/>
                  </a:lnTo>
                  <a:cubicBezTo>
                    <a:pt x="184510" y="258663"/>
                    <a:pt x="183505" y="268504"/>
                    <a:pt x="181496" y="275387"/>
                  </a:cubicBezTo>
                  <a:cubicBezTo>
                    <a:pt x="179487" y="282271"/>
                    <a:pt x="176585" y="287443"/>
                    <a:pt x="172790" y="290903"/>
                  </a:cubicBezTo>
                  <a:cubicBezTo>
                    <a:pt x="168994" y="294363"/>
                    <a:pt x="164399" y="296707"/>
                    <a:pt x="159004" y="297935"/>
                  </a:cubicBezTo>
                  <a:cubicBezTo>
                    <a:pt x="153609" y="299163"/>
                    <a:pt x="145256" y="299777"/>
                    <a:pt x="133945" y="299777"/>
                  </a:cubicBezTo>
                  <a:lnTo>
                    <a:pt x="118207" y="299777"/>
                  </a:lnTo>
                  <a:cubicBezTo>
                    <a:pt x="106673" y="299777"/>
                    <a:pt x="98264" y="298586"/>
                    <a:pt x="92981" y="296205"/>
                  </a:cubicBezTo>
                  <a:cubicBezTo>
                    <a:pt x="87697" y="293824"/>
                    <a:pt x="83642" y="289452"/>
                    <a:pt x="80814" y="283089"/>
                  </a:cubicBezTo>
                  <a:cubicBezTo>
                    <a:pt x="77986" y="276727"/>
                    <a:pt x="76572" y="268411"/>
                    <a:pt x="76572" y="258142"/>
                  </a:cubicBezTo>
                  <a:lnTo>
                    <a:pt x="76572" y="245529"/>
                  </a:lnTo>
                  <a:lnTo>
                    <a:pt x="3795" y="245529"/>
                  </a:lnTo>
                  <a:close/>
                  <a:moveTo>
                    <a:pt x="3795" y="122336"/>
                  </a:moveTo>
                  <a:lnTo>
                    <a:pt x="184510" y="122336"/>
                  </a:lnTo>
                  <a:lnTo>
                    <a:pt x="184510" y="169329"/>
                  </a:lnTo>
                  <a:lnTo>
                    <a:pt x="3795" y="169329"/>
                  </a:lnTo>
                  <a:close/>
                  <a:moveTo>
                    <a:pt x="148345" y="0"/>
                  </a:moveTo>
                  <a:lnTo>
                    <a:pt x="184510" y="0"/>
                  </a:lnTo>
                  <a:lnTo>
                    <a:pt x="184510" y="102691"/>
                  </a:lnTo>
                  <a:lnTo>
                    <a:pt x="148345" y="102691"/>
                  </a:lnTo>
                  <a:lnTo>
                    <a:pt x="148345" y="74786"/>
                  </a:lnTo>
                  <a:lnTo>
                    <a:pt x="3795" y="74786"/>
                  </a:lnTo>
                  <a:lnTo>
                    <a:pt x="3795" y="27793"/>
                  </a:lnTo>
                  <a:lnTo>
                    <a:pt x="148345" y="277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063546D-B168-CFC3-1646-FCC06EFD9E61}"/>
              </a:ext>
            </a:extLst>
          </p:cNvPr>
          <p:cNvSpPr txBox="1"/>
          <p:nvPr/>
        </p:nvSpPr>
        <p:spPr>
          <a:xfrm>
            <a:off x="457370" y="876148"/>
            <a:ext cx="4695655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en-US" altLang="zh-CN" sz="2000" kern="100" dirty="0">
                <a:solidFill>
                  <a:srgbClr val="006DAA"/>
                </a:solidFill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Skills</a:t>
            </a:r>
            <a:endParaRPr lang="zh-CN" altLang="en-US" sz="2000" dirty="0">
              <a:solidFill>
                <a:srgbClr val="006DAA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829BA1-F5DA-DCC9-D01C-C22AA838118B}"/>
              </a:ext>
            </a:extLst>
          </p:cNvPr>
          <p:cNvSpPr txBox="1"/>
          <p:nvPr/>
        </p:nvSpPr>
        <p:spPr>
          <a:xfrm>
            <a:off x="521519" y="3733809"/>
            <a:ext cx="3555181" cy="628802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en-US" altLang="zh-CN" sz="2000" kern="100" dirty="0">
                <a:solidFill>
                  <a:srgbClr val="006DAA"/>
                </a:solidFill>
                <a:effectLst/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Self-assessment</a:t>
            </a:r>
            <a:endParaRPr lang="zh-CN" altLang="en-US" sz="2000" dirty="0">
              <a:solidFill>
                <a:srgbClr val="006DAA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标题 71">
            <a:extLst>
              <a:ext uri="{FF2B5EF4-FFF2-40B4-BE49-F238E27FC236}">
                <a16:creationId xmlns:a16="http://schemas.microsoft.com/office/drawing/2014/main" id="{E30730EB-495E-1B16-2332-4EB140D5851B}"/>
              </a:ext>
            </a:extLst>
          </p:cNvPr>
          <p:cNvSpPr txBox="1">
            <a:spLocks/>
          </p:cNvSpPr>
          <p:nvPr/>
        </p:nvSpPr>
        <p:spPr>
          <a:xfrm>
            <a:off x="444332" y="336586"/>
            <a:ext cx="11502388" cy="5031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1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.Background</a:t>
            </a:r>
            <a:r>
              <a:rPr lang="en-US" altLang="zh-CN" sz="2000" b="1" dirty="0">
                <a:solidFill>
                  <a:srgbClr val="006DAA"/>
                </a:solidFill>
                <a:latin typeface="+mn-lt"/>
              </a:rPr>
              <a:t>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2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.Research Experience	</a:t>
            </a:r>
            <a:r>
              <a:rPr lang="en-US" altLang="zh-CN" sz="2400" b="1" i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3</a:t>
            </a:r>
            <a:r>
              <a:rPr lang="en-US" altLang="zh-CN" sz="2000" b="1" dirty="0">
                <a:solidFill>
                  <a:schemeClr val="bg2">
                    <a:lumMod val="90000"/>
                  </a:schemeClr>
                </a:solidFill>
                <a:latin typeface="+mn-lt"/>
              </a:rPr>
              <a:t>.Future Plan		</a:t>
            </a:r>
            <a:r>
              <a:rPr lang="en-US" altLang="zh-CN" sz="2400" b="1" i="1" dirty="0">
                <a:solidFill>
                  <a:srgbClr val="1182BF"/>
                </a:solidFill>
                <a:latin typeface="+mn-lt"/>
              </a:rPr>
              <a:t>4</a:t>
            </a:r>
            <a:r>
              <a:rPr lang="en-US" altLang="zh-CN" sz="2000" b="1" dirty="0">
                <a:solidFill>
                  <a:srgbClr val="1182BF"/>
                </a:solidFill>
                <a:latin typeface="+mn-lt"/>
              </a:rPr>
              <a:t>.Skills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D5A9020-93F7-0CD4-8BFB-BB3716539DCB}"/>
              </a:ext>
            </a:extLst>
          </p:cNvPr>
          <p:cNvSpPr/>
          <p:nvPr/>
        </p:nvSpPr>
        <p:spPr>
          <a:xfrm>
            <a:off x="2573616" y="4546605"/>
            <a:ext cx="2068856" cy="44430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dirty="0"/>
              <a:t>Well-motivated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B704469-5203-3F5F-9884-EAD90BEB6443}"/>
              </a:ext>
            </a:extLst>
          </p:cNvPr>
          <p:cNvSpPr/>
          <p:nvPr/>
        </p:nvSpPr>
        <p:spPr>
          <a:xfrm>
            <a:off x="6509969" y="4546605"/>
            <a:ext cx="2068856" cy="44430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dirty="0"/>
              <a:t>Diligent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CDC0A51-AADF-3751-D710-1BA59225B0B0}"/>
              </a:ext>
            </a:extLst>
          </p:cNvPr>
          <p:cNvSpPr/>
          <p:nvPr/>
        </p:nvSpPr>
        <p:spPr>
          <a:xfrm>
            <a:off x="6509969" y="5515570"/>
            <a:ext cx="2068856" cy="44430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dirty="0"/>
              <a:t>Inquisitive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A97E100-ED66-6579-48B7-F2CD68C85BBE}"/>
              </a:ext>
            </a:extLst>
          </p:cNvPr>
          <p:cNvSpPr/>
          <p:nvPr/>
        </p:nvSpPr>
        <p:spPr>
          <a:xfrm>
            <a:off x="2573616" y="5515570"/>
            <a:ext cx="2068856" cy="44430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zh-CN" dirty="0"/>
              <a:t>Analytical</a:t>
            </a:r>
          </a:p>
        </p:txBody>
      </p:sp>
    </p:spTree>
    <p:extLst>
      <p:ext uri="{BB962C8B-B14F-4D97-AF65-F5344CB8AC3E}">
        <p14:creationId xmlns:p14="http://schemas.microsoft.com/office/powerpoint/2010/main" val="206233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5" y="2569616"/>
            <a:ext cx="8524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Thanks!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A5C04B4-739E-49B4-9B95-C8CC79019C5A}"/>
              </a:ext>
            </a:extLst>
          </p:cNvPr>
          <p:cNvGrpSpPr/>
          <p:nvPr/>
        </p:nvGrpSpPr>
        <p:grpSpPr>
          <a:xfrm>
            <a:off x="5204460" y="1477564"/>
            <a:ext cx="1783080" cy="510710"/>
            <a:chOff x="4614863" y="4973638"/>
            <a:chExt cx="642937" cy="184150"/>
          </a:xfrm>
        </p:grpSpPr>
        <p:sp>
          <p:nvSpPr>
            <p:cNvPr id="24" name="Freeform 250">
              <a:extLst>
                <a:ext uri="{FF2B5EF4-FFF2-40B4-BE49-F238E27FC236}">
                  <a16:creationId xmlns:a16="http://schemas.microsoft.com/office/drawing/2014/main" id="{8C18C01F-7513-461B-AE99-4FFC5F5B8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99050"/>
              <a:ext cx="422275" cy="28575"/>
            </a:xfrm>
            <a:custGeom>
              <a:avLst/>
              <a:gdLst>
                <a:gd name="T0" fmla="*/ 21 w 799"/>
                <a:gd name="T1" fmla="*/ 27 h 53"/>
                <a:gd name="T2" fmla="*/ 9 w 799"/>
                <a:gd name="T3" fmla="*/ 1 h 53"/>
                <a:gd name="T4" fmla="*/ 8 w 799"/>
                <a:gd name="T5" fmla="*/ 16 h 53"/>
                <a:gd name="T6" fmla="*/ 17 w 799"/>
                <a:gd name="T7" fmla="*/ 42 h 53"/>
                <a:gd name="T8" fmla="*/ 34 w 799"/>
                <a:gd name="T9" fmla="*/ 23 h 53"/>
                <a:gd name="T10" fmla="*/ 55 w 799"/>
                <a:gd name="T11" fmla="*/ 21 h 53"/>
                <a:gd name="T12" fmla="*/ 87 w 799"/>
                <a:gd name="T13" fmla="*/ 41 h 53"/>
                <a:gd name="T14" fmla="*/ 74 w 799"/>
                <a:gd name="T15" fmla="*/ 31 h 53"/>
                <a:gd name="T16" fmla="*/ 106 w 799"/>
                <a:gd name="T17" fmla="*/ 40 h 53"/>
                <a:gd name="T18" fmla="*/ 109 w 799"/>
                <a:gd name="T19" fmla="*/ 35 h 53"/>
                <a:gd name="T20" fmla="*/ 143 w 799"/>
                <a:gd name="T21" fmla="*/ 24 h 53"/>
                <a:gd name="T22" fmla="*/ 129 w 799"/>
                <a:gd name="T23" fmla="*/ 14 h 53"/>
                <a:gd name="T24" fmla="*/ 160 w 799"/>
                <a:gd name="T25" fmla="*/ 11 h 53"/>
                <a:gd name="T26" fmla="*/ 200 w 799"/>
                <a:gd name="T27" fmla="*/ 20 h 53"/>
                <a:gd name="T28" fmla="*/ 205 w 799"/>
                <a:gd name="T29" fmla="*/ 31 h 53"/>
                <a:gd name="T30" fmla="*/ 220 w 799"/>
                <a:gd name="T31" fmla="*/ 41 h 53"/>
                <a:gd name="T32" fmla="*/ 207 w 799"/>
                <a:gd name="T33" fmla="*/ 17 h 53"/>
                <a:gd name="T34" fmla="*/ 237 w 799"/>
                <a:gd name="T35" fmla="*/ 36 h 53"/>
                <a:gd name="T36" fmla="*/ 241 w 799"/>
                <a:gd name="T37" fmla="*/ 29 h 53"/>
                <a:gd name="T38" fmla="*/ 250 w 799"/>
                <a:gd name="T39" fmla="*/ 17 h 53"/>
                <a:gd name="T40" fmla="*/ 252 w 799"/>
                <a:gd name="T41" fmla="*/ 28 h 53"/>
                <a:gd name="T42" fmla="*/ 258 w 799"/>
                <a:gd name="T43" fmla="*/ 16 h 53"/>
                <a:gd name="T44" fmla="*/ 272 w 799"/>
                <a:gd name="T45" fmla="*/ 38 h 53"/>
                <a:gd name="T46" fmla="*/ 296 w 799"/>
                <a:gd name="T47" fmla="*/ 42 h 53"/>
                <a:gd name="T48" fmla="*/ 306 w 799"/>
                <a:gd name="T49" fmla="*/ 6 h 53"/>
                <a:gd name="T50" fmla="*/ 353 w 799"/>
                <a:gd name="T51" fmla="*/ 25 h 53"/>
                <a:gd name="T52" fmla="*/ 354 w 799"/>
                <a:gd name="T53" fmla="*/ 39 h 53"/>
                <a:gd name="T54" fmla="*/ 338 w 799"/>
                <a:gd name="T55" fmla="*/ 28 h 53"/>
                <a:gd name="T56" fmla="*/ 343 w 799"/>
                <a:gd name="T57" fmla="*/ 16 h 53"/>
                <a:gd name="T58" fmla="*/ 360 w 799"/>
                <a:gd name="T59" fmla="*/ 41 h 53"/>
                <a:gd name="T60" fmla="*/ 368 w 799"/>
                <a:gd name="T61" fmla="*/ 27 h 53"/>
                <a:gd name="T62" fmla="*/ 389 w 799"/>
                <a:gd name="T63" fmla="*/ 27 h 53"/>
                <a:gd name="T64" fmla="*/ 412 w 799"/>
                <a:gd name="T65" fmla="*/ 42 h 53"/>
                <a:gd name="T66" fmla="*/ 408 w 799"/>
                <a:gd name="T67" fmla="*/ 33 h 53"/>
                <a:gd name="T68" fmla="*/ 449 w 799"/>
                <a:gd name="T69" fmla="*/ 27 h 53"/>
                <a:gd name="T70" fmla="*/ 424 w 799"/>
                <a:gd name="T71" fmla="*/ 17 h 53"/>
                <a:gd name="T72" fmla="*/ 439 w 799"/>
                <a:gd name="T73" fmla="*/ 16 h 53"/>
                <a:gd name="T74" fmla="*/ 476 w 799"/>
                <a:gd name="T75" fmla="*/ 22 h 53"/>
                <a:gd name="T76" fmla="*/ 464 w 799"/>
                <a:gd name="T77" fmla="*/ 13 h 53"/>
                <a:gd name="T78" fmla="*/ 495 w 799"/>
                <a:gd name="T79" fmla="*/ 21 h 53"/>
                <a:gd name="T80" fmla="*/ 499 w 799"/>
                <a:gd name="T81" fmla="*/ 47 h 53"/>
                <a:gd name="T82" fmla="*/ 489 w 799"/>
                <a:gd name="T83" fmla="*/ 32 h 53"/>
                <a:gd name="T84" fmla="*/ 513 w 799"/>
                <a:gd name="T85" fmla="*/ 44 h 53"/>
                <a:gd name="T86" fmla="*/ 540 w 799"/>
                <a:gd name="T87" fmla="*/ 36 h 53"/>
                <a:gd name="T88" fmla="*/ 559 w 799"/>
                <a:gd name="T89" fmla="*/ 35 h 53"/>
                <a:gd name="T90" fmla="*/ 600 w 799"/>
                <a:gd name="T91" fmla="*/ 41 h 53"/>
                <a:gd name="T92" fmla="*/ 577 w 799"/>
                <a:gd name="T93" fmla="*/ 11 h 53"/>
                <a:gd name="T94" fmla="*/ 616 w 799"/>
                <a:gd name="T95" fmla="*/ 7 h 53"/>
                <a:gd name="T96" fmla="*/ 659 w 799"/>
                <a:gd name="T97" fmla="*/ 38 h 53"/>
                <a:gd name="T98" fmla="*/ 678 w 799"/>
                <a:gd name="T99" fmla="*/ 16 h 53"/>
                <a:gd name="T100" fmla="*/ 679 w 799"/>
                <a:gd name="T101" fmla="*/ 34 h 53"/>
                <a:gd name="T102" fmla="*/ 672 w 799"/>
                <a:gd name="T103" fmla="*/ 16 h 53"/>
                <a:gd name="T104" fmla="*/ 701 w 799"/>
                <a:gd name="T105" fmla="*/ 17 h 53"/>
                <a:gd name="T106" fmla="*/ 705 w 799"/>
                <a:gd name="T107" fmla="*/ 11 h 53"/>
                <a:gd name="T108" fmla="*/ 721 w 799"/>
                <a:gd name="T109" fmla="*/ 38 h 53"/>
                <a:gd name="T110" fmla="*/ 711 w 799"/>
                <a:gd name="T111" fmla="*/ 24 h 53"/>
                <a:gd name="T112" fmla="*/ 719 w 799"/>
                <a:gd name="T113" fmla="*/ 16 h 53"/>
                <a:gd name="T114" fmla="*/ 730 w 799"/>
                <a:gd name="T115" fmla="*/ 36 h 53"/>
                <a:gd name="T116" fmla="*/ 764 w 799"/>
                <a:gd name="T117" fmla="*/ 42 h 53"/>
                <a:gd name="T118" fmla="*/ 761 w 799"/>
                <a:gd name="T119" fmla="*/ 33 h 53"/>
                <a:gd name="T120" fmla="*/ 799 w 799"/>
                <a:gd name="T121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9" h="53">
                  <a:moveTo>
                    <a:pt x="13" y="42"/>
                  </a:moveTo>
                  <a:lnTo>
                    <a:pt x="10" y="42"/>
                  </a:lnTo>
                  <a:lnTo>
                    <a:pt x="7" y="41"/>
                  </a:lnTo>
                  <a:lnTo>
                    <a:pt x="4" y="40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4" y="34"/>
                  </a:lnTo>
                  <a:lnTo>
                    <a:pt x="7" y="36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7" y="36"/>
                  </a:lnTo>
                  <a:lnTo>
                    <a:pt x="20" y="35"/>
                  </a:lnTo>
                  <a:lnTo>
                    <a:pt x="21" y="33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1" y="27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3" y="24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8" y="22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4" y="19"/>
                  </a:lnTo>
                  <a:lnTo>
                    <a:pt x="2" y="18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8"/>
                  </a:lnTo>
                  <a:lnTo>
                    <a:pt x="5" y="5"/>
                  </a:lnTo>
                  <a:lnTo>
                    <a:pt x="9" y="1"/>
                  </a:lnTo>
                  <a:lnTo>
                    <a:pt x="14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3" y="2"/>
                  </a:lnTo>
                  <a:lnTo>
                    <a:pt x="27" y="3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1" y="7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9" y="7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8" y="16"/>
                  </a:lnTo>
                  <a:lnTo>
                    <a:pt x="9" y="17"/>
                  </a:lnTo>
                  <a:lnTo>
                    <a:pt x="11" y="18"/>
                  </a:lnTo>
                  <a:lnTo>
                    <a:pt x="13" y="19"/>
                  </a:lnTo>
                  <a:lnTo>
                    <a:pt x="16" y="19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3" y="21"/>
                  </a:lnTo>
                  <a:lnTo>
                    <a:pt x="25" y="23"/>
                  </a:lnTo>
                  <a:lnTo>
                    <a:pt x="28" y="27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7" y="34"/>
                  </a:lnTo>
                  <a:lnTo>
                    <a:pt x="25" y="36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1"/>
                  </a:lnTo>
                  <a:lnTo>
                    <a:pt x="17" y="42"/>
                  </a:lnTo>
                  <a:lnTo>
                    <a:pt x="13" y="42"/>
                  </a:lnTo>
                  <a:close/>
                  <a:moveTo>
                    <a:pt x="61" y="27"/>
                  </a:moveTo>
                  <a:lnTo>
                    <a:pt x="61" y="30"/>
                  </a:lnTo>
                  <a:lnTo>
                    <a:pt x="60" y="33"/>
                  </a:lnTo>
                  <a:lnTo>
                    <a:pt x="58" y="35"/>
                  </a:lnTo>
                  <a:lnTo>
                    <a:pt x="57" y="38"/>
                  </a:lnTo>
                  <a:lnTo>
                    <a:pt x="55" y="40"/>
                  </a:lnTo>
                  <a:lnTo>
                    <a:pt x="53" y="41"/>
                  </a:lnTo>
                  <a:lnTo>
                    <a:pt x="50" y="42"/>
                  </a:lnTo>
                  <a:lnTo>
                    <a:pt x="47" y="42"/>
                  </a:lnTo>
                  <a:lnTo>
                    <a:pt x="44" y="42"/>
                  </a:lnTo>
                  <a:lnTo>
                    <a:pt x="42" y="41"/>
                  </a:lnTo>
                  <a:lnTo>
                    <a:pt x="40" y="40"/>
                  </a:lnTo>
                  <a:lnTo>
                    <a:pt x="38" y="38"/>
                  </a:lnTo>
                  <a:lnTo>
                    <a:pt x="35" y="33"/>
                  </a:lnTo>
                  <a:lnTo>
                    <a:pt x="34" y="27"/>
                  </a:lnTo>
                  <a:lnTo>
                    <a:pt x="34" y="23"/>
                  </a:lnTo>
                  <a:lnTo>
                    <a:pt x="35" y="20"/>
                  </a:lnTo>
                  <a:lnTo>
                    <a:pt x="36" y="17"/>
                  </a:lnTo>
                  <a:lnTo>
                    <a:pt x="38" y="14"/>
                  </a:lnTo>
                  <a:lnTo>
                    <a:pt x="40" y="13"/>
                  </a:lnTo>
                  <a:lnTo>
                    <a:pt x="42" y="12"/>
                  </a:lnTo>
                  <a:lnTo>
                    <a:pt x="44" y="11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3" y="12"/>
                  </a:lnTo>
                  <a:lnTo>
                    <a:pt x="55" y="13"/>
                  </a:lnTo>
                  <a:lnTo>
                    <a:pt x="57" y="14"/>
                  </a:lnTo>
                  <a:lnTo>
                    <a:pt x="58" y="17"/>
                  </a:lnTo>
                  <a:lnTo>
                    <a:pt x="60" y="20"/>
                  </a:lnTo>
                  <a:lnTo>
                    <a:pt x="61" y="23"/>
                  </a:lnTo>
                  <a:lnTo>
                    <a:pt x="61" y="27"/>
                  </a:lnTo>
                  <a:close/>
                  <a:moveTo>
                    <a:pt x="55" y="27"/>
                  </a:moveTo>
                  <a:lnTo>
                    <a:pt x="55" y="21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7" y="16"/>
                  </a:lnTo>
                  <a:lnTo>
                    <a:pt x="44" y="16"/>
                  </a:lnTo>
                  <a:lnTo>
                    <a:pt x="41" y="18"/>
                  </a:lnTo>
                  <a:lnTo>
                    <a:pt x="40" y="21"/>
                  </a:lnTo>
                  <a:lnTo>
                    <a:pt x="39" y="27"/>
                  </a:lnTo>
                  <a:lnTo>
                    <a:pt x="40" y="31"/>
                  </a:lnTo>
                  <a:lnTo>
                    <a:pt x="41" y="35"/>
                  </a:lnTo>
                  <a:lnTo>
                    <a:pt x="44" y="36"/>
                  </a:lnTo>
                  <a:lnTo>
                    <a:pt x="47" y="38"/>
                  </a:lnTo>
                  <a:lnTo>
                    <a:pt x="51" y="38"/>
                  </a:lnTo>
                  <a:lnTo>
                    <a:pt x="53" y="35"/>
                  </a:lnTo>
                  <a:lnTo>
                    <a:pt x="55" y="31"/>
                  </a:lnTo>
                  <a:lnTo>
                    <a:pt x="55" y="27"/>
                  </a:lnTo>
                  <a:close/>
                  <a:moveTo>
                    <a:pt x="93" y="41"/>
                  </a:moveTo>
                  <a:lnTo>
                    <a:pt x="87" y="41"/>
                  </a:lnTo>
                  <a:lnTo>
                    <a:pt x="87" y="38"/>
                  </a:lnTo>
                  <a:lnTo>
                    <a:pt x="85" y="40"/>
                  </a:lnTo>
                  <a:lnTo>
                    <a:pt x="83" y="41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6" y="42"/>
                  </a:lnTo>
                  <a:lnTo>
                    <a:pt x="75" y="41"/>
                  </a:lnTo>
                  <a:lnTo>
                    <a:pt x="73" y="41"/>
                  </a:lnTo>
                  <a:lnTo>
                    <a:pt x="72" y="40"/>
                  </a:lnTo>
                  <a:lnTo>
                    <a:pt x="71" y="38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68" y="31"/>
                  </a:lnTo>
                  <a:lnTo>
                    <a:pt x="68" y="11"/>
                  </a:lnTo>
                  <a:lnTo>
                    <a:pt x="74" y="11"/>
                  </a:lnTo>
                  <a:lnTo>
                    <a:pt x="74" y="29"/>
                  </a:lnTo>
                  <a:lnTo>
                    <a:pt x="74" y="31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5"/>
                  </a:lnTo>
                  <a:lnTo>
                    <a:pt x="75" y="36"/>
                  </a:lnTo>
                  <a:lnTo>
                    <a:pt x="76" y="36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4" y="36"/>
                  </a:lnTo>
                  <a:lnTo>
                    <a:pt x="85" y="35"/>
                  </a:lnTo>
                  <a:lnTo>
                    <a:pt x="87" y="33"/>
                  </a:lnTo>
                  <a:lnTo>
                    <a:pt x="87" y="11"/>
                  </a:lnTo>
                  <a:lnTo>
                    <a:pt x="93" y="11"/>
                  </a:lnTo>
                  <a:lnTo>
                    <a:pt x="93" y="41"/>
                  </a:lnTo>
                  <a:close/>
                  <a:moveTo>
                    <a:pt x="111" y="42"/>
                  </a:moveTo>
                  <a:lnTo>
                    <a:pt x="108" y="41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99" y="16"/>
                  </a:lnTo>
                  <a:lnTo>
                    <a:pt x="99" y="11"/>
                  </a:lnTo>
                  <a:lnTo>
                    <a:pt x="104" y="11"/>
                  </a:lnTo>
                  <a:lnTo>
                    <a:pt x="104" y="3"/>
                  </a:lnTo>
                  <a:lnTo>
                    <a:pt x="108" y="3"/>
                  </a:lnTo>
                  <a:lnTo>
                    <a:pt x="108" y="11"/>
                  </a:lnTo>
                  <a:lnTo>
                    <a:pt x="117" y="11"/>
                  </a:lnTo>
                  <a:lnTo>
                    <a:pt x="117" y="16"/>
                  </a:lnTo>
                  <a:lnTo>
                    <a:pt x="108" y="16"/>
                  </a:lnTo>
                  <a:lnTo>
                    <a:pt x="108" y="30"/>
                  </a:lnTo>
                  <a:lnTo>
                    <a:pt x="108" y="32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9" y="35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1" y="38"/>
                  </a:lnTo>
                  <a:lnTo>
                    <a:pt x="113" y="38"/>
                  </a:lnTo>
                  <a:lnTo>
                    <a:pt x="115" y="38"/>
                  </a:lnTo>
                  <a:lnTo>
                    <a:pt x="116" y="38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7" y="41"/>
                  </a:lnTo>
                  <a:lnTo>
                    <a:pt x="116" y="41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1" y="42"/>
                  </a:lnTo>
                  <a:close/>
                  <a:moveTo>
                    <a:pt x="147" y="41"/>
                  </a:moveTo>
                  <a:lnTo>
                    <a:pt x="143" y="41"/>
                  </a:lnTo>
                  <a:lnTo>
                    <a:pt x="143" y="24"/>
                  </a:lnTo>
                  <a:lnTo>
                    <a:pt x="142" y="22"/>
                  </a:lnTo>
                  <a:lnTo>
                    <a:pt x="142" y="20"/>
                  </a:lnTo>
                  <a:lnTo>
                    <a:pt x="142" y="19"/>
                  </a:lnTo>
                  <a:lnTo>
                    <a:pt x="142" y="18"/>
                  </a:lnTo>
                  <a:lnTo>
                    <a:pt x="141" y="17"/>
                  </a:lnTo>
                  <a:lnTo>
                    <a:pt x="140" y="16"/>
                  </a:lnTo>
                  <a:lnTo>
                    <a:pt x="139" y="16"/>
                  </a:lnTo>
                  <a:lnTo>
                    <a:pt x="136" y="16"/>
                  </a:lnTo>
                  <a:lnTo>
                    <a:pt x="135" y="16"/>
                  </a:lnTo>
                  <a:lnTo>
                    <a:pt x="133" y="17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9" y="41"/>
                  </a:lnTo>
                  <a:lnTo>
                    <a:pt x="124" y="41"/>
                  </a:lnTo>
                  <a:lnTo>
                    <a:pt x="124" y="0"/>
                  </a:lnTo>
                  <a:lnTo>
                    <a:pt x="129" y="0"/>
                  </a:lnTo>
                  <a:lnTo>
                    <a:pt x="129" y="14"/>
                  </a:lnTo>
                  <a:lnTo>
                    <a:pt x="131" y="13"/>
                  </a:lnTo>
                  <a:lnTo>
                    <a:pt x="133" y="12"/>
                  </a:lnTo>
                  <a:lnTo>
                    <a:pt x="135" y="11"/>
                  </a:lnTo>
                  <a:lnTo>
                    <a:pt x="139" y="11"/>
                  </a:lnTo>
                  <a:lnTo>
                    <a:pt x="142" y="11"/>
                  </a:lnTo>
                  <a:lnTo>
                    <a:pt x="145" y="13"/>
                  </a:lnTo>
                  <a:lnTo>
                    <a:pt x="147" y="17"/>
                  </a:lnTo>
                  <a:lnTo>
                    <a:pt x="147" y="22"/>
                  </a:lnTo>
                  <a:lnTo>
                    <a:pt x="147" y="41"/>
                  </a:lnTo>
                  <a:close/>
                  <a:moveTo>
                    <a:pt x="194" y="11"/>
                  </a:moveTo>
                  <a:lnTo>
                    <a:pt x="186" y="41"/>
                  </a:lnTo>
                  <a:lnTo>
                    <a:pt x="182" y="41"/>
                  </a:lnTo>
                  <a:lnTo>
                    <a:pt x="174" y="19"/>
                  </a:lnTo>
                  <a:lnTo>
                    <a:pt x="167" y="41"/>
                  </a:lnTo>
                  <a:lnTo>
                    <a:pt x="163" y="41"/>
                  </a:lnTo>
                  <a:lnTo>
                    <a:pt x="155" y="11"/>
                  </a:lnTo>
                  <a:lnTo>
                    <a:pt x="160" y="11"/>
                  </a:lnTo>
                  <a:lnTo>
                    <a:pt x="165" y="34"/>
                  </a:lnTo>
                  <a:lnTo>
                    <a:pt x="173" y="11"/>
                  </a:lnTo>
                  <a:lnTo>
                    <a:pt x="176" y="11"/>
                  </a:lnTo>
                  <a:lnTo>
                    <a:pt x="184" y="34"/>
                  </a:lnTo>
                  <a:lnTo>
                    <a:pt x="188" y="11"/>
                  </a:lnTo>
                  <a:lnTo>
                    <a:pt x="194" y="11"/>
                  </a:lnTo>
                  <a:close/>
                  <a:moveTo>
                    <a:pt x="215" y="42"/>
                  </a:moveTo>
                  <a:lnTo>
                    <a:pt x="211" y="42"/>
                  </a:lnTo>
                  <a:lnTo>
                    <a:pt x="208" y="41"/>
                  </a:lnTo>
                  <a:lnTo>
                    <a:pt x="206" y="40"/>
                  </a:lnTo>
                  <a:lnTo>
                    <a:pt x="204" y="38"/>
                  </a:lnTo>
                  <a:lnTo>
                    <a:pt x="201" y="35"/>
                  </a:lnTo>
                  <a:lnTo>
                    <a:pt x="200" y="33"/>
                  </a:lnTo>
                  <a:lnTo>
                    <a:pt x="199" y="30"/>
                  </a:lnTo>
                  <a:lnTo>
                    <a:pt x="199" y="27"/>
                  </a:lnTo>
                  <a:lnTo>
                    <a:pt x="199" y="23"/>
                  </a:lnTo>
                  <a:lnTo>
                    <a:pt x="200" y="20"/>
                  </a:lnTo>
                  <a:lnTo>
                    <a:pt x="201" y="18"/>
                  </a:lnTo>
                  <a:lnTo>
                    <a:pt x="204" y="14"/>
                  </a:lnTo>
                  <a:lnTo>
                    <a:pt x="206" y="13"/>
                  </a:lnTo>
                  <a:lnTo>
                    <a:pt x="208" y="12"/>
                  </a:lnTo>
                  <a:lnTo>
                    <a:pt x="210" y="11"/>
                  </a:lnTo>
                  <a:lnTo>
                    <a:pt x="213" y="11"/>
                  </a:lnTo>
                  <a:lnTo>
                    <a:pt x="216" y="11"/>
                  </a:lnTo>
                  <a:lnTo>
                    <a:pt x="218" y="11"/>
                  </a:lnTo>
                  <a:lnTo>
                    <a:pt x="220" y="12"/>
                  </a:lnTo>
                  <a:lnTo>
                    <a:pt x="222" y="14"/>
                  </a:lnTo>
                  <a:lnTo>
                    <a:pt x="223" y="16"/>
                  </a:lnTo>
                  <a:lnTo>
                    <a:pt x="224" y="18"/>
                  </a:lnTo>
                  <a:lnTo>
                    <a:pt x="224" y="21"/>
                  </a:lnTo>
                  <a:lnTo>
                    <a:pt x="226" y="24"/>
                  </a:lnTo>
                  <a:lnTo>
                    <a:pt x="226" y="27"/>
                  </a:lnTo>
                  <a:lnTo>
                    <a:pt x="205" y="27"/>
                  </a:lnTo>
                  <a:lnTo>
                    <a:pt x="205" y="31"/>
                  </a:lnTo>
                  <a:lnTo>
                    <a:pt x="207" y="34"/>
                  </a:lnTo>
                  <a:lnTo>
                    <a:pt x="210" y="36"/>
                  </a:lnTo>
                  <a:lnTo>
                    <a:pt x="215" y="38"/>
                  </a:lnTo>
                  <a:lnTo>
                    <a:pt x="216" y="38"/>
                  </a:lnTo>
                  <a:lnTo>
                    <a:pt x="218" y="38"/>
                  </a:lnTo>
                  <a:lnTo>
                    <a:pt x="219" y="36"/>
                  </a:lnTo>
                  <a:lnTo>
                    <a:pt x="220" y="36"/>
                  </a:lnTo>
                  <a:lnTo>
                    <a:pt x="221" y="35"/>
                  </a:lnTo>
                  <a:lnTo>
                    <a:pt x="222" y="35"/>
                  </a:lnTo>
                  <a:lnTo>
                    <a:pt x="223" y="34"/>
                  </a:lnTo>
                  <a:lnTo>
                    <a:pt x="224" y="34"/>
                  </a:lnTo>
                  <a:lnTo>
                    <a:pt x="224" y="34"/>
                  </a:lnTo>
                  <a:lnTo>
                    <a:pt x="224" y="40"/>
                  </a:lnTo>
                  <a:lnTo>
                    <a:pt x="223" y="40"/>
                  </a:lnTo>
                  <a:lnTo>
                    <a:pt x="222" y="40"/>
                  </a:lnTo>
                  <a:lnTo>
                    <a:pt x="221" y="41"/>
                  </a:lnTo>
                  <a:lnTo>
                    <a:pt x="220" y="41"/>
                  </a:lnTo>
                  <a:lnTo>
                    <a:pt x="219" y="42"/>
                  </a:lnTo>
                  <a:lnTo>
                    <a:pt x="217" y="42"/>
                  </a:lnTo>
                  <a:lnTo>
                    <a:pt x="216" y="42"/>
                  </a:lnTo>
                  <a:lnTo>
                    <a:pt x="215" y="42"/>
                  </a:lnTo>
                  <a:close/>
                  <a:moveTo>
                    <a:pt x="220" y="23"/>
                  </a:moveTo>
                  <a:lnTo>
                    <a:pt x="220" y="21"/>
                  </a:lnTo>
                  <a:lnTo>
                    <a:pt x="220" y="20"/>
                  </a:lnTo>
                  <a:lnTo>
                    <a:pt x="219" y="18"/>
                  </a:lnTo>
                  <a:lnTo>
                    <a:pt x="219" y="17"/>
                  </a:lnTo>
                  <a:lnTo>
                    <a:pt x="218" y="17"/>
                  </a:lnTo>
                  <a:lnTo>
                    <a:pt x="217" y="16"/>
                  </a:lnTo>
                  <a:lnTo>
                    <a:pt x="215" y="14"/>
                  </a:lnTo>
                  <a:lnTo>
                    <a:pt x="212" y="14"/>
                  </a:lnTo>
                  <a:lnTo>
                    <a:pt x="211" y="14"/>
                  </a:lnTo>
                  <a:lnTo>
                    <a:pt x="209" y="16"/>
                  </a:lnTo>
                  <a:lnTo>
                    <a:pt x="208" y="17"/>
                  </a:lnTo>
                  <a:lnTo>
                    <a:pt x="207" y="17"/>
                  </a:lnTo>
                  <a:lnTo>
                    <a:pt x="206" y="19"/>
                  </a:lnTo>
                  <a:lnTo>
                    <a:pt x="206" y="20"/>
                  </a:lnTo>
                  <a:lnTo>
                    <a:pt x="205" y="21"/>
                  </a:lnTo>
                  <a:lnTo>
                    <a:pt x="205" y="23"/>
                  </a:lnTo>
                  <a:lnTo>
                    <a:pt x="220" y="23"/>
                  </a:lnTo>
                  <a:close/>
                  <a:moveTo>
                    <a:pt x="241" y="42"/>
                  </a:moveTo>
                  <a:lnTo>
                    <a:pt x="239" y="42"/>
                  </a:lnTo>
                  <a:lnTo>
                    <a:pt x="235" y="41"/>
                  </a:lnTo>
                  <a:lnTo>
                    <a:pt x="233" y="40"/>
                  </a:lnTo>
                  <a:lnTo>
                    <a:pt x="232" y="40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2" y="34"/>
                  </a:lnTo>
                  <a:lnTo>
                    <a:pt x="233" y="35"/>
                  </a:lnTo>
                  <a:lnTo>
                    <a:pt x="234" y="35"/>
                  </a:lnTo>
                  <a:lnTo>
                    <a:pt x="235" y="36"/>
                  </a:lnTo>
                  <a:lnTo>
                    <a:pt x="237" y="36"/>
                  </a:lnTo>
                  <a:lnTo>
                    <a:pt x="239" y="38"/>
                  </a:lnTo>
                  <a:lnTo>
                    <a:pt x="240" y="38"/>
                  </a:lnTo>
                  <a:lnTo>
                    <a:pt x="242" y="38"/>
                  </a:lnTo>
                  <a:lnTo>
                    <a:pt x="243" y="38"/>
                  </a:lnTo>
                  <a:lnTo>
                    <a:pt x="244" y="38"/>
                  </a:lnTo>
                  <a:lnTo>
                    <a:pt x="245" y="38"/>
                  </a:lnTo>
                  <a:lnTo>
                    <a:pt x="246" y="36"/>
                  </a:lnTo>
                  <a:lnTo>
                    <a:pt x="248" y="36"/>
                  </a:lnTo>
                  <a:lnTo>
                    <a:pt x="248" y="35"/>
                  </a:lnTo>
                  <a:lnTo>
                    <a:pt x="248" y="34"/>
                  </a:lnTo>
                  <a:lnTo>
                    <a:pt x="248" y="33"/>
                  </a:lnTo>
                  <a:lnTo>
                    <a:pt x="248" y="32"/>
                  </a:lnTo>
                  <a:lnTo>
                    <a:pt x="248" y="31"/>
                  </a:lnTo>
                  <a:lnTo>
                    <a:pt x="245" y="30"/>
                  </a:lnTo>
                  <a:lnTo>
                    <a:pt x="243" y="29"/>
                  </a:lnTo>
                  <a:lnTo>
                    <a:pt x="242" y="29"/>
                  </a:lnTo>
                  <a:lnTo>
                    <a:pt x="241" y="29"/>
                  </a:lnTo>
                  <a:lnTo>
                    <a:pt x="240" y="29"/>
                  </a:lnTo>
                  <a:lnTo>
                    <a:pt x="239" y="28"/>
                  </a:lnTo>
                  <a:lnTo>
                    <a:pt x="235" y="27"/>
                  </a:lnTo>
                  <a:lnTo>
                    <a:pt x="233" y="24"/>
                  </a:lnTo>
                  <a:lnTo>
                    <a:pt x="232" y="22"/>
                  </a:lnTo>
                  <a:lnTo>
                    <a:pt x="232" y="20"/>
                  </a:lnTo>
                  <a:lnTo>
                    <a:pt x="232" y="17"/>
                  </a:lnTo>
                  <a:lnTo>
                    <a:pt x="234" y="13"/>
                  </a:lnTo>
                  <a:lnTo>
                    <a:pt x="239" y="11"/>
                  </a:lnTo>
                  <a:lnTo>
                    <a:pt x="243" y="11"/>
                  </a:lnTo>
                  <a:lnTo>
                    <a:pt x="245" y="11"/>
                  </a:lnTo>
                  <a:lnTo>
                    <a:pt x="248" y="11"/>
                  </a:lnTo>
                  <a:lnTo>
                    <a:pt x="250" y="12"/>
                  </a:lnTo>
                  <a:lnTo>
                    <a:pt x="252" y="13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0" y="17"/>
                  </a:lnTo>
                  <a:lnTo>
                    <a:pt x="248" y="16"/>
                  </a:lnTo>
                  <a:lnTo>
                    <a:pt x="245" y="16"/>
                  </a:lnTo>
                  <a:lnTo>
                    <a:pt x="243" y="16"/>
                  </a:lnTo>
                  <a:lnTo>
                    <a:pt x="241" y="16"/>
                  </a:lnTo>
                  <a:lnTo>
                    <a:pt x="239" y="16"/>
                  </a:lnTo>
                  <a:lnTo>
                    <a:pt x="238" y="18"/>
                  </a:lnTo>
                  <a:lnTo>
                    <a:pt x="237" y="19"/>
                  </a:lnTo>
                  <a:lnTo>
                    <a:pt x="238" y="21"/>
                  </a:lnTo>
                  <a:lnTo>
                    <a:pt x="238" y="22"/>
                  </a:lnTo>
                  <a:lnTo>
                    <a:pt x="239" y="23"/>
                  </a:lnTo>
                  <a:lnTo>
                    <a:pt x="241" y="23"/>
                  </a:lnTo>
                  <a:lnTo>
                    <a:pt x="242" y="23"/>
                  </a:lnTo>
                  <a:lnTo>
                    <a:pt x="243" y="24"/>
                  </a:lnTo>
                  <a:lnTo>
                    <a:pt x="245" y="24"/>
                  </a:lnTo>
                  <a:lnTo>
                    <a:pt x="246" y="24"/>
                  </a:lnTo>
                  <a:lnTo>
                    <a:pt x="250" y="25"/>
                  </a:lnTo>
                  <a:lnTo>
                    <a:pt x="252" y="28"/>
                  </a:lnTo>
                  <a:lnTo>
                    <a:pt x="253" y="30"/>
                  </a:lnTo>
                  <a:lnTo>
                    <a:pt x="253" y="33"/>
                  </a:lnTo>
                  <a:lnTo>
                    <a:pt x="253" y="34"/>
                  </a:lnTo>
                  <a:lnTo>
                    <a:pt x="252" y="36"/>
                  </a:lnTo>
                  <a:lnTo>
                    <a:pt x="251" y="38"/>
                  </a:lnTo>
                  <a:lnTo>
                    <a:pt x="250" y="39"/>
                  </a:lnTo>
                  <a:lnTo>
                    <a:pt x="249" y="41"/>
                  </a:lnTo>
                  <a:lnTo>
                    <a:pt x="246" y="41"/>
                  </a:lnTo>
                  <a:lnTo>
                    <a:pt x="244" y="42"/>
                  </a:lnTo>
                  <a:lnTo>
                    <a:pt x="241" y="42"/>
                  </a:lnTo>
                  <a:close/>
                  <a:moveTo>
                    <a:pt x="269" y="42"/>
                  </a:moveTo>
                  <a:lnTo>
                    <a:pt x="266" y="41"/>
                  </a:lnTo>
                  <a:lnTo>
                    <a:pt x="264" y="40"/>
                  </a:lnTo>
                  <a:lnTo>
                    <a:pt x="262" y="36"/>
                  </a:lnTo>
                  <a:lnTo>
                    <a:pt x="262" y="32"/>
                  </a:lnTo>
                  <a:lnTo>
                    <a:pt x="262" y="16"/>
                  </a:lnTo>
                  <a:lnTo>
                    <a:pt x="258" y="16"/>
                  </a:lnTo>
                  <a:lnTo>
                    <a:pt x="258" y="11"/>
                  </a:lnTo>
                  <a:lnTo>
                    <a:pt x="262" y="11"/>
                  </a:lnTo>
                  <a:lnTo>
                    <a:pt x="262" y="3"/>
                  </a:lnTo>
                  <a:lnTo>
                    <a:pt x="266" y="3"/>
                  </a:lnTo>
                  <a:lnTo>
                    <a:pt x="266" y="11"/>
                  </a:lnTo>
                  <a:lnTo>
                    <a:pt x="276" y="11"/>
                  </a:lnTo>
                  <a:lnTo>
                    <a:pt x="276" y="16"/>
                  </a:lnTo>
                  <a:lnTo>
                    <a:pt x="266" y="16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6" y="33"/>
                  </a:lnTo>
                  <a:lnTo>
                    <a:pt x="266" y="34"/>
                  </a:lnTo>
                  <a:lnTo>
                    <a:pt x="267" y="35"/>
                  </a:lnTo>
                  <a:lnTo>
                    <a:pt x="267" y="36"/>
                  </a:lnTo>
                  <a:lnTo>
                    <a:pt x="268" y="36"/>
                  </a:lnTo>
                  <a:lnTo>
                    <a:pt x="269" y="38"/>
                  </a:lnTo>
                  <a:lnTo>
                    <a:pt x="272" y="38"/>
                  </a:lnTo>
                  <a:lnTo>
                    <a:pt x="273" y="38"/>
                  </a:lnTo>
                  <a:lnTo>
                    <a:pt x="274" y="38"/>
                  </a:lnTo>
                  <a:lnTo>
                    <a:pt x="275" y="36"/>
                  </a:lnTo>
                  <a:lnTo>
                    <a:pt x="275" y="36"/>
                  </a:lnTo>
                  <a:lnTo>
                    <a:pt x="276" y="36"/>
                  </a:lnTo>
                  <a:lnTo>
                    <a:pt x="276" y="41"/>
                  </a:lnTo>
                  <a:lnTo>
                    <a:pt x="274" y="41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9" y="42"/>
                  </a:lnTo>
                  <a:close/>
                  <a:moveTo>
                    <a:pt x="311" y="31"/>
                  </a:moveTo>
                  <a:lnTo>
                    <a:pt x="311" y="35"/>
                  </a:lnTo>
                  <a:lnTo>
                    <a:pt x="308" y="39"/>
                  </a:lnTo>
                  <a:lnTo>
                    <a:pt x="305" y="41"/>
                  </a:lnTo>
                  <a:lnTo>
                    <a:pt x="300" y="42"/>
                  </a:lnTo>
                  <a:lnTo>
                    <a:pt x="298" y="42"/>
                  </a:lnTo>
                  <a:lnTo>
                    <a:pt x="296" y="42"/>
                  </a:lnTo>
                  <a:lnTo>
                    <a:pt x="295" y="41"/>
                  </a:lnTo>
                  <a:lnTo>
                    <a:pt x="293" y="41"/>
                  </a:lnTo>
                  <a:lnTo>
                    <a:pt x="293" y="36"/>
                  </a:lnTo>
                  <a:lnTo>
                    <a:pt x="294" y="36"/>
                  </a:lnTo>
                  <a:lnTo>
                    <a:pt x="295" y="36"/>
                  </a:lnTo>
                  <a:lnTo>
                    <a:pt x="296" y="36"/>
                  </a:lnTo>
                  <a:lnTo>
                    <a:pt x="297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2" y="36"/>
                  </a:lnTo>
                  <a:lnTo>
                    <a:pt x="305" y="36"/>
                  </a:lnTo>
                  <a:lnTo>
                    <a:pt x="305" y="35"/>
                  </a:lnTo>
                  <a:lnTo>
                    <a:pt x="306" y="34"/>
                  </a:lnTo>
                  <a:lnTo>
                    <a:pt x="306" y="32"/>
                  </a:lnTo>
                  <a:lnTo>
                    <a:pt x="306" y="31"/>
                  </a:lnTo>
                  <a:lnTo>
                    <a:pt x="306" y="29"/>
                  </a:lnTo>
                  <a:lnTo>
                    <a:pt x="306" y="6"/>
                  </a:lnTo>
                  <a:lnTo>
                    <a:pt x="298" y="6"/>
                  </a:lnTo>
                  <a:lnTo>
                    <a:pt x="298" y="1"/>
                  </a:lnTo>
                  <a:lnTo>
                    <a:pt x="311" y="1"/>
                  </a:lnTo>
                  <a:lnTo>
                    <a:pt x="311" y="31"/>
                  </a:lnTo>
                  <a:close/>
                  <a:moveTo>
                    <a:pt x="328" y="41"/>
                  </a:moveTo>
                  <a:lnTo>
                    <a:pt x="322" y="41"/>
                  </a:lnTo>
                  <a:lnTo>
                    <a:pt x="322" y="11"/>
                  </a:lnTo>
                  <a:lnTo>
                    <a:pt x="328" y="11"/>
                  </a:lnTo>
                  <a:lnTo>
                    <a:pt x="328" y="41"/>
                  </a:lnTo>
                  <a:close/>
                  <a:moveTo>
                    <a:pt x="328" y="7"/>
                  </a:moveTo>
                  <a:lnTo>
                    <a:pt x="322" y="7"/>
                  </a:lnTo>
                  <a:lnTo>
                    <a:pt x="322" y="1"/>
                  </a:lnTo>
                  <a:lnTo>
                    <a:pt x="328" y="1"/>
                  </a:lnTo>
                  <a:lnTo>
                    <a:pt x="328" y="7"/>
                  </a:lnTo>
                  <a:close/>
                  <a:moveTo>
                    <a:pt x="354" y="34"/>
                  </a:moveTo>
                  <a:lnTo>
                    <a:pt x="354" y="25"/>
                  </a:lnTo>
                  <a:lnTo>
                    <a:pt x="353" y="25"/>
                  </a:lnTo>
                  <a:lnTo>
                    <a:pt x="350" y="27"/>
                  </a:lnTo>
                  <a:lnTo>
                    <a:pt x="348" y="27"/>
                  </a:lnTo>
                  <a:lnTo>
                    <a:pt x="345" y="27"/>
                  </a:lnTo>
                  <a:lnTo>
                    <a:pt x="344" y="28"/>
                  </a:lnTo>
                  <a:lnTo>
                    <a:pt x="342" y="29"/>
                  </a:lnTo>
                  <a:lnTo>
                    <a:pt x="341" y="30"/>
                  </a:lnTo>
                  <a:lnTo>
                    <a:pt x="341" y="32"/>
                  </a:lnTo>
                  <a:lnTo>
                    <a:pt x="342" y="34"/>
                  </a:lnTo>
                  <a:lnTo>
                    <a:pt x="342" y="36"/>
                  </a:lnTo>
                  <a:lnTo>
                    <a:pt x="344" y="38"/>
                  </a:lnTo>
                  <a:lnTo>
                    <a:pt x="346" y="38"/>
                  </a:lnTo>
                  <a:lnTo>
                    <a:pt x="349" y="38"/>
                  </a:lnTo>
                  <a:lnTo>
                    <a:pt x="351" y="36"/>
                  </a:lnTo>
                  <a:lnTo>
                    <a:pt x="353" y="35"/>
                  </a:lnTo>
                  <a:lnTo>
                    <a:pt x="354" y="34"/>
                  </a:lnTo>
                  <a:close/>
                  <a:moveTo>
                    <a:pt x="354" y="38"/>
                  </a:moveTo>
                  <a:lnTo>
                    <a:pt x="354" y="39"/>
                  </a:lnTo>
                  <a:lnTo>
                    <a:pt x="353" y="40"/>
                  </a:lnTo>
                  <a:lnTo>
                    <a:pt x="352" y="40"/>
                  </a:lnTo>
                  <a:lnTo>
                    <a:pt x="351" y="41"/>
                  </a:lnTo>
                  <a:lnTo>
                    <a:pt x="350" y="41"/>
                  </a:lnTo>
                  <a:lnTo>
                    <a:pt x="349" y="42"/>
                  </a:lnTo>
                  <a:lnTo>
                    <a:pt x="346" y="42"/>
                  </a:lnTo>
                  <a:lnTo>
                    <a:pt x="345" y="42"/>
                  </a:lnTo>
                  <a:lnTo>
                    <a:pt x="343" y="42"/>
                  </a:lnTo>
                  <a:lnTo>
                    <a:pt x="342" y="41"/>
                  </a:lnTo>
                  <a:lnTo>
                    <a:pt x="340" y="41"/>
                  </a:lnTo>
                  <a:lnTo>
                    <a:pt x="339" y="40"/>
                  </a:lnTo>
                  <a:lnTo>
                    <a:pt x="338" y="38"/>
                  </a:lnTo>
                  <a:lnTo>
                    <a:pt x="337" y="36"/>
                  </a:lnTo>
                  <a:lnTo>
                    <a:pt x="337" y="34"/>
                  </a:lnTo>
                  <a:lnTo>
                    <a:pt x="337" y="32"/>
                  </a:lnTo>
                  <a:lnTo>
                    <a:pt x="337" y="30"/>
                  </a:lnTo>
                  <a:lnTo>
                    <a:pt x="338" y="28"/>
                  </a:lnTo>
                  <a:lnTo>
                    <a:pt x="339" y="25"/>
                  </a:lnTo>
                  <a:lnTo>
                    <a:pt x="341" y="24"/>
                  </a:lnTo>
                  <a:lnTo>
                    <a:pt x="344" y="23"/>
                  </a:lnTo>
                  <a:lnTo>
                    <a:pt x="348" y="22"/>
                  </a:lnTo>
                  <a:lnTo>
                    <a:pt x="351" y="22"/>
                  </a:lnTo>
                  <a:lnTo>
                    <a:pt x="354" y="22"/>
                  </a:lnTo>
                  <a:lnTo>
                    <a:pt x="354" y="21"/>
                  </a:lnTo>
                  <a:lnTo>
                    <a:pt x="354" y="19"/>
                  </a:lnTo>
                  <a:lnTo>
                    <a:pt x="354" y="18"/>
                  </a:lnTo>
                  <a:lnTo>
                    <a:pt x="353" y="17"/>
                  </a:lnTo>
                  <a:lnTo>
                    <a:pt x="353" y="17"/>
                  </a:lnTo>
                  <a:lnTo>
                    <a:pt x="352" y="16"/>
                  </a:lnTo>
                  <a:lnTo>
                    <a:pt x="350" y="16"/>
                  </a:lnTo>
                  <a:lnTo>
                    <a:pt x="349" y="16"/>
                  </a:lnTo>
                  <a:lnTo>
                    <a:pt x="348" y="16"/>
                  </a:lnTo>
                  <a:lnTo>
                    <a:pt x="345" y="16"/>
                  </a:lnTo>
                  <a:lnTo>
                    <a:pt x="343" y="16"/>
                  </a:lnTo>
                  <a:lnTo>
                    <a:pt x="341" y="17"/>
                  </a:lnTo>
                  <a:lnTo>
                    <a:pt x="339" y="18"/>
                  </a:lnTo>
                  <a:lnTo>
                    <a:pt x="339" y="18"/>
                  </a:lnTo>
                  <a:lnTo>
                    <a:pt x="339" y="12"/>
                  </a:lnTo>
                  <a:lnTo>
                    <a:pt x="340" y="12"/>
                  </a:lnTo>
                  <a:lnTo>
                    <a:pt x="342" y="11"/>
                  </a:lnTo>
                  <a:lnTo>
                    <a:pt x="345" y="11"/>
                  </a:lnTo>
                  <a:lnTo>
                    <a:pt x="348" y="11"/>
                  </a:lnTo>
                  <a:lnTo>
                    <a:pt x="350" y="11"/>
                  </a:lnTo>
                  <a:lnTo>
                    <a:pt x="353" y="11"/>
                  </a:lnTo>
                  <a:lnTo>
                    <a:pt x="354" y="12"/>
                  </a:lnTo>
                  <a:lnTo>
                    <a:pt x="356" y="13"/>
                  </a:lnTo>
                  <a:lnTo>
                    <a:pt x="357" y="14"/>
                  </a:lnTo>
                  <a:lnTo>
                    <a:pt x="359" y="17"/>
                  </a:lnTo>
                  <a:lnTo>
                    <a:pt x="360" y="19"/>
                  </a:lnTo>
                  <a:lnTo>
                    <a:pt x="360" y="21"/>
                  </a:lnTo>
                  <a:lnTo>
                    <a:pt x="360" y="41"/>
                  </a:lnTo>
                  <a:lnTo>
                    <a:pt x="354" y="41"/>
                  </a:lnTo>
                  <a:lnTo>
                    <a:pt x="354" y="38"/>
                  </a:lnTo>
                  <a:close/>
                  <a:moveTo>
                    <a:pt x="395" y="27"/>
                  </a:moveTo>
                  <a:lnTo>
                    <a:pt x="394" y="30"/>
                  </a:lnTo>
                  <a:lnTo>
                    <a:pt x="394" y="33"/>
                  </a:lnTo>
                  <a:lnTo>
                    <a:pt x="393" y="35"/>
                  </a:lnTo>
                  <a:lnTo>
                    <a:pt x="390" y="38"/>
                  </a:lnTo>
                  <a:lnTo>
                    <a:pt x="389" y="40"/>
                  </a:lnTo>
                  <a:lnTo>
                    <a:pt x="387" y="41"/>
                  </a:lnTo>
                  <a:lnTo>
                    <a:pt x="384" y="42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6" y="41"/>
                  </a:lnTo>
                  <a:lnTo>
                    <a:pt x="374" y="40"/>
                  </a:lnTo>
                  <a:lnTo>
                    <a:pt x="372" y="38"/>
                  </a:lnTo>
                  <a:lnTo>
                    <a:pt x="368" y="33"/>
                  </a:lnTo>
                  <a:lnTo>
                    <a:pt x="368" y="27"/>
                  </a:lnTo>
                  <a:lnTo>
                    <a:pt x="368" y="23"/>
                  </a:lnTo>
                  <a:lnTo>
                    <a:pt x="368" y="20"/>
                  </a:lnTo>
                  <a:lnTo>
                    <a:pt x="370" y="17"/>
                  </a:lnTo>
                  <a:lnTo>
                    <a:pt x="372" y="14"/>
                  </a:lnTo>
                  <a:lnTo>
                    <a:pt x="374" y="13"/>
                  </a:lnTo>
                  <a:lnTo>
                    <a:pt x="376" y="12"/>
                  </a:lnTo>
                  <a:lnTo>
                    <a:pt x="378" y="11"/>
                  </a:lnTo>
                  <a:lnTo>
                    <a:pt x="382" y="11"/>
                  </a:lnTo>
                  <a:lnTo>
                    <a:pt x="384" y="11"/>
                  </a:lnTo>
                  <a:lnTo>
                    <a:pt x="387" y="12"/>
                  </a:lnTo>
                  <a:lnTo>
                    <a:pt x="389" y="13"/>
                  </a:lnTo>
                  <a:lnTo>
                    <a:pt x="390" y="14"/>
                  </a:lnTo>
                  <a:lnTo>
                    <a:pt x="393" y="17"/>
                  </a:lnTo>
                  <a:lnTo>
                    <a:pt x="394" y="20"/>
                  </a:lnTo>
                  <a:lnTo>
                    <a:pt x="394" y="23"/>
                  </a:lnTo>
                  <a:lnTo>
                    <a:pt x="395" y="27"/>
                  </a:lnTo>
                  <a:close/>
                  <a:moveTo>
                    <a:pt x="389" y="27"/>
                  </a:moveTo>
                  <a:lnTo>
                    <a:pt x="388" y="21"/>
                  </a:lnTo>
                  <a:lnTo>
                    <a:pt x="387" y="18"/>
                  </a:lnTo>
                  <a:lnTo>
                    <a:pt x="385" y="16"/>
                  </a:lnTo>
                  <a:lnTo>
                    <a:pt x="382" y="16"/>
                  </a:lnTo>
                  <a:lnTo>
                    <a:pt x="377" y="16"/>
                  </a:lnTo>
                  <a:lnTo>
                    <a:pt x="375" y="18"/>
                  </a:lnTo>
                  <a:lnTo>
                    <a:pt x="374" y="21"/>
                  </a:lnTo>
                  <a:lnTo>
                    <a:pt x="373" y="27"/>
                  </a:lnTo>
                  <a:lnTo>
                    <a:pt x="374" y="31"/>
                  </a:lnTo>
                  <a:lnTo>
                    <a:pt x="375" y="35"/>
                  </a:lnTo>
                  <a:lnTo>
                    <a:pt x="377" y="36"/>
                  </a:lnTo>
                  <a:lnTo>
                    <a:pt x="382" y="38"/>
                  </a:lnTo>
                  <a:lnTo>
                    <a:pt x="385" y="38"/>
                  </a:lnTo>
                  <a:lnTo>
                    <a:pt x="387" y="35"/>
                  </a:lnTo>
                  <a:lnTo>
                    <a:pt x="388" y="31"/>
                  </a:lnTo>
                  <a:lnTo>
                    <a:pt x="389" y="27"/>
                  </a:lnTo>
                  <a:close/>
                  <a:moveTo>
                    <a:pt x="412" y="42"/>
                  </a:moveTo>
                  <a:lnTo>
                    <a:pt x="408" y="41"/>
                  </a:lnTo>
                  <a:lnTo>
                    <a:pt x="406" y="40"/>
                  </a:lnTo>
                  <a:lnTo>
                    <a:pt x="404" y="36"/>
                  </a:lnTo>
                  <a:lnTo>
                    <a:pt x="404" y="32"/>
                  </a:lnTo>
                  <a:lnTo>
                    <a:pt x="404" y="16"/>
                  </a:lnTo>
                  <a:lnTo>
                    <a:pt x="400" y="16"/>
                  </a:lnTo>
                  <a:lnTo>
                    <a:pt x="400" y="11"/>
                  </a:lnTo>
                  <a:lnTo>
                    <a:pt x="404" y="11"/>
                  </a:lnTo>
                  <a:lnTo>
                    <a:pt x="404" y="3"/>
                  </a:lnTo>
                  <a:lnTo>
                    <a:pt x="408" y="3"/>
                  </a:lnTo>
                  <a:lnTo>
                    <a:pt x="408" y="11"/>
                  </a:lnTo>
                  <a:lnTo>
                    <a:pt x="418" y="11"/>
                  </a:lnTo>
                  <a:lnTo>
                    <a:pt x="418" y="16"/>
                  </a:lnTo>
                  <a:lnTo>
                    <a:pt x="408" y="16"/>
                  </a:lnTo>
                  <a:lnTo>
                    <a:pt x="408" y="30"/>
                  </a:lnTo>
                  <a:lnTo>
                    <a:pt x="408" y="32"/>
                  </a:lnTo>
                  <a:lnTo>
                    <a:pt x="408" y="33"/>
                  </a:lnTo>
                  <a:lnTo>
                    <a:pt x="408" y="34"/>
                  </a:lnTo>
                  <a:lnTo>
                    <a:pt x="409" y="35"/>
                  </a:lnTo>
                  <a:lnTo>
                    <a:pt x="409" y="36"/>
                  </a:lnTo>
                  <a:lnTo>
                    <a:pt x="410" y="36"/>
                  </a:lnTo>
                  <a:lnTo>
                    <a:pt x="411" y="38"/>
                  </a:lnTo>
                  <a:lnTo>
                    <a:pt x="413" y="38"/>
                  </a:lnTo>
                  <a:lnTo>
                    <a:pt x="415" y="38"/>
                  </a:lnTo>
                  <a:lnTo>
                    <a:pt x="416" y="38"/>
                  </a:lnTo>
                  <a:lnTo>
                    <a:pt x="417" y="36"/>
                  </a:lnTo>
                  <a:lnTo>
                    <a:pt x="417" y="36"/>
                  </a:lnTo>
                  <a:lnTo>
                    <a:pt x="418" y="36"/>
                  </a:lnTo>
                  <a:lnTo>
                    <a:pt x="418" y="41"/>
                  </a:lnTo>
                  <a:lnTo>
                    <a:pt x="416" y="41"/>
                  </a:lnTo>
                  <a:lnTo>
                    <a:pt x="415" y="42"/>
                  </a:lnTo>
                  <a:lnTo>
                    <a:pt x="413" y="42"/>
                  </a:lnTo>
                  <a:lnTo>
                    <a:pt x="412" y="42"/>
                  </a:lnTo>
                  <a:close/>
                  <a:moveTo>
                    <a:pt x="449" y="27"/>
                  </a:moveTo>
                  <a:lnTo>
                    <a:pt x="449" y="30"/>
                  </a:lnTo>
                  <a:lnTo>
                    <a:pt x="448" y="33"/>
                  </a:lnTo>
                  <a:lnTo>
                    <a:pt x="446" y="35"/>
                  </a:lnTo>
                  <a:lnTo>
                    <a:pt x="445" y="38"/>
                  </a:lnTo>
                  <a:lnTo>
                    <a:pt x="443" y="40"/>
                  </a:lnTo>
                  <a:lnTo>
                    <a:pt x="441" y="41"/>
                  </a:lnTo>
                  <a:lnTo>
                    <a:pt x="439" y="42"/>
                  </a:lnTo>
                  <a:lnTo>
                    <a:pt x="435" y="42"/>
                  </a:lnTo>
                  <a:lnTo>
                    <a:pt x="432" y="42"/>
                  </a:lnTo>
                  <a:lnTo>
                    <a:pt x="430" y="41"/>
                  </a:lnTo>
                  <a:lnTo>
                    <a:pt x="428" y="40"/>
                  </a:lnTo>
                  <a:lnTo>
                    <a:pt x="426" y="38"/>
                  </a:lnTo>
                  <a:lnTo>
                    <a:pt x="423" y="33"/>
                  </a:lnTo>
                  <a:lnTo>
                    <a:pt x="422" y="27"/>
                  </a:lnTo>
                  <a:lnTo>
                    <a:pt x="422" y="23"/>
                  </a:lnTo>
                  <a:lnTo>
                    <a:pt x="423" y="20"/>
                  </a:lnTo>
                  <a:lnTo>
                    <a:pt x="424" y="17"/>
                  </a:lnTo>
                  <a:lnTo>
                    <a:pt x="426" y="14"/>
                  </a:lnTo>
                  <a:lnTo>
                    <a:pt x="428" y="13"/>
                  </a:lnTo>
                  <a:lnTo>
                    <a:pt x="430" y="12"/>
                  </a:lnTo>
                  <a:lnTo>
                    <a:pt x="433" y="11"/>
                  </a:lnTo>
                  <a:lnTo>
                    <a:pt x="435" y="11"/>
                  </a:lnTo>
                  <a:lnTo>
                    <a:pt x="439" y="11"/>
                  </a:lnTo>
                  <a:lnTo>
                    <a:pt x="441" y="12"/>
                  </a:lnTo>
                  <a:lnTo>
                    <a:pt x="443" y="13"/>
                  </a:lnTo>
                  <a:lnTo>
                    <a:pt x="445" y="14"/>
                  </a:lnTo>
                  <a:lnTo>
                    <a:pt x="446" y="17"/>
                  </a:lnTo>
                  <a:lnTo>
                    <a:pt x="448" y="20"/>
                  </a:lnTo>
                  <a:lnTo>
                    <a:pt x="449" y="23"/>
                  </a:lnTo>
                  <a:lnTo>
                    <a:pt x="449" y="27"/>
                  </a:lnTo>
                  <a:close/>
                  <a:moveTo>
                    <a:pt x="443" y="27"/>
                  </a:moveTo>
                  <a:lnTo>
                    <a:pt x="443" y="21"/>
                  </a:lnTo>
                  <a:lnTo>
                    <a:pt x="442" y="18"/>
                  </a:lnTo>
                  <a:lnTo>
                    <a:pt x="439" y="16"/>
                  </a:lnTo>
                  <a:lnTo>
                    <a:pt x="435" y="16"/>
                  </a:lnTo>
                  <a:lnTo>
                    <a:pt x="432" y="16"/>
                  </a:lnTo>
                  <a:lnTo>
                    <a:pt x="430" y="18"/>
                  </a:lnTo>
                  <a:lnTo>
                    <a:pt x="428" y="21"/>
                  </a:lnTo>
                  <a:lnTo>
                    <a:pt x="428" y="27"/>
                  </a:lnTo>
                  <a:lnTo>
                    <a:pt x="428" y="31"/>
                  </a:lnTo>
                  <a:lnTo>
                    <a:pt x="430" y="35"/>
                  </a:lnTo>
                  <a:lnTo>
                    <a:pt x="432" y="36"/>
                  </a:lnTo>
                  <a:lnTo>
                    <a:pt x="435" y="38"/>
                  </a:lnTo>
                  <a:lnTo>
                    <a:pt x="439" y="38"/>
                  </a:lnTo>
                  <a:lnTo>
                    <a:pt x="442" y="35"/>
                  </a:lnTo>
                  <a:lnTo>
                    <a:pt x="443" y="31"/>
                  </a:lnTo>
                  <a:lnTo>
                    <a:pt x="443" y="27"/>
                  </a:lnTo>
                  <a:close/>
                  <a:moveTo>
                    <a:pt x="481" y="41"/>
                  </a:moveTo>
                  <a:lnTo>
                    <a:pt x="476" y="41"/>
                  </a:lnTo>
                  <a:lnTo>
                    <a:pt x="476" y="24"/>
                  </a:lnTo>
                  <a:lnTo>
                    <a:pt x="476" y="22"/>
                  </a:lnTo>
                  <a:lnTo>
                    <a:pt x="475" y="20"/>
                  </a:lnTo>
                  <a:lnTo>
                    <a:pt x="475" y="19"/>
                  </a:lnTo>
                  <a:lnTo>
                    <a:pt x="475" y="18"/>
                  </a:lnTo>
                  <a:lnTo>
                    <a:pt x="474" y="17"/>
                  </a:lnTo>
                  <a:lnTo>
                    <a:pt x="473" y="16"/>
                  </a:lnTo>
                  <a:lnTo>
                    <a:pt x="472" y="16"/>
                  </a:lnTo>
                  <a:lnTo>
                    <a:pt x="470" y="16"/>
                  </a:lnTo>
                  <a:lnTo>
                    <a:pt x="468" y="16"/>
                  </a:lnTo>
                  <a:lnTo>
                    <a:pt x="466" y="17"/>
                  </a:lnTo>
                  <a:lnTo>
                    <a:pt x="464" y="18"/>
                  </a:lnTo>
                  <a:lnTo>
                    <a:pt x="462" y="19"/>
                  </a:lnTo>
                  <a:lnTo>
                    <a:pt x="462" y="41"/>
                  </a:lnTo>
                  <a:lnTo>
                    <a:pt x="457" y="41"/>
                  </a:lnTo>
                  <a:lnTo>
                    <a:pt x="457" y="11"/>
                  </a:lnTo>
                  <a:lnTo>
                    <a:pt x="462" y="11"/>
                  </a:lnTo>
                  <a:lnTo>
                    <a:pt x="462" y="14"/>
                  </a:lnTo>
                  <a:lnTo>
                    <a:pt x="464" y="13"/>
                  </a:lnTo>
                  <a:lnTo>
                    <a:pt x="466" y="12"/>
                  </a:lnTo>
                  <a:lnTo>
                    <a:pt x="470" y="11"/>
                  </a:lnTo>
                  <a:lnTo>
                    <a:pt x="472" y="11"/>
                  </a:lnTo>
                  <a:lnTo>
                    <a:pt x="475" y="11"/>
                  </a:lnTo>
                  <a:lnTo>
                    <a:pt x="478" y="13"/>
                  </a:lnTo>
                  <a:lnTo>
                    <a:pt x="481" y="17"/>
                  </a:lnTo>
                  <a:lnTo>
                    <a:pt x="481" y="22"/>
                  </a:lnTo>
                  <a:lnTo>
                    <a:pt x="481" y="41"/>
                  </a:lnTo>
                  <a:close/>
                  <a:moveTo>
                    <a:pt x="509" y="33"/>
                  </a:moveTo>
                  <a:lnTo>
                    <a:pt x="509" y="17"/>
                  </a:lnTo>
                  <a:lnTo>
                    <a:pt x="507" y="16"/>
                  </a:lnTo>
                  <a:lnTo>
                    <a:pt x="506" y="16"/>
                  </a:lnTo>
                  <a:lnTo>
                    <a:pt x="504" y="16"/>
                  </a:lnTo>
                  <a:lnTo>
                    <a:pt x="503" y="16"/>
                  </a:lnTo>
                  <a:lnTo>
                    <a:pt x="499" y="16"/>
                  </a:lnTo>
                  <a:lnTo>
                    <a:pt x="496" y="18"/>
                  </a:lnTo>
                  <a:lnTo>
                    <a:pt x="495" y="21"/>
                  </a:lnTo>
                  <a:lnTo>
                    <a:pt x="494" y="25"/>
                  </a:lnTo>
                  <a:lnTo>
                    <a:pt x="495" y="30"/>
                  </a:lnTo>
                  <a:lnTo>
                    <a:pt x="496" y="33"/>
                  </a:lnTo>
                  <a:lnTo>
                    <a:pt x="498" y="35"/>
                  </a:lnTo>
                  <a:lnTo>
                    <a:pt x="501" y="36"/>
                  </a:lnTo>
                  <a:lnTo>
                    <a:pt x="504" y="35"/>
                  </a:lnTo>
                  <a:lnTo>
                    <a:pt x="505" y="35"/>
                  </a:lnTo>
                  <a:lnTo>
                    <a:pt x="507" y="34"/>
                  </a:lnTo>
                  <a:lnTo>
                    <a:pt x="509" y="33"/>
                  </a:lnTo>
                  <a:close/>
                  <a:moveTo>
                    <a:pt x="493" y="46"/>
                  </a:moveTo>
                  <a:lnTo>
                    <a:pt x="493" y="46"/>
                  </a:lnTo>
                  <a:lnTo>
                    <a:pt x="494" y="46"/>
                  </a:lnTo>
                  <a:lnTo>
                    <a:pt x="495" y="46"/>
                  </a:lnTo>
                  <a:lnTo>
                    <a:pt x="496" y="47"/>
                  </a:lnTo>
                  <a:lnTo>
                    <a:pt x="497" y="47"/>
                  </a:lnTo>
                  <a:lnTo>
                    <a:pt x="498" y="47"/>
                  </a:lnTo>
                  <a:lnTo>
                    <a:pt x="499" y="47"/>
                  </a:lnTo>
                  <a:lnTo>
                    <a:pt x="501" y="47"/>
                  </a:lnTo>
                  <a:lnTo>
                    <a:pt x="504" y="47"/>
                  </a:lnTo>
                  <a:lnTo>
                    <a:pt x="505" y="47"/>
                  </a:lnTo>
                  <a:lnTo>
                    <a:pt x="506" y="46"/>
                  </a:lnTo>
                  <a:lnTo>
                    <a:pt x="507" y="45"/>
                  </a:lnTo>
                  <a:lnTo>
                    <a:pt x="508" y="44"/>
                  </a:lnTo>
                  <a:lnTo>
                    <a:pt x="508" y="43"/>
                  </a:lnTo>
                  <a:lnTo>
                    <a:pt x="509" y="42"/>
                  </a:lnTo>
                  <a:lnTo>
                    <a:pt x="509" y="40"/>
                  </a:lnTo>
                  <a:lnTo>
                    <a:pt x="509" y="38"/>
                  </a:lnTo>
                  <a:lnTo>
                    <a:pt x="507" y="39"/>
                  </a:lnTo>
                  <a:lnTo>
                    <a:pt x="505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6" y="40"/>
                  </a:lnTo>
                  <a:lnTo>
                    <a:pt x="492" y="36"/>
                  </a:lnTo>
                  <a:lnTo>
                    <a:pt x="489" y="32"/>
                  </a:lnTo>
                  <a:lnTo>
                    <a:pt x="489" y="27"/>
                  </a:lnTo>
                  <a:lnTo>
                    <a:pt x="489" y="22"/>
                  </a:lnTo>
                  <a:lnTo>
                    <a:pt x="490" y="20"/>
                  </a:lnTo>
                  <a:lnTo>
                    <a:pt x="492" y="17"/>
                  </a:lnTo>
                  <a:lnTo>
                    <a:pt x="493" y="14"/>
                  </a:lnTo>
                  <a:lnTo>
                    <a:pt x="495" y="13"/>
                  </a:lnTo>
                  <a:lnTo>
                    <a:pt x="497" y="12"/>
                  </a:lnTo>
                  <a:lnTo>
                    <a:pt x="499" y="11"/>
                  </a:lnTo>
                  <a:lnTo>
                    <a:pt x="501" y="11"/>
                  </a:lnTo>
                  <a:lnTo>
                    <a:pt x="504" y="11"/>
                  </a:lnTo>
                  <a:lnTo>
                    <a:pt x="506" y="11"/>
                  </a:lnTo>
                  <a:lnTo>
                    <a:pt x="507" y="12"/>
                  </a:lnTo>
                  <a:lnTo>
                    <a:pt x="509" y="13"/>
                  </a:lnTo>
                  <a:lnTo>
                    <a:pt x="509" y="11"/>
                  </a:lnTo>
                  <a:lnTo>
                    <a:pt x="513" y="11"/>
                  </a:lnTo>
                  <a:lnTo>
                    <a:pt x="513" y="38"/>
                  </a:lnTo>
                  <a:lnTo>
                    <a:pt x="513" y="44"/>
                  </a:lnTo>
                  <a:lnTo>
                    <a:pt x="510" y="49"/>
                  </a:lnTo>
                  <a:lnTo>
                    <a:pt x="509" y="51"/>
                  </a:lnTo>
                  <a:lnTo>
                    <a:pt x="507" y="52"/>
                  </a:lnTo>
                  <a:lnTo>
                    <a:pt x="504" y="52"/>
                  </a:lnTo>
                  <a:lnTo>
                    <a:pt x="500" y="53"/>
                  </a:lnTo>
                  <a:lnTo>
                    <a:pt x="498" y="52"/>
                  </a:lnTo>
                  <a:lnTo>
                    <a:pt x="496" y="52"/>
                  </a:lnTo>
                  <a:lnTo>
                    <a:pt x="494" y="52"/>
                  </a:lnTo>
                  <a:lnTo>
                    <a:pt x="492" y="51"/>
                  </a:lnTo>
                  <a:lnTo>
                    <a:pt x="492" y="46"/>
                  </a:lnTo>
                  <a:lnTo>
                    <a:pt x="493" y="46"/>
                  </a:lnTo>
                  <a:close/>
                  <a:moveTo>
                    <a:pt x="552" y="42"/>
                  </a:moveTo>
                  <a:lnTo>
                    <a:pt x="549" y="42"/>
                  </a:lnTo>
                  <a:lnTo>
                    <a:pt x="546" y="41"/>
                  </a:lnTo>
                  <a:lnTo>
                    <a:pt x="544" y="40"/>
                  </a:lnTo>
                  <a:lnTo>
                    <a:pt x="542" y="39"/>
                  </a:lnTo>
                  <a:lnTo>
                    <a:pt x="540" y="36"/>
                  </a:lnTo>
                  <a:lnTo>
                    <a:pt x="539" y="33"/>
                  </a:lnTo>
                  <a:lnTo>
                    <a:pt x="538" y="30"/>
                  </a:lnTo>
                  <a:lnTo>
                    <a:pt x="538" y="27"/>
                  </a:lnTo>
                  <a:lnTo>
                    <a:pt x="538" y="1"/>
                  </a:lnTo>
                  <a:lnTo>
                    <a:pt x="543" y="1"/>
                  </a:lnTo>
                  <a:lnTo>
                    <a:pt x="543" y="27"/>
                  </a:lnTo>
                  <a:lnTo>
                    <a:pt x="543" y="29"/>
                  </a:lnTo>
                  <a:lnTo>
                    <a:pt x="543" y="31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6" y="35"/>
                  </a:lnTo>
                  <a:lnTo>
                    <a:pt x="548" y="36"/>
                  </a:lnTo>
                  <a:lnTo>
                    <a:pt x="550" y="38"/>
                  </a:lnTo>
                  <a:lnTo>
                    <a:pt x="552" y="38"/>
                  </a:lnTo>
                  <a:lnTo>
                    <a:pt x="554" y="38"/>
                  </a:lnTo>
                  <a:lnTo>
                    <a:pt x="556" y="36"/>
                  </a:lnTo>
                  <a:lnTo>
                    <a:pt x="559" y="35"/>
                  </a:lnTo>
                  <a:lnTo>
                    <a:pt x="560" y="34"/>
                  </a:lnTo>
                  <a:lnTo>
                    <a:pt x="561" y="33"/>
                  </a:lnTo>
                  <a:lnTo>
                    <a:pt x="561" y="31"/>
                  </a:lnTo>
                  <a:lnTo>
                    <a:pt x="561" y="29"/>
                  </a:lnTo>
                  <a:lnTo>
                    <a:pt x="562" y="27"/>
                  </a:lnTo>
                  <a:lnTo>
                    <a:pt x="562" y="1"/>
                  </a:lnTo>
                  <a:lnTo>
                    <a:pt x="566" y="1"/>
                  </a:lnTo>
                  <a:lnTo>
                    <a:pt x="566" y="27"/>
                  </a:lnTo>
                  <a:lnTo>
                    <a:pt x="566" y="30"/>
                  </a:lnTo>
                  <a:lnTo>
                    <a:pt x="566" y="33"/>
                  </a:lnTo>
                  <a:lnTo>
                    <a:pt x="564" y="36"/>
                  </a:lnTo>
                  <a:lnTo>
                    <a:pt x="563" y="39"/>
                  </a:lnTo>
                  <a:lnTo>
                    <a:pt x="561" y="40"/>
                  </a:lnTo>
                  <a:lnTo>
                    <a:pt x="559" y="41"/>
                  </a:lnTo>
                  <a:lnTo>
                    <a:pt x="555" y="42"/>
                  </a:lnTo>
                  <a:lnTo>
                    <a:pt x="552" y="42"/>
                  </a:lnTo>
                  <a:close/>
                  <a:moveTo>
                    <a:pt x="600" y="41"/>
                  </a:moveTo>
                  <a:lnTo>
                    <a:pt x="596" y="41"/>
                  </a:lnTo>
                  <a:lnTo>
                    <a:pt x="596" y="24"/>
                  </a:lnTo>
                  <a:lnTo>
                    <a:pt x="595" y="22"/>
                  </a:lnTo>
                  <a:lnTo>
                    <a:pt x="595" y="20"/>
                  </a:lnTo>
                  <a:lnTo>
                    <a:pt x="595" y="19"/>
                  </a:lnTo>
                  <a:lnTo>
                    <a:pt x="595" y="18"/>
                  </a:lnTo>
                  <a:lnTo>
                    <a:pt x="594" y="17"/>
                  </a:lnTo>
                  <a:lnTo>
                    <a:pt x="593" y="16"/>
                  </a:lnTo>
                  <a:lnTo>
                    <a:pt x="592" y="16"/>
                  </a:lnTo>
                  <a:lnTo>
                    <a:pt x="589" y="16"/>
                  </a:lnTo>
                  <a:lnTo>
                    <a:pt x="588" y="16"/>
                  </a:lnTo>
                  <a:lnTo>
                    <a:pt x="586" y="17"/>
                  </a:lnTo>
                  <a:lnTo>
                    <a:pt x="584" y="18"/>
                  </a:lnTo>
                  <a:lnTo>
                    <a:pt x="582" y="19"/>
                  </a:lnTo>
                  <a:lnTo>
                    <a:pt x="582" y="41"/>
                  </a:lnTo>
                  <a:lnTo>
                    <a:pt x="577" y="4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2" y="14"/>
                  </a:lnTo>
                  <a:lnTo>
                    <a:pt x="584" y="13"/>
                  </a:lnTo>
                  <a:lnTo>
                    <a:pt x="586" y="12"/>
                  </a:lnTo>
                  <a:lnTo>
                    <a:pt x="588" y="11"/>
                  </a:lnTo>
                  <a:lnTo>
                    <a:pt x="592" y="11"/>
                  </a:lnTo>
                  <a:lnTo>
                    <a:pt x="595" y="11"/>
                  </a:lnTo>
                  <a:lnTo>
                    <a:pt x="598" y="13"/>
                  </a:lnTo>
                  <a:lnTo>
                    <a:pt x="600" y="17"/>
                  </a:lnTo>
                  <a:lnTo>
                    <a:pt x="600" y="22"/>
                  </a:lnTo>
                  <a:lnTo>
                    <a:pt x="600" y="41"/>
                  </a:lnTo>
                  <a:close/>
                  <a:moveTo>
                    <a:pt x="616" y="41"/>
                  </a:moveTo>
                  <a:lnTo>
                    <a:pt x="611" y="41"/>
                  </a:lnTo>
                  <a:lnTo>
                    <a:pt x="611" y="11"/>
                  </a:lnTo>
                  <a:lnTo>
                    <a:pt x="616" y="11"/>
                  </a:lnTo>
                  <a:lnTo>
                    <a:pt x="616" y="41"/>
                  </a:lnTo>
                  <a:close/>
                  <a:moveTo>
                    <a:pt x="616" y="7"/>
                  </a:moveTo>
                  <a:lnTo>
                    <a:pt x="610" y="7"/>
                  </a:lnTo>
                  <a:lnTo>
                    <a:pt x="610" y="1"/>
                  </a:lnTo>
                  <a:lnTo>
                    <a:pt x="616" y="1"/>
                  </a:lnTo>
                  <a:lnTo>
                    <a:pt x="616" y="7"/>
                  </a:lnTo>
                  <a:close/>
                  <a:moveTo>
                    <a:pt x="650" y="11"/>
                  </a:moveTo>
                  <a:lnTo>
                    <a:pt x="639" y="41"/>
                  </a:lnTo>
                  <a:lnTo>
                    <a:pt x="634" y="41"/>
                  </a:lnTo>
                  <a:lnTo>
                    <a:pt x="623" y="11"/>
                  </a:lnTo>
                  <a:lnTo>
                    <a:pt x="629" y="11"/>
                  </a:lnTo>
                  <a:lnTo>
                    <a:pt x="637" y="34"/>
                  </a:lnTo>
                  <a:lnTo>
                    <a:pt x="644" y="11"/>
                  </a:lnTo>
                  <a:lnTo>
                    <a:pt x="650" y="11"/>
                  </a:lnTo>
                  <a:close/>
                  <a:moveTo>
                    <a:pt x="670" y="42"/>
                  </a:moveTo>
                  <a:lnTo>
                    <a:pt x="666" y="42"/>
                  </a:lnTo>
                  <a:lnTo>
                    <a:pt x="663" y="41"/>
                  </a:lnTo>
                  <a:lnTo>
                    <a:pt x="661" y="40"/>
                  </a:lnTo>
                  <a:lnTo>
                    <a:pt x="659" y="38"/>
                  </a:lnTo>
                  <a:lnTo>
                    <a:pt x="656" y="35"/>
                  </a:lnTo>
                  <a:lnTo>
                    <a:pt x="655" y="33"/>
                  </a:lnTo>
                  <a:lnTo>
                    <a:pt x="655" y="30"/>
                  </a:lnTo>
                  <a:lnTo>
                    <a:pt x="654" y="27"/>
                  </a:lnTo>
                  <a:lnTo>
                    <a:pt x="655" y="23"/>
                  </a:lnTo>
                  <a:lnTo>
                    <a:pt x="655" y="20"/>
                  </a:lnTo>
                  <a:lnTo>
                    <a:pt x="656" y="18"/>
                  </a:lnTo>
                  <a:lnTo>
                    <a:pt x="659" y="14"/>
                  </a:lnTo>
                  <a:lnTo>
                    <a:pt x="661" y="13"/>
                  </a:lnTo>
                  <a:lnTo>
                    <a:pt x="663" y="12"/>
                  </a:lnTo>
                  <a:lnTo>
                    <a:pt x="665" y="11"/>
                  </a:lnTo>
                  <a:lnTo>
                    <a:pt x="668" y="11"/>
                  </a:lnTo>
                  <a:lnTo>
                    <a:pt x="671" y="11"/>
                  </a:lnTo>
                  <a:lnTo>
                    <a:pt x="673" y="11"/>
                  </a:lnTo>
                  <a:lnTo>
                    <a:pt x="675" y="12"/>
                  </a:lnTo>
                  <a:lnTo>
                    <a:pt x="677" y="14"/>
                  </a:lnTo>
                  <a:lnTo>
                    <a:pt x="678" y="16"/>
                  </a:lnTo>
                  <a:lnTo>
                    <a:pt x="679" y="18"/>
                  </a:lnTo>
                  <a:lnTo>
                    <a:pt x="679" y="21"/>
                  </a:lnTo>
                  <a:lnTo>
                    <a:pt x="681" y="24"/>
                  </a:lnTo>
                  <a:lnTo>
                    <a:pt x="681" y="27"/>
                  </a:lnTo>
                  <a:lnTo>
                    <a:pt x="660" y="27"/>
                  </a:lnTo>
                  <a:lnTo>
                    <a:pt x="661" y="31"/>
                  </a:lnTo>
                  <a:lnTo>
                    <a:pt x="662" y="34"/>
                  </a:lnTo>
                  <a:lnTo>
                    <a:pt x="665" y="36"/>
                  </a:lnTo>
                  <a:lnTo>
                    <a:pt x="670" y="38"/>
                  </a:lnTo>
                  <a:lnTo>
                    <a:pt x="671" y="38"/>
                  </a:lnTo>
                  <a:lnTo>
                    <a:pt x="673" y="38"/>
                  </a:lnTo>
                  <a:lnTo>
                    <a:pt x="674" y="36"/>
                  </a:lnTo>
                  <a:lnTo>
                    <a:pt x="675" y="36"/>
                  </a:lnTo>
                  <a:lnTo>
                    <a:pt x="677" y="35"/>
                  </a:lnTo>
                  <a:lnTo>
                    <a:pt x="678" y="35"/>
                  </a:lnTo>
                  <a:lnTo>
                    <a:pt x="678" y="34"/>
                  </a:lnTo>
                  <a:lnTo>
                    <a:pt x="679" y="34"/>
                  </a:lnTo>
                  <a:lnTo>
                    <a:pt x="679" y="34"/>
                  </a:lnTo>
                  <a:lnTo>
                    <a:pt x="679" y="40"/>
                  </a:lnTo>
                  <a:lnTo>
                    <a:pt x="678" y="40"/>
                  </a:lnTo>
                  <a:lnTo>
                    <a:pt x="677" y="40"/>
                  </a:lnTo>
                  <a:lnTo>
                    <a:pt x="676" y="41"/>
                  </a:lnTo>
                  <a:lnTo>
                    <a:pt x="675" y="41"/>
                  </a:lnTo>
                  <a:lnTo>
                    <a:pt x="674" y="42"/>
                  </a:lnTo>
                  <a:lnTo>
                    <a:pt x="673" y="42"/>
                  </a:lnTo>
                  <a:lnTo>
                    <a:pt x="671" y="42"/>
                  </a:lnTo>
                  <a:lnTo>
                    <a:pt x="670" y="42"/>
                  </a:lnTo>
                  <a:close/>
                  <a:moveTo>
                    <a:pt x="675" y="23"/>
                  </a:moveTo>
                  <a:lnTo>
                    <a:pt x="675" y="21"/>
                  </a:lnTo>
                  <a:lnTo>
                    <a:pt x="675" y="20"/>
                  </a:lnTo>
                  <a:lnTo>
                    <a:pt x="674" y="18"/>
                  </a:lnTo>
                  <a:lnTo>
                    <a:pt x="674" y="17"/>
                  </a:lnTo>
                  <a:lnTo>
                    <a:pt x="673" y="17"/>
                  </a:lnTo>
                  <a:lnTo>
                    <a:pt x="672" y="16"/>
                  </a:lnTo>
                  <a:lnTo>
                    <a:pt x="670" y="14"/>
                  </a:lnTo>
                  <a:lnTo>
                    <a:pt x="668" y="14"/>
                  </a:lnTo>
                  <a:lnTo>
                    <a:pt x="666" y="14"/>
                  </a:lnTo>
                  <a:lnTo>
                    <a:pt x="665" y="16"/>
                  </a:lnTo>
                  <a:lnTo>
                    <a:pt x="663" y="17"/>
                  </a:lnTo>
                  <a:lnTo>
                    <a:pt x="662" y="17"/>
                  </a:lnTo>
                  <a:lnTo>
                    <a:pt x="661" y="19"/>
                  </a:lnTo>
                  <a:lnTo>
                    <a:pt x="661" y="20"/>
                  </a:lnTo>
                  <a:lnTo>
                    <a:pt x="660" y="21"/>
                  </a:lnTo>
                  <a:lnTo>
                    <a:pt x="660" y="23"/>
                  </a:lnTo>
                  <a:lnTo>
                    <a:pt x="675" y="23"/>
                  </a:lnTo>
                  <a:close/>
                  <a:moveTo>
                    <a:pt x="705" y="17"/>
                  </a:moveTo>
                  <a:lnTo>
                    <a:pt x="704" y="17"/>
                  </a:lnTo>
                  <a:lnTo>
                    <a:pt x="704" y="17"/>
                  </a:lnTo>
                  <a:lnTo>
                    <a:pt x="703" y="17"/>
                  </a:lnTo>
                  <a:lnTo>
                    <a:pt x="703" y="17"/>
                  </a:lnTo>
                  <a:lnTo>
                    <a:pt x="701" y="17"/>
                  </a:lnTo>
                  <a:lnTo>
                    <a:pt x="699" y="17"/>
                  </a:lnTo>
                  <a:lnTo>
                    <a:pt x="697" y="18"/>
                  </a:lnTo>
                  <a:lnTo>
                    <a:pt x="696" y="19"/>
                  </a:lnTo>
                  <a:lnTo>
                    <a:pt x="694" y="20"/>
                  </a:lnTo>
                  <a:lnTo>
                    <a:pt x="694" y="41"/>
                  </a:lnTo>
                  <a:lnTo>
                    <a:pt x="688" y="41"/>
                  </a:lnTo>
                  <a:lnTo>
                    <a:pt x="688" y="11"/>
                  </a:lnTo>
                  <a:lnTo>
                    <a:pt x="694" y="11"/>
                  </a:lnTo>
                  <a:lnTo>
                    <a:pt x="694" y="16"/>
                  </a:lnTo>
                  <a:lnTo>
                    <a:pt x="696" y="13"/>
                  </a:lnTo>
                  <a:lnTo>
                    <a:pt x="698" y="12"/>
                  </a:lnTo>
                  <a:lnTo>
                    <a:pt x="700" y="12"/>
                  </a:lnTo>
                  <a:lnTo>
                    <a:pt x="703" y="11"/>
                  </a:lnTo>
                  <a:lnTo>
                    <a:pt x="703" y="11"/>
                  </a:lnTo>
                  <a:lnTo>
                    <a:pt x="704" y="11"/>
                  </a:lnTo>
                  <a:lnTo>
                    <a:pt x="704" y="11"/>
                  </a:lnTo>
                  <a:lnTo>
                    <a:pt x="705" y="11"/>
                  </a:lnTo>
                  <a:lnTo>
                    <a:pt x="705" y="17"/>
                  </a:lnTo>
                  <a:close/>
                  <a:moveTo>
                    <a:pt x="720" y="42"/>
                  </a:moveTo>
                  <a:lnTo>
                    <a:pt x="717" y="42"/>
                  </a:lnTo>
                  <a:lnTo>
                    <a:pt x="714" y="41"/>
                  </a:lnTo>
                  <a:lnTo>
                    <a:pt x="711" y="40"/>
                  </a:lnTo>
                  <a:lnTo>
                    <a:pt x="710" y="40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0" y="34"/>
                  </a:lnTo>
                  <a:lnTo>
                    <a:pt x="711" y="35"/>
                  </a:lnTo>
                  <a:lnTo>
                    <a:pt x="712" y="35"/>
                  </a:lnTo>
                  <a:lnTo>
                    <a:pt x="714" y="36"/>
                  </a:lnTo>
                  <a:lnTo>
                    <a:pt x="716" y="36"/>
                  </a:lnTo>
                  <a:lnTo>
                    <a:pt x="717" y="38"/>
                  </a:lnTo>
                  <a:lnTo>
                    <a:pt x="718" y="38"/>
                  </a:lnTo>
                  <a:lnTo>
                    <a:pt x="720" y="38"/>
                  </a:lnTo>
                  <a:lnTo>
                    <a:pt x="721" y="38"/>
                  </a:lnTo>
                  <a:lnTo>
                    <a:pt x="722" y="38"/>
                  </a:lnTo>
                  <a:lnTo>
                    <a:pt x="723" y="38"/>
                  </a:lnTo>
                  <a:lnTo>
                    <a:pt x="725" y="36"/>
                  </a:lnTo>
                  <a:lnTo>
                    <a:pt x="726" y="36"/>
                  </a:lnTo>
                  <a:lnTo>
                    <a:pt x="726" y="35"/>
                  </a:lnTo>
                  <a:lnTo>
                    <a:pt x="726" y="34"/>
                  </a:lnTo>
                  <a:lnTo>
                    <a:pt x="726" y="33"/>
                  </a:lnTo>
                  <a:lnTo>
                    <a:pt x="726" y="32"/>
                  </a:lnTo>
                  <a:lnTo>
                    <a:pt x="726" y="31"/>
                  </a:lnTo>
                  <a:lnTo>
                    <a:pt x="723" y="30"/>
                  </a:lnTo>
                  <a:lnTo>
                    <a:pt x="721" y="29"/>
                  </a:lnTo>
                  <a:lnTo>
                    <a:pt x="720" y="29"/>
                  </a:lnTo>
                  <a:lnTo>
                    <a:pt x="719" y="29"/>
                  </a:lnTo>
                  <a:lnTo>
                    <a:pt x="718" y="29"/>
                  </a:lnTo>
                  <a:lnTo>
                    <a:pt x="717" y="28"/>
                  </a:lnTo>
                  <a:lnTo>
                    <a:pt x="714" y="27"/>
                  </a:lnTo>
                  <a:lnTo>
                    <a:pt x="711" y="24"/>
                  </a:lnTo>
                  <a:lnTo>
                    <a:pt x="710" y="22"/>
                  </a:lnTo>
                  <a:lnTo>
                    <a:pt x="710" y="20"/>
                  </a:lnTo>
                  <a:lnTo>
                    <a:pt x="710" y="17"/>
                  </a:lnTo>
                  <a:lnTo>
                    <a:pt x="712" y="13"/>
                  </a:lnTo>
                  <a:lnTo>
                    <a:pt x="717" y="11"/>
                  </a:lnTo>
                  <a:lnTo>
                    <a:pt x="721" y="11"/>
                  </a:lnTo>
                  <a:lnTo>
                    <a:pt x="723" y="11"/>
                  </a:lnTo>
                  <a:lnTo>
                    <a:pt x="726" y="11"/>
                  </a:lnTo>
                  <a:lnTo>
                    <a:pt x="728" y="12"/>
                  </a:lnTo>
                  <a:lnTo>
                    <a:pt x="730" y="13"/>
                  </a:lnTo>
                  <a:lnTo>
                    <a:pt x="730" y="18"/>
                  </a:lnTo>
                  <a:lnTo>
                    <a:pt x="730" y="18"/>
                  </a:lnTo>
                  <a:lnTo>
                    <a:pt x="728" y="17"/>
                  </a:lnTo>
                  <a:lnTo>
                    <a:pt x="726" y="16"/>
                  </a:lnTo>
                  <a:lnTo>
                    <a:pt x="723" y="16"/>
                  </a:lnTo>
                  <a:lnTo>
                    <a:pt x="721" y="16"/>
                  </a:lnTo>
                  <a:lnTo>
                    <a:pt x="719" y="16"/>
                  </a:lnTo>
                  <a:lnTo>
                    <a:pt x="717" y="16"/>
                  </a:lnTo>
                  <a:lnTo>
                    <a:pt x="716" y="18"/>
                  </a:lnTo>
                  <a:lnTo>
                    <a:pt x="715" y="19"/>
                  </a:lnTo>
                  <a:lnTo>
                    <a:pt x="716" y="21"/>
                  </a:lnTo>
                  <a:lnTo>
                    <a:pt x="716" y="22"/>
                  </a:lnTo>
                  <a:lnTo>
                    <a:pt x="717" y="23"/>
                  </a:lnTo>
                  <a:lnTo>
                    <a:pt x="719" y="23"/>
                  </a:lnTo>
                  <a:lnTo>
                    <a:pt x="720" y="23"/>
                  </a:lnTo>
                  <a:lnTo>
                    <a:pt x="721" y="24"/>
                  </a:lnTo>
                  <a:lnTo>
                    <a:pt x="723" y="24"/>
                  </a:lnTo>
                  <a:lnTo>
                    <a:pt x="725" y="24"/>
                  </a:lnTo>
                  <a:lnTo>
                    <a:pt x="728" y="25"/>
                  </a:lnTo>
                  <a:lnTo>
                    <a:pt x="730" y="28"/>
                  </a:lnTo>
                  <a:lnTo>
                    <a:pt x="731" y="30"/>
                  </a:lnTo>
                  <a:lnTo>
                    <a:pt x="731" y="33"/>
                  </a:lnTo>
                  <a:lnTo>
                    <a:pt x="731" y="34"/>
                  </a:lnTo>
                  <a:lnTo>
                    <a:pt x="730" y="36"/>
                  </a:lnTo>
                  <a:lnTo>
                    <a:pt x="730" y="38"/>
                  </a:lnTo>
                  <a:lnTo>
                    <a:pt x="728" y="39"/>
                  </a:lnTo>
                  <a:lnTo>
                    <a:pt x="727" y="41"/>
                  </a:lnTo>
                  <a:lnTo>
                    <a:pt x="725" y="41"/>
                  </a:lnTo>
                  <a:lnTo>
                    <a:pt x="722" y="42"/>
                  </a:lnTo>
                  <a:lnTo>
                    <a:pt x="720" y="42"/>
                  </a:lnTo>
                  <a:close/>
                  <a:moveTo>
                    <a:pt x="744" y="41"/>
                  </a:moveTo>
                  <a:lnTo>
                    <a:pt x="740" y="41"/>
                  </a:lnTo>
                  <a:lnTo>
                    <a:pt x="740" y="11"/>
                  </a:lnTo>
                  <a:lnTo>
                    <a:pt x="744" y="11"/>
                  </a:lnTo>
                  <a:lnTo>
                    <a:pt x="744" y="41"/>
                  </a:lnTo>
                  <a:close/>
                  <a:moveTo>
                    <a:pt x="744" y="7"/>
                  </a:moveTo>
                  <a:lnTo>
                    <a:pt x="739" y="7"/>
                  </a:lnTo>
                  <a:lnTo>
                    <a:pt x="739" y="1"/>
                  </a:lnTo>
                  <a:lnTo>
                    <a:pt x="744" y="1"/>
                  </a:lnTo>
                  <a:lnTo>
                    <a:pt x="744" y="7"/>
                  </a:lnTo>
                  <a:close/>
                  <a:moveTo>
                    <a:pt x="764" y="42"/>
                  </a:moveTo>
                  <a:lnTo>
                    <a:pt x="761" y="41"/>
                  </a:lnTo>
                  <a:lnTo>
                    <a:pt x="758" y="40"/>
                  </a:lnTo>
                  <a:lnTo>
                    <a:pt x="756" y="36"/>
                  </a:lnTo>
                  <a:lnTo>
                    <a:pt x="755" y="32"/>
                  </a:lnTo>
                  <a:lnTo>
                    <a:pt x="755" y="16"/>
                  </a:lnTo>
                  <a:lnTo>
                    <a:pt x="752" y="16"/>
                  </a:lnTo>
                  <a:lnTo>
                    <a:pt x="752" y="11"/>
                  </a:lnTo>
                  <a:lnTo>
                    <a:pt x="755" y="11"/>
                  </a:lnTo>
                  <a:lnTo>
                    <a:pt x="755" y="3"/>
                  </a:lnTo>
                  <a:lnTo>
                    <a:pt x="761" y="3"/>
                  </a:lnTo>
                  <a:lnTo>
                    <a:pt x="761" y="11"/>
                  </a:lnTo>
                  <a:lnTo>
                    <a:pt x="770" y="11"/>
                  </a:lnTo>
                  <a:lnTo>
                    <a:pt x="770" y="16"/>
                  </a:lnTo>
                  <a:lnTo>
                    <a:pt x="761" y="16"/>
                  </a:lnTo>
                  <a:lnTo>
                    <a:pt x="761" y="30"/>
                  </a:lnTo>
                  <a:lnTo>
                    <a:pt x="761" y="32"/>
                  </a:lnTo>
                  <a:lnTo>
                    <a:pt x="761" y="33"/>
                  </a:lnTo>
                  <a:lnTo>
                    <a:pt x="761" y="34"/>
                  </a:lnTo>
                  <a:lnTo>
                    <a:pt x="761" y="35"/>
                  </a:lnTo>
                  <a:lnTo>
                    <a:pt x="762" y="36"/>
                  </a:lnTo>
                  <a:lnTo>
                    <a:pt x="763" y="36"/>
                  </a:lnTo>
                  <a:lnTo>
                    <a:pt x="764" y="38"/>
                  </a:lnTo>
                  <a:lnTo>
                    <a:pt x="765" y="38"/>
                  </a:lnTo>
                  <a:lnTo>
                    <a:pt x="766" y="38"/>
                  </a:lnTo>
                  <a:lnTo>
                    <a:pt x="767" y="38"/>
                  </a:lnTo>
                  <a:lnTo>
                    <a:pt x="768" y="36"/>
                  </a:lnTo>
                  <a:lnTo>
                    <a:pt x="770" y="36"/>
                  </a:lnTo>
                  <a:lnTo>
                    <a:pt x="770" y="36"/>
                  </a:lnTo>
                  <a:lnTo>
                    <a:pt x="770" y="41"/>
                  </a:lnTo>
                  <a:lnTo>
                    <a:pt x="768" y="41"/>
                  </a:lnTo>
                  <a:lnTo>
                    <a:pt x="766" y="42"/>
                  </a:lnTo>
                  <a:lnTo>
                    <a:pt x="765" y="42"/>
                  </a:lnTo>
                  <a:lnTo>
                    <a:pt x="764" y="42"/>
                  </a:lnTo>
                  <a:close/>
                  <a:moveTo>
                    <a:pt x="799" y="11"/>
                  </a:moveTo>
                  <a:lnTo>
                    <a:pt x="784" y="52"/>
                  </a:lnTo>
                  <a:lnTo>
                    <a:pt x="778" y="52"/>
                  </a:lnTo>
                  <a:lnTo>
                    <a:pt x="784" y="40"/>
                  </a:lnTo>
                  <a:lnTo>
                    <a:pt x="773" y="11"/>
                  </a:lnTo>
                  <a:lnTo>
                    <a:pt x="778" y="11"/>
                  </a:lnTo>
                  <a:lnTo>
                    <a:pt x="786" y="33"/>
                  </a:lnTo>
                  <a:lnTo>
                    <a:pt x="795" y="11"/>
                  </a:lnTo>
                  <a:lnTo>
                    <a:pt x="799" y="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51">
              <a:extLst>
                <a:ext uri="{FF2B5EF4-FFF2-40B4-BE49-F238E27FC236}">
                  <a16:creationId xmlns:a16="http://schemas.microsoft.com/office/drawing/2014/main" id="{7F160BE2-58C0-4656-A338-B81B1F83A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5014913"/>
              <a:ext cx="66675" cy="69850"/>
            </a:xfrm>
            <a:custGeom>
              <a:avLst/>
              <a:gdLst>
                <a:gd name="T0" fmla="*/ 99 w 125"/>
                <a:gd name="T1" fmla="*/ 1 h 131"/>
                <a:gd name="T2" fmla="*/ 103 w 125"/>
                <a:gd name="T3" fmla="*/ 4 h 131"/>
                <a:gd name="T4" fmla="*/ 106 w 125"/>
                <a:gd name="T5" fmla="*/ 11 h 131"/>
                <a:gd name="T6" fmla="*/ 104 w 125"/>
                <a:gd name="T7" fmla="*/ 16 h 131"/>
                <a:gd name="T8" fmla="*/ 100 w 125"/>
                <a:gd name="T9" fmla="*/ 24 h 131"/>
                <a:gd name="T10" fmla="*/ 95 w 125"/>
                <a:gd name="T11" fmla="*/ 35 h 131"/>
                <a:gd name="T12" fmla="*/ 97 w 125"/>
                <a:gd name="T13" fmla="*/ 41 h 131"/>
                <a:gd name="T14" fmla="*/ 100 w 125"/>
                <a:gd name="T15" fmla="*/ 39 h 131"/>
                <a:gd name="T16" fmla="*/ 109 w 125"/>
                <a:gd name="T17" fmla="*/ 38 h 131"/>
                <a:gd name="T18" fmla="*/ 117 w 125"/>
                <a:gd name="T19" fmla="*/ 41 h 131"/>
                <a:gd name="T20" fmla="*/ 115 w 125"/>
                <a:gd name="T21" fmla="*/ 44 h 131"/>
                <a:gd name="T22" fmla="*/ 108 w 125"/>
                <a:gd name="T23" fmla="*/ 49 h 131"/>
                <a:gd name="T24" fmla="*/ 93 w 125"/>
                <a:gd name="T25" fmla="*/ 54 h 131"/>
                <a:gd name="T26" fmla="*/ 84 w 125"/>
                <a:gd name="T27" fmla="*/ 59 h 131"/>
                <a:gd name="T28" fmla="*/ 75 w 125"/>
                <a:gd name="T29" fmla="*/ 72 h 131"/>
                <a:gd name="T30" fmla="*/ 87 w 125"/>
                <a:gd name="T31" fmla="*/ 89 h 131"/>
                <a:gd name="T32" fmla="*/ 107 w 125"/>
                <a:gd name="T33" fmla="*/ 100 h 131"/>
                <a:gd name="T34" fmla="*/ 119 w 125"/>
                <a:gd name="T35" fmla="*/ 101 h 131"/>
                <a:gd name="T36" fmla="*/ 124 w 125"/>
                <a:gd name="T37" fmla="*/ 102 h 131"/>
                <a:gd name="T38" fmla="*/ 124 w 125"/>
                <a:gd name="T39" fmla="*/ 103 h 131"/>
                <a:gd name="T40" fmla="*/ 119 w 125"/>
                <a:gd name="T41" fmla="*/ 107 h 131"/>
                <a:gd name="T42" fmla="*/ 111 w 125"/>
                <a:gd name="T43" fmla="*/ 111 h 131"/>
                <a:gd name="T44" fmla="*/ 104 w 125"/>
                <a:gd name="T45" fmla="*/ 116 h 131"/>
                <a:gd name="T46" fmla="*/ 92 w 125"/>
                <a:gd name="T47" fmla="*/ 113 h 131"/>
                <a:gd name="T48" fmla="*/ 85 w 125"/>
                <a:gd name="T49" fmla="*/ 102 h 131"/>
                <a:gd name="T50" fmla="*/ 78 w 125"/>
                <a:gd name="T51" fmla="*/ 91 h 131"/>
                <a:gd name="T52" fmla="*/ 73 w 125"/>
                <a:gd name="T53" fmla="*/ 83 h 131"/>
                <a:gd name="T54" fmla="*/ 64 w 125"/>
                <a:gd name="T55" fmla="*/ 89 h 131"/>
                <a:gd name="T56" fmla="*/ 51 w 125"/>
                <a:gd name="T57" fmla="*/ 103 h 131"/>
                <a:gd name="T58" fmla="*/ 36 w 125"/>
                <a:gd name="T59" fmla="*/ 114 h 131"/>
                <a:gd name="T60" fmla="*/ 22 w 125"/>
                <a:gd name="T61" fmla="*/ 123 h 131"/>
                <a:gd name="T62" fmla="*/ 9 w 125"/>
                <a:gd name="T63" fmla="*/ 130 h 131"/>
                <a:gd name="T64" fmla="*/ 0 w 125"/>
                <a:gd name="T65" fmla="*/ 130 h 131"/>
                <a:gd name="T66" fmla="*/ 10 w 125"/>
                <a:gd name="T67" fmla="*/ 124 h 131"/>
                <a:gd name="T68" fmla="*/ 28 w 125"/>
                <a:gd name="T69" fmla="*/ 109 h 131"/>
                <a:gd name="T70" fmla="*/ 45 w 125"/>
                <a:gd name="T71" fmla="*/ 89 h 131"/>
                <a:gd name="T72" fmla="*/ 59 w 125"/>
                <a:gd name="T73" fmla="*/ 69 h 131"/>
                <a:gd name="T74" fmla="*/ 59 w 125"/>
                <a:gd name="T75" fmla="*/ 58 h 131"/>
                <a:gd name="T76" fmla="*/ 51 w 125"/>
                <a:gd name="T77" fmla="*/ 49 h 131"/>
                <a:gd name="T78" fmla="*/ 50 w 125"/>
                <a:gd name="T79" fmla="*/ 45 h 131"/>
                <a:gd name="T80" fmla="*/ 56 w 125"/>
                <a:gd name="T81" fmla="*/ 47 h 131"/>
                <a:gd name="T82" fmla="*/ 68 w 125"/>
                <a:gd name="T83" fmla="*/ 46 h 131"/>
                <a:gd name="T84" fmla="*/ 78 w 125"/>
                <a:gd name="T85" fmla="*/ 38 h 131"/>
                <a:gd name="T86" fmla="*/ 85 w 125"/>
                <a:gd name="T87" fmla="*/ 25 h 131"/>
                <a:gd name="T88" fmla="*/ 90 w 125"/>
                <a:gd name="T89" fmla="*/ 14 h 131"/>
                <a:gd name="T90" fmla="*/ 93 w 125"/>
                <a:gd name="T91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31">
                  <a:moveTo>
                    <a:pt x="95" y="0"/>
                  </a:moveTo>
                  <a:lnTo>
                    <a:pt x="99" y="1"/>
                  </a:lnTo>
                  <a:lnTo>
                    <a:pt x="101" y="2"/>
                  </a:lnTo>
                  <a:lnTo>
                    <a:pt x="103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14"/>
                  </a:lnTo>
                  <a:lnTo>
                    <a:pt x="104" y="16"/>
                  </a:lnTo>
                  <a:lnTo>
                    <a:pt x="102" y="19"/>
                  </a:lnTo>
                  <a:lnTo>
                    <a:pt x="100" y="24"/>
                  </a:lnTo>
                  <a:lnTo>
                    <a:pt x="98" y="30"/>
                  </a:lnTo>
                  <a:lnTo>
                    <a:pt x="95" y="35"/>
                  </a:lnTo>
                  <a:lnTo>
                    <a:pt x="92" y="42"/>
                  </a:lnTo>
                  <a:lnTo>
                    <a:pt x="97" y="41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0" y="38"/>
                  </a:lnTo>
                  <a:lnTo>
                    <a:pt x="109" y="38"/>
                  </a:lnTo>
                  <a:lnTo>
                    <a:pt x="117" y="39"/>
                  </a:lnTo>
                  <a:lnTo>
                    <a:pt x="117" y="41"/>
                  </a:lnTo>
                  <a:lnTo>
                    <a:pt x="117" y="42"/>
                  </a:lnTo>
                  <a:lnTo>
                    <a:pt x="115" y="44"/>
                  </a:lnTo>
                  <a:lnTo>
                    <a:pt x="113" y="46"/>
                  </a:lnTo>
                  <a:lnTo>
                    <a:pt x="108" y="49"/>
                  </a:lnTo>
                  <a:lnTo>
                    <a:pt x="100" y="53"/>
                  </a:lnTo>
                  <a:lnTo>
                    <a:pt x="93" y="54"/>
                  </a:lnTo>
                  <a:lnTo>
                    <a:pt x="88" y="56"/>
                  </a:lnTo>
                  <a:lnTo>
                    <a:pt x="84" y="59"/>
                  </a:lnTo>
                  <a:lnTo>
                    <a:pt x="79" y="66"/>
                  </a:lnTo>
                  <a:lnTo>
                    <a:pt x="75" y="72"/>
                  </a:lnTo>
                  <a:lnTo>
                    <a:pt x="73" y="78"/>
                  </a:lnTo>
                  <a:lnTo>
                    <a:pt x="87" y="89"/>
                  </a:lnTo>
                  <a:lnTo>
                    <a:pt x="101" y="99"/>
                  </a:lnTo>
                  <a:lnTo>
                    <a:pt x="107" y="100"/>
                  </a:lnTo>
                  <a:lnTo>
                    <a:pt x="112" y="101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24" y="102"/>
                  </a:lnTo>
                  <a:lnTo>
                    <a:pt x="125" y="103"/>
                  </a:lnTo>
                  <a:lnTo>
                    <a:pt x="124" y="103"/>
                  </a:lnTo>
                  <a:lnTo>
                    <a:pt x="124" y="104"/>
                  </a:lnTo>
                  <a:lnTo>
                    <a:pt x="119" y="107"/>
                  </a:lnTo>
                  <a:lnTo>
                    <a:pt x="113" y="109"/>
                  </a:lnTo>
                  <a:lnTo>
                    <a:pt x="111" y="111"/>
                  </a:lnTo>
                  <a:lnTo>
                    <a:pt x="109" y="114"/>
                  </a:lnTo>
                  <a:lnTo>
                    <a:pt x="104" y="116"/>
                  </a:lnTo>
                  <a:lnTo>
                    <a:pt x="97" y="116"/>
                  </a:lnTo>
                  <a:lnTo>
                    <a:pt x="92" y="113"/>
                  </a:lnTo>
                  <a:lnTo>
                    <a:pt x="88" y="110"/>
                  </a:lnTo>
                  <a:lnTo>
                    <a:pt x="85" y="102"/>
                  </a:lnTo>
                  <a:lnTo>
                    <a:pt x="81" y="94"/>
                  </a:lnTo>
                  <a:lnTo>
                    <a:pt x="78" y="91"/>
                  </a:lnTo>
                  <a:lnTo>
                    <a:pt x="75" y="87"/>
                  </a:lnTo>
                  <a:lnTo>
                    <a:pt x="73" y="83"/>
                  </a:lnTo>
                  <a:lnTo>
                    <a:pt x="69" y="81"/>
                  </a:lnTo>
                  <a:lnTo>
                    <a:pt x="64" y="89"/>
                  </a:lnTo>
                  <a:lnTo>
                    <a:pt x="57" y="96"/>
                  </a:lnTo>
                  <a:lnTo>
                    <a:pt x="51" y="103"/>
                  </a:lnTo>
                  <a:lnTo>
                    <a:pt x="44" y="109"/>
                  </a:lnTo>
                  <a:lnTo>
                    <a:pt x="36" y="114"/>
                  </a:lnTo>
                  <a:lnTo>
                    <a:pt x="28" y="120"/>
                  </a:lnTo>
                  <a:lnTo>
                    <a:pt x="22" y="123"/>
                  </a:lnTo>
                  <a:lnTo>
                    <a:pt x="15" y="127"/>
                  </a:lnTo>
                  <a:lnTo>
                    <a:pt x="9" y="130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10" y="124"/>
                  </a:lnTo>
                  <a:lnTo>
                    <a:pt x="18" y="118"/>
                  </a:lnTo>
                  <a:lnTo>
                    <a:pt x="28" y="109"/>
                  </a:lnTo>
                  <a:lnTo>
                    <a:pt x="37" y="100"/>
                  </a:lnTo>
                  <a:lnTo>
                    <a:pt x="45" y="89"/>
                  </a:lnTo>
                  <a:lnTo>
                    <a:pt x="53" y="78"/>
                  </a:lnTo>
                  <a:lnTo>
                    <a:pt x="59" y="69"/>
                  </a:lnTo>
                  <a:lnTo>
                    <a:pt x="64" y="59"/>
                  </a:lnTo>
                  <a:lnTo>
                    <a:pt x="59" y="58"/>
                  </a:lnTo>
                  <a:lnTo>
                    <a:pt x="55" y="54"/>
                  </a:lnTo>
                  <a:lnTo>
                    <a:pt x="51" y="49"/>
                  </a:lnTo>
                  <a:lnTo>
                    <a:pt x="48" y="45"/>
                  </a:lnTo>
                  <a:lnTo>
                    <a:pt x="50" y="45"/>
                  </a:lnTo>
                  <a:lnTo>
                    <a:pt x="52" y="45"/>
                  </a:lnTo>
                  <a:lnTo>
                    <a:pt x="56" y="47"/>
                  </a:lnTo>
                  <a:lnTo>
                    <a:pt x="63" y="47"/>
                  </a:lnTo>
                  <a:lnTo>
                    <a:pt x="68" y="46"/>
                  </a:lnTo>
                  <a:lnTo>
                    <a:pt x="75" y="45"/>
                  </a:lnTo>
                  <a:lnTo>
                    <a:pt x="78" y="38"/>
                  </a:lnTo>
                  <a:lnTo>
                    <a:pt x="82" y="32"/>
                  </a:lnTo>
                  <a:lnTo>
                    <a:pt x="85" y="25"/>
                  </a:lnTo>
                  <a:lnTo>
                    <a:pt x="88" y="19"/>
                  </a:lnTo>
                  <a:lnTo>
                    <a:pt x="90" y="14"/>
                  </a:lnTo>
                  <a:lnTo>
                    <a:pt x="92" y="10"/>
                  </a:lnTo>
                  <a:lnTo>
                    <a:pt x="93" y="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252">
              <a:extLst>
                <a:ext uri="{FF2B5EF4-FFF2-40B4-BE49-F238E27FC236}">
                  <a16:creationId xmlns:a16="http://schemas.microsoft.com/office/drawing/2014/main" id="{2BCF063A-3CEE-46A5-9C46-BB23018B6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5013325"/>
              <a:ext cx="33338" cy="15875"/>
            </a:xfrm>
            <a:custGeom>
              <a:avLst/>
              <a:gdLst>
                <a:gd name="T0" fmla="*/ 11 w 63"/>
                <a:gd name="T1" fmla="*/ 0 h 31"/>
                <a:gd name="T2" fmla="*/ 18 w 63"/>
                <a:gd name="T3" fmla="*/ 0 h 31"/>
                <a:gd name="T4" fmla="*/ 24 w 63"/>
                <a:gd name="T5" fmla="*/ 2 h 31"/>
                <a:gd name="T6" fmla="*/ 30 w 63"/>
                <a:gd name="T7" fmla="*/ 5 h 31"/>
                <a:gd name="T8" fmla="*/ 33 w 63"/>
                <a:gd name="T9" fmla="*/ 8 h 31"/>
                <a:gd name="T10" fmla="*/ 34 w 63"/>
                <a:gd name="T11" fmla="*/ 12 h 31"/>
                <a:gd name="T12" fmla="*/ 34 w 63"/>
                <a:gd name="T13" fmla="*/ 15 h 31"/>
                <a:gd name="T14" fmla="*/ 41 w 63"/>
                <a:gd name="T15" fmla="*/ 14 h 31"/>
                <a:gd name="T16" fmla="*/ 46 w 63"/>
                <a:gd name="T17" fmla="*/ 13 h 31"/>
                <a:gd name="T18" fmla="*/ 46 w 63"/>
                <a:gd name="T19" fmla="*/ 12 h 31"/>
                <a:gd name="T20" fmla="*/ 47 w 63"/>
                <a:gd name="T21" fmla="*/ 11 h 31"/>
                <a:gd name="T22" fmla="*/ 54 w 63"/>
                <a:gd name="T23" fmla="*/ 11 h 31"/>
                <a:gd name="T24" fmla="*/ 60 w 63"/>
                <a:gd name="T25" fmla="*/ 11 h 31"/>
                <a:gd name="T26" fmla="*/ 62 w 63"/>
                <a:gd name="T27" fmla="*/ 13 h 31"/>
                <a:gd name="T28" fmla="*/ 63 w 63"/>
                <a:gd name="T29" fmla="*/ 16 h 31"/>
                <a:gd name="T30" fmla="*/ 62 w 63"/>
                <a:gd name="T31" fmla="*/ 16 h 31"/>
                <a:gd name="T32" fmla="*/ 60 w 63"/>
                <a:gd name="T33" fmla="*/ 17 h 31"/>
                <a:gd name="T34" fmla="*/ 52 w 63"/>
                <a:gd name="T35" fmla="*/ 19 h 31"/>
                <a:gd name="T36" fmla="*/ 44 w 63"/>
                <a:gd name="T37" fmla="*/ 24 h 31"/>
                <a:gd name="T38" fmla="*/ 36 w 63"/>
                <a:gd name="T39" fmla="*/ 27 h 31"/>
                <a:gd name="T40" fmla="*/ 28 w 63"/>
                <a:gd name="T41" fmla="*/ 29 h 31"/>
                <a:gd name="T42" fmla="*/ 28 w 63"/>
                <a:gd name="T43" fmla="*/ 28 h 31"/>
                <a:gd name="T44" fmla="*/ 28 w 63"/>
                <a:gd name="T45" fmla="*/ 27 h 31"/>
                <a:gd name="T46" fmla="*/ 29 w 63"/>
                <a:gd name="T47" fmla="*/ 26 h 31"/>
                <a:gd name="T48" fmla="*/ 31 w 63"/>
                <a:gd name="T49" fmla="*/ 25 h 31"/>
                <a:gd name="T50" fmla="*/ 31 w 63"/>
                <a:gd name="T51" fmla="*/ 25 h 31"/>
                <a:gd name="T52" fmla="*/ 31 w 63"/>
                <a:gd name="T53" fmla="*/ 25 h 31"/>
                <a:gd name="T54" fmla="*/ 30 w 63"/>
                <a:gd name="T55" fmla="*/ 25 h 31"/>
                <a:gd name="T56" fmla="*/ 30 w 63"/>
                <a:gd name="T57" fmla="*/ 25 h 31"/>
                <a:gd name="T58" fmla="*/ 26 w 63"/>
                <a:gd name="T59" fmla="*/ 26 h 31"/>
                <a:gd name="T60" fmla="*/ 24 w 63"/>
                <a:gd name="T61" fmla="*/ 26 h 31"/>
                <a:gd name="T62" fmla="*/ 13 w 63"/>
                <a:gd name="T63" fmla="*/ 29 h 31"/>
                <a:gd name="T64" fmla="*/ 0 w 63"/>
                <a:gd name="T65" fmla="*/ 31 h 31"/>
                <a:gd name="T66" fmla="*/ 0 w 63"/>
                <a:gd name="T67" fmla="*/ 30 h 31"/>
                <a:gd name="T68" fmla="*/ 0 w 63"/>
                <a:gd name="T69" fmla="*/ 29 h 31"/>
                <a:gd name="T70" fmla="*/ 6 w 63"/>
                <a:gd name="T71" fmla="*/ 27 h 31"/>
                <a:gd name="T72" fmla="*/ 11 w 63"/>
                <a:gd name="T73" fmla="*/ 24 h 31"/>
                <a:gd name="T74" fmla="*/ 13 w 63"/>
                <a:gd name="T75" fmla="*/ 21 h 31"/>
                <a:gd name="T76" fmla="*/ 15 w 63"/>
                <a:gd name="T77" fmla="*/ 18 h 31"/>
                <a:gd name="T78" fmla="*/ 17 w 63"/>
                <a:gd name="T79" fmla="*/ 15 h 31"/>
                <a:gd name="T80" fmla="*/ 17 w 63"/>
                <a:gd name="T81" fmla="*/ 12 h 31"/>
                <a:gd name="T82" fmla="*/ 13 w 63"/>
                <a:gd name="T83" fmla="*/ 6 h 31"/>
                <a:gd name="T84" fmla="*/ 11 w 63"/>
                <a:gd name="T8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" h="31">
                  <a:moveTo>
                    <a:pt x="11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5"/>
                  </a:lnTo>
                  <a:lnTo>
                    <a:pt x="33" y="8"/>
                  </a:lnTo>
                  <a:lnTo>
                    <a:pt x="34" y="12"/>
                  </a:lnTo>
                  <a:lnTo>
                    <a:pt x="34" y="15"/>
                  </a:lnTo>
                  <a:lnTo>
                    <a:pt x="41" y="14"/>
                  </a:lnTo>
                  <a:lnTo>
                    <a:pt x="46" y="13"/>
                  </a:lnTo>
                  <a:lnTo>
                    <a:pt x="46" y="12"/>
                  </a:lnTo>
                  <a:lnTo>
                    <a:pt x="47" y="11"/>
                  </a:lnTo>
                  <a:lnTo>
                    <a:pt x="54" y="11"/>
                  </a:lnTo>
                  <a:lnTo>
                    <a:pt x="60" y="11"/>
                  </a:lnTo>
                  <a:lnTo>
                    <a:pt x="62" y="13"/>
                  </a:lnTo>
                  <a:lnTo>
                    <a:pt x="63" y="16"/>
                  </a:lnTo>
                  <a:lnTo>
                    <a:pt x="62" y="16"/>
                  </a:lnTo>
                  <a:lnTo>
                    <a:pt x="60" y="17"/>
                  </a:lnTo>
                  <a:lnTo>
                    <a:pt x="52" y="19"/>
                  </a:lnTo>
                  <a:lnTo>
                    <a:pt x="44" y="24"/>
                  </a:lnTo>
                  <a:lnTo>
                    <a:pt x="36" y="27"/>
                  </a:lnTo>
                  <a:lnTo>
                    <a:pt x="28" y="29"/>
                  </a:lnTo>
                  <a:lnTo>
                    <a:pt x="28" y="28"/>
                  </a:lnTo>
                  <a:lnTo>
                    <a:pt x="28" y="27"/>
                  </a:lnTo>
                  <a:lnTo>
                    <a:pt x="29" y="26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13" y="29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6" y="27"/>
                  </a:lnTo>
                  <a:lnTo>
                    <a:pt x="11" y="24"/>
                  </a:lnTo>
                  <a:lnTo>
                    <a:pt x="13" y="21"/>
                  </a:lnTo>
                  <a:lnTo>
                    <a:pt x="15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3" y="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53">
              <a:extLst>
                <a:ext uri="{FF2B5EF4-FFF2-40B4-BE49-F238E27FC236}">
                  <a16:creationId xmlns:a16="http://schemas.microsoft.com/office/drawing/2014/main" id="{55E5CC3C-B817-4043-92FF-61A3DC0BF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5033963"/>
              <a:ext cx="30163" cy="14288"/>
            </a:xfrm>
            <a:custGeom>
              <a:avLst/>
              <a:gdLst>
                <a:gd name="T0" fmla="*/ 42 w 58"/>
                <a:gd name="T1" fmla="*/ 14 h 29"/>
                <a:gd name="T2" fmla="*/ 43 w 58"/>
                <a:gd name="T3" fmla="*/ 9 h 29"/>
                <a:gd name="T4" fmla="*/ 43 w 58"/>
                <a:gd name="T5" fmla="*/ 5 h 29"/>
                <a:gd name="T6" fmla="*/ 43 w 58"/>
                <a:gd name="T7" fmla="*/ 5 h 29"/>
                <a:gd name="T8" fmla="*/ 43 w 58"/>
                <a:gd name="T9" fmla="*/ 5 h 29"/>
                <a:gd name="T10" fmla="*/ 42 w 58"/>
                <a:gd name="T11" fmla="*/ 5 h 29"/>
                <a:gd name="T12" fmla="*/ 42 w 58"/>
                <a:gd name="T13" fmla="*/ 5 h 29"/>
                <a:gd name="T14" fmla="*/ 36 w 58"/>
                <a:gd name="T15" fmla="*/ 10 h 29"/>
                <a:gd name="T16" fmla="*/ 31 w 58"/>
                <a:gd name="T17" fmla="*/ 16 h 29"/>
                <a:gd name="T18" fmla="*/ 21 w 58"/>
                <a:gd name="T19" fmla="*/ 21 h 29"/>
                <a:gd name="T20" fmla="*/ 11 w 58"/>
                <a:gd name="T21" fmla="*/ 25 h 29"/>
                <a:gd name="T22" fmla="*/ 9 w 58"/>
                <a:gd name="T23" fmla="*/ 26 h 29"/>
                <a:gd name="T24" fmla="*/ 4 w 58"/>
                <a:gd name="T25" fmla="*/ 29 h 29"/>
                <a:gd name="T26" fmla="*/ 3 w 58"/>
                <a:gd name="T27" fmla="*/ 29 h 29"/>
                <a:gd name="T28" fmla="*/ 2 w 58"/>
                <a:gd name="T29" fmla="*/ 27 h 29"/>
                <a:gd name="T30" fmla="*/ 1 w 58"/>
                <a:gd name="T31" fmla="*/ 26 h 29"/>
                <a:gd name="T32" fmla="*/ 0 w 58"/>
                <a:gd name="T33" fmla="*/ 24 h 29"/>
                <a:gd name="T34" fmla="*/ 1 w 58"/>
                <a:gd name="T35" fmla="*/ 23 h 29"/>
                <a:gd name="T36" fmla="*/ 2 w 58"/>
                <a:gd name="T37" fmla="*/ 21 h 29"/>
                <a:gd name="T38" fmla="*/ 5 w 58"/>
                <a:gd name="T39" fmla="*/ 18 h 29"/>
                <a:gd name="T40" fmla="*/ 9 w 58"/>
                <a:gd name="T41" fmla="*/ 15 h 29"/>
                <a:gd name="T42" fmla="*/ 14 w 58"/>
                <a:gd name="T43" fmla="*/ 10 h 29"/>
                <a:gd name="T44" fmla="*/ 22 w 58"/>
                <a:gd name="T45" fmla="*/ 5 h 29"/>
                <a:gd name="T46" fmla="*/ 22 w 58"/>
                <a:gd name="T47" fmla="*/ 8 h 29"/>
                <a:gd name="T48" fmla="*/ 22 w 58"/>
                <a:gd name="T49" fmla="*/ 10 h 29"/>
                <a:gd name="T50" fmla="*/ 22 w 58"/>
                <a:gd name="T51" fmla="*/ 10 h 29"/>
                <a:gd name="T52" fmla="*/ 22 w 58"/>
                <a:gd name="T53" fmla="*/ 10 h 29"/>
                <a:gd name="T54" fmla="*/ 26 w 58"/>
                <a:gd name="T55" fmla="*/ 9 h 29"/>
                <a:gd name="T56" fmla="*/ 30 w 58"/>
                <a:gd name="T57" fmla="*/ 8 h 29"/>
                <a:gd name="T58" fmla="*/ 34 w 58"/>
                <a:gd name="T59" fmla="*/ 5 h 29"/>
                <a:gd name="T60" fmla="*/ 38 w 58"/>
                <a:gd name="T61" fmla="*/ 2 h 29"/>
                <a:gd name="T62" fmla="*/ 41 w 58"/>
                <a:gd name="T63" fmla="*/ 1 h 29"/>
                <a:gd name="T64" fmla="*/ 43 w 58"/>
                <a:gd name="T65" fmla="*/ 0 h 29"/>
                <a:gd name="T66" fmla="*/ 46 w 58"/>
                <a:gd name="T67" fmla="*/ 0 h 29"/>
                <a:gd name="T68" fmla="*/ 49 w 58"/>
                <a:gd name="T69" fmla="*/ 1 h 29"/>
                <a:gd name="T70" fmla="*/ 53 w 58"/>
                <a:gd name="T71" fmla="*/ 2 h 29"/>
                <a:gd name="T72" fmla="*/ 56 w 58"/>
                <a:gd name="T73" fmla="*/ 3 h 29"/>
                <a:gd name="T74" fmla="*/ 57 w 58"/>
                <a:gd name="T75" fmla="*/ 4 h 29"/>
                <a:gd name="T76" fmla="*/ 58 w 58"/>
                <a:gd name="T77" fmla="*/ 5 h 29"/>
                <a:gd name="T78" fmla="*/ 58 w 58"/>
                <a:gd name="T79" fmla="*/ 8 h 29"/>
                <a:gd name="T80" fmla="*/ 57 w 58"/>
                <a:gd name="T81" fmla="*/ 10 h 29"/>
                <a:gd name="T82" fmla="*/ 56 w 58"/>
                <a:gd name="T83" fmla="*/ 12 h 29"/>
                <a:gd name="T84" fmla="*/ 55 w 58"/>
                <a:gd name="T85" fmla="*/ 13 h 29"/>
                <a:gd name="T86" fmla="*/ 49 w 58"/>
                <a:gd name="T87" fmla="*/ 14 h 29"/>
                <a:gd name="T88" fmla="*/ 42 w 58"/>
                <a:gd name="T8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29">
                  <a:moveTo>
                    <a:pt x="42" y="14"/>
                  </a:moveTo>
                  <a:lnTo>
                    <a:pt x="43" y="9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36" y="10"/>
                  </a:lnTo>
                  <a:lnTo>
                    <a:pt x="31" y="16"/>
                  </a:lnTo>
                  <a:lnTo>
                    <a:pt x="21" y="21"/>
                  </a:lnTo>
                  <a:lnTo>
                    <a:pt x="11" y="25"/>
                  </a:lnTo>
                  <a:lnTo>
                    <a:pt x="9" y="26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1" y="23"/>
                  </a:lnTo>
                  <a:lnTo>
                    <a:pt x="2" y="21"/>
                  </a:lnTo>
                  <a:lnTo>
                    <a:pt x="5" y="18"/>
                  </a:lnTo>
                  <a:lnTo>
                    <a:pt x="9" y="15"/>
                  </a:lnTo>
                  <a:lnTo>
                    <a:pt x="14" y="10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6" y="9"/>
                  </a:lnTo>
                  <a:lnTo>
                    <a:pt x="30" y="8"/>
                  </a:lnTo>
                  <a:lnTo>
                    <a:pt x="34" y="5"/>
                  </a:lnTo>
                  <a:lnTo>
                    <a:pt x="38" y="2"/>
                  </a:lnTo>
                  <a:lnTo>
                    <a:pt x="41" y="1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53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8" y="8"/>
                  </a:lnTo>
                  <a:lnTo>
                    <a:pt x="57" y="10"/>
                  </a:lnTo>
                  <a:lnTo>
                    <a:pt x="56" y="12"/>
                  </a:lnTo>
                  <a:lnTo>
                    <a:pt x="55" y="13"/>
                  </a:lnTo>
                  <a:lnTo>
                    <a:pt x="49" y="14"/>
                  </a:lnTo>
                  <a:lnTo>
                    <a:pt x="42" y="14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54">
              <a:extLst>
                <a:ext uri="{FF2B5EF4-FFF2-40B4-BE49-F238E27FC236}">
                  <a16:creationId xmlns:a16="http://schemas.microsoft.com/office/drawing/2014/main" id="{164E0D6F-56F7-44ED-9F0C-91A4622F3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5048250"/>
              <a:ext cx="58738" cy="38100"/>
            </a:xfrm>
            <a:custGeom>
              <a:avLst/>
              <a:gdLst>
                <a:gd name="T0" fmla="*/ 59 w 109"/>
                <a:gd name="T1" fmla="*/ 0 h 70"/>
                <a:gd name="T2" fmla="*/ 63 w 109"/>
                <a:gd name="T3" fmla="*/ 2 h 70"/>
                <a:gd name="T4" fmla="*/ 69 w 109"/>
                <a:gd name="T5" fmla="*/ 7 h 70"/>
                <a:gd name="T6" fmla="*/ 71 w 109"/>
                <a:gd name="T7" fmla="*/ 15 h 70"/>
                <a:gd name="T8" fmla="*/ 67 w 109"/>
                <a:gd name="T9" fmla="*/ 22 h 70"/>
                <a:gd name="T10" fmla="*/ 68 w 109"/>
                <a:gd name="T11" fmla="*/ 29 h 70"/>
                <a:gd name="T12" fmla="*/ 78 w 109"/>
                <a:gd name="T13" fmla="*/ 42 h 70"/>
                <a:gd name="T14" fmla="*/ 90 w 109"/>
                <a:gd name="T15" fmla="*/ 55 h 70"/>
                <a:gd name="T16" fmla="*/ 102 w 109"/>
                <a:gd name="T17" fmla="*/ 61 h 70"/>
                <a:gd name="T18" fmla="*/ 107 w 109"/>
                <a:gd name="T19" fmla="*/ 67 h 70"/>
                <a:gd name="T20" fmla="*/ 101 w 109"/>
                <a:gd name="T21" fmla="*/ 68 h 70"/>
                <a:gd name="T22" fmla="*/ 94 w 109"/>
                <a:gd name="T23" fmla="*/ 69 h 70"/>
                <a:gd name="T24" fmla="*/ 86 w 109"/>
                <a:gd name="T25" fmla="*/ 70 h 70"/>
                <a:gd name="T26" fmla="*/ 80 w 109"/>
                <a:gd name="T27" fmla="*/ 69 h 70"/>
                <a:gd name="T28" fmla="*/ 73 w 109"/>
                <a:gd name="T29" fmla="*/ 63 h 70"/>
                <a:gd name="T30" fmla="*/ 68 w 109"/>
                <a:gd name="T31" fmla="*/ 56 h 70"/>
                <a:gd name="T32" fmla="*/ 60 w 109"/>
                <a:gd name="T33" fmla="*/ 41 h 70"/>
                <a:gd name="T34" fmla="*/ 55 w 109"/>
                <a:gd name="T35" fmla="*/ 33 h 70"/>
                <a:gd name="T36" fmla="*/ 48 w 109"/>
                <a:gd name="T37" fmla="*/ 41 h 70"/>
                <a:gd name="T38" fmla="*/ 34 w 109"/>
                <a:gd name="T39" fmla="*/ 55 h 70"/>
                <a:gd name="T40" fmla="*/ 19 w 109"/>
                <a:gd name="T41" fmla="*/ 64 h 70"/>
                <a:gd name="T42" fmla="*/ 7 w 109"/>
                <a:gd name="T43" fmla="*/ 68 h 70"/>
                <a:gd name="T44" fmla="*/ 0 w 109"/>
                <a:gd name="T45" fmla="*/ 67 h 70"/>
                <a:gd name="T46" fmla="*/ 0 w 109"/>
                <a:gd name="T47" fmla="*/ 66 h 70"/>
                <a:gd name="T48" fmla="*/ 3 w 109"/>
                <a:gd name="T49" fmla="*/ 66 h 70"/>
                <a:gd name="T50" fmla="*/ 13 w 109"/>
                <a:gd name="T51" fmla="*/ 62 h 70"/>
                <a:gd name="T52" fmla="*/ 24 w 109"/>
                <a:gd name="T53" fmla="*/ 52 h 70"/>
                <a:gd name="T54" fmla="*/ 34 w 109"/>
                <a:gd name="T55" fmla="*/ 41 h 70"/>
                <a:gd name="T56" fmla="*/ 42 w 109"/>
                <a:gd name="T57" fmla="*/ 28 h 70"/>
                <a:gd name="T58" fmla="*/ 41 w 109"/>
                <a:gd name="T59" fmla="*/ 11 h 70"/>
                <a:gd name="T60" fmla="*/ 40 w 109"/>
                <a:gd name="T61" fmla="*/ 2 h 70"/>
                <a:gd name="T62" fmla="*/ 49 w 109"/>
                <a:gd name="T63" fmla="*/ 9 h 70"/>
                <a:gd name="T64" fmla="*/ 51 w 109"/>
                <a:gd name="T65" fmla="*/ 13 h 70"/>
                <a:gd name="T66" fmla="*/ 52 w 109"/>
                <a:gd name="T67" fmla="*/ 13 h 70"/>
                <a:gd name="T68" fmla="*/ 56 w 109"/>
                <a:gd name="T6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70">
                  <a:moveTo>
                    <a:pt x="58" y="0"/>
                  </a:moveTo>
                  <a:lnTo>
                    <a:pt x="59" y="0"/>
                  </a:lnTo>
                  <a:lnTo>
                    <a:pt x="60" y="0"/>
                  </a:lnTo>
                  <a:lnTo>
                    <a:pt x="63" y="2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0" y="18"/>
                  </a:lnTo>
                  <a:lnTo>
                    <a:pt x="67" y="22"/>
                  </a:lnTo>
                  <a:lnTo>
                    <a:pt x="64" y="25"/>
                  </a:lnTo>
                  <a:lnTo>
                    <a:pt x="68" y="29"/>
                  </a:lnTo>
                  <a:lnTo>
                    <a:pt x="70" y="34"/>
                  </a:lnTo>
                  <a:lnTo>
                    <a:pt x="78" y="42"/>
                  </a:lnTo>
                  <a:lnTo>
                    <a:pt x="86" y="51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102" y="61"/>
                  </a:lnTo>
                  <a:lnTo>
                    <a:pt x="109" y="66"/>
                  </a:lnTo>
                  <a:lnTo>
                    <a:pt x="107" y="67"/>
                  </a:lnTo>
                  <a:lnTo>
                    <a:pt x="104" y="68"/>
                  </a:lnTo>
                  <a:lnTo>
                    <a:pt x="101" y="68"/>
                  </a:lnTo>
                  <a:lnTo>
                    <a:pt x="97" y="68"/>
                  </a:lnTo>
                  <a:lnTo>
                    <a:pt x="94" y="69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0" y="69"/>
                  </a:lnTo>
                  <a:lnTo>
                    <a:pt x="78" y="67"/>
                  </a:lnTo>
                  <a:lnTo>
                    <a:pt x="73" y="63"/>
                  </a:lnTo>
                  <a:lnTo>
                    <a:pt x="70" y="60"/>
                  </a:lnTo>
                  <a:lnTo>
                    <a:pt x="68" y="56"/>
                  </a:lnTo>
                  <a:lnTo>
                    <a:pt x="64" y="50"/>
                  </a:lnTo>
                  <a:lnTo>
                    <a:pt x="60" y="41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48" y="41"/>
                  </a:lnTo>
                  <a:lnTo>
                    <a:pt x="41" y="49"/>
                  </a:lnTo>
                  <a:lnTo>
                    <a:pt x="34" y="55"/>
                  </a:lnTo>
                  <a:lnTo>
                    <a:pt x="24" y="61"/>
                  </a:lnTo>
                  <a:lnTo>
                    <a:pt x="19" y="64"/>
                  </a:lnTo>
                  <a:lnTo>
                    <a:pt x="14" y="67"/>
                  </a:lnTo>
                  <a:lnTo>
                    <a:pt x="7" y="68"/>
                  </a:lnTo>
                  <a:lnTo>
                    <a:pt x="1" y="68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6" y="64"/>
                  </a:lnTo>
                  <a:lnTo>
                    <a:pt x="13" y="62"/>
                  </a:lnTo>
                  <a:lnTo>
                    <a:pt x="18" y="59"/>
                  </a:lnTo>
                  <a:lnTo>
                    <a:pt x="24" y="52"/>
                  </a:lnTo>
                  <a:lnTo>
                    <a:pt x="29" y="46"/>
                  </a:lnTo>
                  <a:lnTo>
                    <a:pt x="34" y="41"/>
                  </a:lnTo>
                  <a:lnTo>
                    <a:pt x="39" y="36"/>
                  </a:lnTo>
                  <a:lnTo>
                    <a:pt x="42" y="28"/>
                  </a:lnTo>
                  <a:lnTo>
                    <a:pt x="48" y="22"/>
                  </a:lnTo>
                  <a:lnTo>
                    <a:pt x="41" y="11"/>
                  </a:lnTo>
                  <a:lnTo>
                    <a:pt x="35" y="1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6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55">
              <a:extLst>
                <a:ext uri="{FF2B5EF4-FFF2-40B4-BE49-F238E27FC236}">
                  <a16:creationId xmlns:a16="http://schemas.microsoft.com/office/drawing/2014/main" id="{E493743A-7A56-4F19-9127-4CFC597E6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775" y="5011738"/>
              <a:ext cx="36513" cy="23813"/>
            </a:xfrm>
            <a:custGeom>
              <a:avLst/>
              <a:gdLst>
                <a:gd name="T0" fmla="*/ 34 w 68"/>
                <a:gd name="T1" fmla="*/ 47 h 47"/>
                <a:gd name="T2" fmla="*/ 34 w 68"/>
                <a:gd name="T3" fmla="*/ 47 h 47"/>
                <a:gd name="T4" fmla="*/ 34 w 68"/>
                <a:gd name="T5" fmla="*/ 46 h 47"/>
                <a:gd name="T6" fmla="*/ 40 w 68"/>
                <a:gd name="T7" fmla="*/ 42 h 47"/>
                <a:gd name="T8" fmla="*/ 44 w 68"/>
                <a:gd name="T9" fmla="*/ 38 h 47"/>
                <a:gd name="T10" fmla="*/ 44 w 68"/>
                <a:gd name="T11" fmla="*/ 36 h 47"/>
                <a:gd name="T12" fmla="*/ 44 w 68"/>
                <a:gd name="T13" fmla="*/ 36 h 47"/>
                <a:gd name="T14" fmla="*/ 43 w 68"/>
                <a:gd name="T15" fmla="*/ 35 h 47"/>
                <a:gd name="T16" fmla="*/ 42 w 68"/>
                <a:gd name="T17" fmla="*/ 33 h 47"/>
                <a:gd name="T18" fmla="*/ 42 w 68"/>
                <a:gd name="T19" fmla="*/ 31 h 47"/>
                <a:gd name="T20" fmla="*/ 42 w 68"/>
                <a:gd name="T21" fmla="*/ 29 h 47"/>
                <a:gd name="T22" fmla="*/ 47 w 68"/>
                <a:gd name="T23" fmla="*/ 22 h 47"/>
                <a:gd name="T24" fmla="*/ 53 w 68"/>
                <a:gd name="T25" fmla="*/ 15 h 47"/>
                <a:gd name="T26" fmla="*/ 53 w 68"/>
                <a:gd name="T27" fmla="*/ 15 h 47"/>
                <a:gd name="T28" fmla="*/ 52 w 68"/>
                <a:gd name="T29" fmla="*/ 15 h 47"/>
                <a:gd name="T30" fmla="*/ 49 w 68"/>
                <a:gd name="T31" fmla="*/ 18 h 47"/>
                <a:gd name="T32" fmla="*/ 44 w 68"/>
                <a:gd name="T33" fmla="*/ 20 h 47"/>
                <a:gd name="T34" fmla="*/ 38 w 68"/>
                <a:gd name="T35" fmla="*/ 27 h 47"/>
                <a:gd name="T36" fmla="*/ 31 w 68"/>
                <a:gd name="T37" fmla="*/ 33 h 47"/>
                <a:gd name="T38" fmla="*/ 27 w 68"/>
                <a:gd name="T39" fmla="*/ 38 h 47"/>
                <a:gd name="T40" fmla="*/ 21 w 68"/>
                <a:gd name="T41" fmla="*/ 41 h 47"/>
                <a:gd name="T42" fmla="*/ 17 w 68"/>
                <a:gd name="T43" fmla="*/ 42 h 47"/>
                <a:gd name="T44" fmla="*/ 9 w 68"/>
                <a:gd name="T45" fmla="*/ 43 h 47"/>
                <a:gd name="T46" fmla="*/ 6 w 68"/>
                <a:gd name="T47" fmla="*/ 43 h 47"/>
                <a:gd name="T48" fmla="*/ 2 w 68"/>
                <a:gd name="T49" fmla="*/ 43 h 47"/>
                <a:gd name="T50" fmla="*/ 0 w 68"/>
                <a:gd name="T51" fmla="*/ 42 h 47"/>
                <a:gd name="T52" fmla="*/ 0 w 68"/>
                <a:gd name="T53" fmla="*/ 40 h 47"/>
                <a:gd name="T54" fmla="*/ 6 w 68"/>
                <a:gd name="T55" fmla="*/ 38 h 47"/>
                <a:gd name="T56" fmla="*/ 10 w 68"/>
                <a:gd name="T57" fmla="*/ 34 h 47"/>
                <a:gd name="T58" fmla="*/ 15 w 68"/>
                <a:gd name="T59" fmla="*/ 30 h 47"/>
                <a:gd name="T60" fmla="*/ 19 w 68"/>
                <a:gd name="T61" fmla="*/ 25 h 47"/>
                <a:gd name="T62" fmla="*/ 31 w 68"/>
                <a:gd name="T63" fmla="*/ 18 h 47"/>
                <a:gd name="T64" fmla="*/ 44 w 68"/>
                <a:gd name="T65" fmla="*/ 10 h 47"/>
                <a:gd name="T66" fmla="*/ 46 w 68"/>
                <a:gd name="T67" fmla="*/ 8 h 47"/>
                <a:gd name="T68" fmla="*/ 47 w 68"/>
                <a:gd name="T69" fmla="*/ 7 h 47"/>
                <a:gd name="T70" fmla="*/ 52 w 68"/>
                <a:gd name="T71" fmla="*/ 5 h 47"/>
                <a:gd name="T72" fmla="*/ 55 w 68"/>
                <a:gd name="T73" fmla="*/ 4 h 47"/>
                <a:gd name="T74" fmla="*/ 56 w 68"/>
                <a:gd name="T75" fmla="*/ 1 h 47"/>
                <a:gd name="T76" fmla="*/ 57 w 68"/>
                <a:gd name="T77" fmla="*/ 0 h 47"/>
                <a:gd name="T78" fmla="*/ 62 w 68"/>
                <a:gd name="T79" fmla="*/ 0 h 47"/>
                <a:gd name="T80" fmla="*/ 66 w 68"/>
                <a:gd name="T81" fmla="*/ 0 h 47"/>
                <a:gd name="T82" fmla="*/ 66 w 68"/>
                <a:gd name="T83" fmla="*/ 0 h 47"/>
                <a:gd name="T84" fmla="*/ 67 w 68"/>
                <a:gd name="T85" fmla="*/ 0 h 47"/>
                <a:gd name="T86" fmla="*/ 68 w 68"/>
                <a:gd name="T87" fmla="*/ 4 h 47"/>
                <a:gd name="T88" fmla="*/ 68 w 68"/>
                <a:gd name="T89" fmla="*/ 7 h 47"/>
                <a:gd name="T90" fmla="*/ 66 w 68"/>
                <a:gd name="T91" fmla="*/ 10 h 47"/>
                <a:gd name="T92" fmla="*/ 64 w 68"/>
                <a:gd name="T93" fmla="*/ 15 h 47"/>
                <a:gd name="T94" fmla="*/ 63 w 68"/>
                <a:gd name="T95" fmla="*/ 16 h 47"/>
                <a:gd name="T96" fmla="*/ 61 w 68"/>
                <a:gd name="T97" fmla="*/ 18 h 47"/>
                <a:gd name="T98" fmla="*/ 56 w 68"/>
                <a:gd name="T99" fmla="*/ 23 h 47"/>
                <a:gd name="T100" fmla="*/ 52 w 68"/>
                <a:gd name="T101" fmla="*/ 29 h 47"/>
                <a:gd name="T102" fmla="*/ 52 w 68"/>
                <a:gd name="T103" fmla="*/ 30 h 47"/>
                <a:gd name="T104" fmla="*/ 52 w 68"/>
                <a:gd name="T105" fmla="*/ 30 h 47"/>
                <a:gd name="T106" fmla="*/ 54 w 68"/>
                <a:gd name="T107" fmla="*/ 32 h 47"/>
                <a:gd name="T108" fmla="*/ 56 w 68"/>
                <a:gd name="T109" fmla="*/ 34 h 47"/>
                <a:gd name="T110" fmla="*/ 56 w 68"/>
                <a:gd name="T111" fmla="*/ 35 h 47"/>
                <a:gd name="T112" fmla="*/ 57 w 68"/>
                <a:gd name="T113" fmla="*/ 38 h 47"/>
                <a:gd name="T114" fmla="*/ 53 w 68"/>
                <a:gd name="T115" fmla="*/ 41 h 47"/>
                <a:gd name="T116" fmla="*/ 47 w 68"/>
                <a:gd name="T117" fmla="*/ 44 h 47"/>
                <a:gd name="T118" fmla="*/ 41 w 68"/>
                <a:gd name="T119" fmla="*/ 46 h 47"/>
                <a:gd name="T120" fmla="*/ 34 w 68"/>
                <a:gd name="T1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" h="47">
                  <a:moveTo>
                    <a:pt x="34" y="47"/>
                  </a:moveTo>
                  <a:lnTo>
                    <a:pt x="34" y="47"/>
                  </a:lnTo>
                  <a:lnTo>
                    <a:pt x="34" y="46"/>
                  </a:lnTo>
                  <a:lnTo>
                    <a:pt x="40" y="42"/>
                  </a:lnTo>
                  <a:lnTo>
                    <a:pt x="44" y="38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29"/>
                  </a:lnTo>
                  <a:lnTo>
                    <a:pt x="47" y="22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2" y="15"/>
                  </a:lnTo>
                  <a:lnTo>
                    <a:pt x="49" y="18"/>
                  </a:lnTo>
                  <a:lnTo>
                    <a:pt x="44" y="20"/>
                  </a:lnTo>
                  <a:lnTo>
                    <a:pt x="38" y="27"/>
                  </a:lnTo>
                  <a:lnTo>
                    <a:pt x="31" y="33"/>
                  </a:lnTo>
                  <a:lnTo>
                    <a:pt x="27" y="38"/>
                  </a:lnTo>
                  <a:lnTo>
                    <a:pt x="21" y="41"/>
                  </a:lnTo>
                  <a:lnTo>
                    <a:pt x="17" y="42"/>
                  </a:lnTo>
                  <a:lnTo>
                    <a:pt x="9" y="43"/>
                  </a:lnTo>
                  <a:lnTo>
                    <a:pt x="6" y="43"/>
                  </a:lnTo>
                  <a:lnTo>
                    <a:pt x="2" y="43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6" y="38"/>
                  </a:lnTo>
                  <a:lnTo>
                    <a:pt x="10" y="34"/>
                  </a:lnTo>
                  <a:lnTo>
                    <a:pt x="15" y="30"/>
                  </a:lnTo>
                  <a:lnTo>
                    <a:pt x="19" y="25"/>
                  </a:lnTo>
                  <a:lnTo>
                    <a:pt x="31" y="18"/>
                  </a:lnTo>
                  <a:lnTo>
                    <a:pt x="44" y="10"/>
                  </a:lnTo>
                  <a:lnTo>
                    <a:pt x="46" y="8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5" y="4"/>
                  </a:lnTo>
                  <a:lnTo>
                    <a:pt x="56" y="1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8" y="4"/>
                  </a:lnTo>
                  <a:lnTo>
                    <a:pt x="68" y="7"/>
                  </a:lnTo>
                  <a:lnTo>
                    <a:pt x="66" y="10"/>
                  </a:lnTo>
                  <a:lnTo>
                    <a:pt x="64" y="15"/>
                  </a:lnTo>
                  <a:lnTo>
                    <a:pt x="63" y="16"/>
                  </a:lnTo>
                  <a:lnTo>
                    <a:pt x="61" y="18"/>
                  </a:lnTo>
                  <a:lnTo>
                    <a:pt x="56" y="23"/>
                  </a:lnTo>
                  <a:lnTo>
                    <a:pt x="52" y="29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6" y="35"/>
                  </a:lnTo>
                  <a:lnTo>
                    <a:pt x="57" y="38"/>
                  </a:lnTo>
                  <a:lnTo>
                    <a:pt x="53" y="41"/>
                  </a:lnTo>
                  <a:lnTo>
                    <a:pt x="47" y="44"/>
                  </a:lnTo>
                  <a:lnTo>
                    <a:pt x="41" y="46"/>
                  </a:lnTo>
                  <a:lnTo>
                    <a:pt x="34" y="4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256">
              <a:extLst>
                <a:ext uri="{FF2B5EF4-FFF2-40B4-BE49-F238E27FC236}">
                  <a16:creationId xmlns:a16="http://schemas.microsoft.com/office/drawing/2014/main" id="{CB49DAB0-C526-4145-AFA5-B89C9D15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5051425"/>
              <a:ext cx="7938" cy="9525"/>
            </a:xfrm>
            <a:custGeom>
              <a:avLst/>
              <a:gdLst>
                <a:gd name="T0" fmla="*/ 0 w 15"/>
                <a:gd name="T1" fmla="*/ 0 h 20"/>
                <a:gd name="T2" fmla="*/ 3 w 15"/>
                <a:gd name="T3" fmla="*/ 0 h 20"/>
                <a:gd name="T4" fmla="*/ 6 w 15"/>
                <a:gd name="T5" fmla="*/ 1 h 20"/>
                <a:gd name="T6" fmla="*/ 9 w 15"/>
                <a:gd name="T7" fmla="*/ 3 h 20"/>
                <a:gd name="T8" fmla="*/ 11 w 15"/>
                <a:gd name="T9" fmla="*/ 5 h 20"/>
                <a:gd name="T10" fmla="*/ 12 w 15"/>
                <a:gd name="T11" fmla="*/ 9 h 20"/>
                <a:gd name="T12" fmla="*/ 14 w 15"/>
                <a:gd name="T13" fmla="*/ 11 h 20"/>
                <a:gd name="T14" fmla="*/ 14 w 15"/>
                <a:gd name="T15" fmla="*/ 14 h 20"/>
                <a:gd name="T16" fmla="*/ 15 w 15"/>
                <a:gd name="T17" fmla="*/ 18 h 20"/>
                <a:gd name="T18" fmla="*/ 12 w 15"/>
                <a:gd name="T19" fmla="*/ 20 h 20"/>
                <a:gd name="T20" fmla="*/ 8 w 15"/>
                <a:gd name="T21" fmla="*/ 20 h 20"/>
                <a:gd name="T22" fmla="*/ 7 w 15"/>
                <a:gd name="T23" fmla="*/ 19 h 20"/>
                <a:gd name="T24" fmla="*/ 4 w 15"/>
                <a:gd name="T25" fmla="*/ 19 h 20"/>
                <a:gd name="T26" fmla="*/ 4 w 15"/>
                <a:gd name="T27" fmla="*/ 16 h 20"/>
                <a:gd name="T28" fmla="*/ 3 w 15"/>
                <a:gd name="T29" fmla="*/ 14 h 20"/>
                <a:gd name="T30" fmla="*/ 1 w 15"/>
                <a:gd name="T31" fmla="*/ 8 h 20"/>
                <a:gd name="T32" fmla="*/ 0 w 15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20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5"/>
                  </a:lnTo>
                  <a:lnTo>
                    <a:pt x="12" y="9"/>
                  </a:lnTo>
                  <a:lnTo>
                    <a:pt x="14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6"/>
                  </a:lnTo>
                  <a:lnTo>
                    <a:pt x="3" y="14"/>
                  </a:lnTo>
                  <a:lnTo>
                    <a:pt x="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257">
              <a:extLst>
                <a:ext uri="{FF2B5EF4-FFF2-40B4-BE49-F238E27FC236}">
                  <a16:creationId xmlns:a16="http://schemas.microsoft.com/office/drawing/2014/main" id="{AFAE6D03-01C9-4725-A105-41C9CD4D1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188" y="5067300"/>
              <a:ext cx="4763" cy="6350"/>
            </a:xfrm>
            <a:custGeom>
              <a:avLst/>
              <a:gdLst>
                <a:gd name="T0" fmla="*/ 0 w 9"/>
                <a:gd name="T1" fmla="*/ 0 h 13"/>
                <a:gd name="T2" fmla="*/ 1 w 9"/>
                <a:gd name="T3" fmla="*/ 0 h 13"/>
                <a:gd name="T4" fmla="*/ 3 w 9"/>
                <a:gd name="T5" fmla="*/ 0 h 13"/>
                <a:gd name="T6" fmla="*/ 5 w 9"/>
                <a:gd name="T7" fmla="*/ 2 h 13"/>
                <a:gd name="T8" fmla="*/ 6 w 9"/>
                <a:gd name="T9" fmla="*/ 4 h 13"/>
                <a:gd name="T10" fmla="*/ 9 w 9"/>
                <a:gd name="T11" fmla="*/ 7 h 13"/>
                <a:gd name="T12" fmla="*/ 9 w 9"/>
                <a:gd name="T13" fmla="*/ 12 h 13"/>
                <a:gd name="T14" fmla="*/ 7 w 9"/>
                <a:gd name="T15" fmla="*/ 13 h 13"/>
                <a:gd name="T16" fmla="*/ 6 w 9"/>
                <a:gd name="T17" fmla="*/ 13 h 13"/>
                <a:gd name="T18" fmla="*/ 4 w 9"/>
                <a:gd name="T19" fmla="*/ 13 h 13"/>
                <a:gd name="T20" fmla="*/ 2 w 9"/>
                <a:gd name="T21" fmla="*/ 13 h 13"/>
                <a:gd name="T22" fmla="*/ 1 w 9"/>
                <a:gd name="T23" fmla="*/ 12 h 13"/>
                <a:gd name="T24" fmla="*/ 1 w 9"/>
                <a:gd name="T25" fmla="*/ 10 h 13"/>
                <a:gd name="T26" fmla="*/ 2 w 9"/>
                <a:gd name="T27" fmla="*/ 4 h 13"/>
                <a:gd name="T28" fmla="*/ 0 w 9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3">
                  <a:moveTo>
                    <a:pt x="0" y="0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4"/>
                  </a:lnTo>
                  <a:lnTo>
                    <a:pt x="9" y="7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258">
              <a:extLst>
                <a:ext uri="{FF2B5EF4-FFF2-40B4-BE49-F238E27FC236}">
                  <a16:creationId xmlns:a16="http://schemas.microsoft.com/office/drawing/2014/main" id="{19258E22-D924-42EF-8A23-CD3AF48C6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072063"/>
              <a:ext cx="52388" cy="19050"/>
            </a:xfrm>
            <a:custGeom>
              <a:avLst/>
              <a:gdLst>
                <a:gd name="T0" fmla="*/ 0 w 97"/>
                <a:gd name="T1" fmla="*/ 0 h 36"/>
                <a:gd name="T2" fmla="*/ 9 w 97"/>
                <a:gd name="T3" fmla="*/ 2 h 36"/>
                <a:gd name="T4" fmla="*/ 17 w 97"/>
                <a:gd name="T5" fmla="*/ 4 h 36"/>
                <a:gd name="T6" fmla="*/ 25 w 97"/>
                <a:gd name="T7" fmla="*/ 6 h 36"/>
                <a:gd name="T8" fmla="*/ 33 w 97"/>
                <a:gd name="T9" fmla="*/ 7 h 36"/>
                <a:gd name="T10" fmla="*/ 43 w 97"/>
                <a:gd name="T11" fmla="*/ 11 h 36"/>
                <a:gd name="T12" fmla="*/ 52 w 97"/>
                <a:gd name="T13" fmla="*/ 14 h 36"/>
                <a:gd name="T14" fmla="*/ 62 w 97"/>
                <a:gd name="T15" fmla="*/ 17 h 36"/>
                <a:gd name="T16" fmla="*/ 70 w 97"/>
                <a:gd name="T17" fmla="*/ 19 h 36"/>
                <a:gd name="T18" fmla="*/ 84 w 97"/>
                <a:gd name="T19" fmla="*/ 19 h 36"/>
                <a:gd name="T20" fmla="*/ 97 w 97"/>
                <a:gd name="T21" fmla="*/ 18 h 36"/>
                <a:gd name="T22" fmla="*/ 97 w 97"/>
                <a:gd name="T23" fmla="*/ 19 h 36"/>
                <a:gd name="T24" fmla="*/ 97 w 97"/>
                <a:gd name="T25" fmla="*/ 20 h 36"/>
                <a:gd name="T26" fmla="*/ 97 w 97"/>
                <a:gd name="T27" fmla="*/ 20 h 36"/>
                <a:gd name="T28" fmla="*/ 97 w 97"/>
                <a:gd name="T29" fmla="*/ 22 h 36"/>
                <a:gd name="T30" fmla="*/ 93 w 97"/>
                <a:gd name="T31" fmla="*/ 24 h 36"/>
                <a:gd name="T32" fmla="*/ 90 w 97"/>
                <a:gd name="T33" fmla="*/ 26 h 36"/>
                <a:gd name="T34" fmla="*/ 86 w 97"/>
                <a:gd name="T35" fmla="*/ 27 h 36"/>
                <a:gd name="T36" fmla="*/ 81 w 97"/>
                <a:gd name="T37" fmla="*/ 28 h 36"/>
                <a:gd name="T38" fmla="*/ 77 w 97"/>
                <a:gd name="T39" fmla="*/ 31 h 36"/>
                <a:gd name="T40" fmla="*/ 73 w 97"/>
                <a:gd name="T41" fmla="*/ 36 h 36"/>
                <a:gd name="T42" fmla="*/ 68 w 97"/>
                <a:gd name="T43" fmla="*/ 36 h 36"/>
                <a:gd name="T44" fmla="*/ 65 w 97"/>
                <a:gd name="T45" fmla="*/ 35 h 36"/>
                <a:gd name="T46" fmla="*/ 62 w 97"/>
                <a:gd name="T47" fmla="*/ 34 h 36"/>
                <a:gd name="T48" fmla="*/ 58 w 97"/>
                <a:gd name="T49" fmla="*/ 33 h 36"/>
                <a:gd name="T50" fmla="*/ 53 w 97"/>
                <a:gd name="T51" fmla="*/ 29 h 36"/>
                <a:gd name="T52" fmla="*/ 48 w 97"/>
                <a:gd name="T53" fmla="*/ 25 h 36"/>
                <a:gd name="T54" fmla="*/ 34 w 97"/>
                <a:gd name="T55" fmla="*/ 17 h 36"/>
                <a:gd name="T56" fmla="*/ 20 w 97"/>
                <a:gd name="T57" fmla="*/ 12 h 36"/>
                <a:gd name="T58" fmla="*/ 14 w 97"/>
                <a:gd name="T59" fmla="*/ 9 h 36"/>
                <a:gd name="T60" fmla="*/ 8 w 97"/>
                <a:gd name="T61" fmla="*/ 7 h 36"/>
                <a:gd name="T62" fmla="*/ 4 w 97"/>
                <a:gd name="T63" fmla="*/ 6 h 36"/>
                <a:gd name="T64" fmla="*/ 2 w 97"/>
                <a:gd name="T65" fmla="*/ 4 h 36"/>
                <a:gd name="T66" fmla="*/ 1 w 97"/>
                <a:gd name="T67" fmla="*/ 2 h 36"/>
                <a:gd name="T68" fmla="*/ 0 w 97"/>
                <a:gd name="T6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lnTo>
                    <a:pt x="9" y="2"/>
                  </a:lnTo>
                  <a:lnTo>
                    <a:pt x="17" y="4"/>
                  </a:lnTo>
                  <a:lnTo>
                    <a:pt x="25" y="6"/>
                  </a:lnTo>
                  <a:lnTo>
                    <a:pt x="33" y="7"/>
                  </a:lnTo>
                  <a:lnTo>
                    <a:pt x="43" y="11"/>
                  </a:lnTo>
                  <a:lnTo>
                    <a:pt x="52" y="14"/>
                  </a:lnTo>
                  <a:lnTo>
                    <a:pt x="62" y="17"/>
                  </a:lnTo>
                  <a:lnTo>
                    <a:pt x="70" y="19"/>
                  </a:lnTo>
                  <a:lnTo>
                    <a:pt x="84" y="19"/>
                  </a:lnTo>
                  <a:lnTo>
                    <a:pt x="97" y="18"/>
                  </a:lnTo>
                  <a:lnTo>
                    <a:pt x="97" y="19"/>
                  </a:lnTo>
                  <a:lnTo>
                    <a:pt x="97" y="20"/>
                  </a:lnTo>
                  <a:lnTo>
                    <a:pt x="97" y="20"/>
                  </a:lnTo>
                  <a:lnTo>
                    <a:pt x="97" y="22"/>
                  </a:lnTo>
                  <a:lnTo>
                    <a:pt x="93" y="24"/>
                  </a:lnTo>
                  <a:lnTo>
                    <a:pt x="90" y="26"/>
                  </a:lnTo>
                  <a:lnTo>
                    <a:pt x="86" y="27"/>
                  </a:lnTo>
                  <a:lnTo>
                    <a:pt x="81" y="28"/>
                  </a:lnTo>
                  <a:lnTo>
                    <a:pt x="77" y="31"/>
                  </a:lnTo>
                  <a:lnTo>
                    <a:pt x="73" y="36"/>
                  </a:lnTo>
                  <a:lnTo>
                    <a:pt x="68" y="36"/>
                  </a:lnTo>
                  <a:lnTo>
                    <a:pt x="65" y="35"/>
                  </a:lnTo>
                  <a:lnTo>
                    <a:pt x="62" y="34"/>
                  </a:lnTo>
                  <a:lnTo>
                    <a:pt x="58" y="33"/>
                  </a:lnTo>
                  <a:lnTo>
                    <a:pt x="53" y="29"/>
                  </a:lnTo>
                  <a:lnTo>
                    <a:pt x="48" y="25"/>
                  </a:lnTo>
                  <a:lnTo>
                    <a:pt x="34" y="17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8" y="7"/>
                  </a:lnTo>
                  <a:lnTo>
                    <a:pt x="4" y="6"/>
                  </a:lnTo>
                  <a:lnTo>
                    <a:pt x="2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259">
              <a:extLst>
                <a:ext uri="{FF2B5EF4-FFF2-40B4-BE49-F238E27FC236}">
                  <a16:creationId xmlns:a16="http://schemas.microsoft.com/office/drawing/2014/main" id="{4AA8E6A7-E9D3-494E-8F35-692D9F3FE3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2538" y="5035550"/>
              <a:ext cx="28575" cy="39688"/>
            </a:xfrm>
            <a:custGeom>
              <a:avLst/>
              <a:gdLst>
                <a:gd name="T0" fmla="*/ 11 w 56"/>
                <a:gd name="T1" fmla="*/ 28 h 77"/>
                <a:gd name="T2" fmla="*/ 11 w 56"/>
                <a:gd name="T3" fmla="*/ 31 h 77"/>
                <a:gd name="T4" fmla="*/ 15 w 56"/>
                <a:gd name="T5" fmla="*/ 26 h 77"/>
                <a:gd name="T6" fmla="*/ 22 w 56"/>
                <a:gd name="T7" fmla="*/ 16 h 77"/>
                <a:gd name="T8" fmla="*/ 32 w 56"/>
                <a:gd name="T9" fmla="*/ 7 h 77"/>
                <a:gd name="T10" fmla="*/ 40 w 56"/>
                <a:gd name="T11" fmla="*/ 1 h 77"/>
                <a:gd name="T12" fmla="*/ 49 w 56"/>
                <a:gd name="T13" fmla="*/ 0 h 77"/>
                <a:gd name="T14" fmla="*/ 54 w 56"/>
                <a:gd name="T15" fmla="*/ 1 h 77"/>
                <a:gd name="T16" fmla="*/ 53 w 56"/>
                <a:gd name="T17" fmla="*/ 15 h 77"/>
                <a:gd name="T18" fmla="*/ 46 w 56"/>
                <a:gd name="T19" fmla="*/ 37 h 77"/>
                <a:gd name="T20" fmla="*/ 44 w 56"/>
                <a:gd name="T21" fmla="*/ 50 h 77"/>
                <a:gd name="T22" fmla="*/ 42 w 56"/>
                <a:gd name="T23" fmla="*/ 65 h 77"/>
                <a:gd name="T24" fmla="*/ 40 w 56"/>
                <a:gd name="T25" fmla="*/ 73 h 77"/>
                <a:gd name="T26" fmla="*/ 38 w 56"/>
                <a:gd name="T27" fmla="*/ 76 h 77"/>
                <a:gd name="T28" fmla="*/ 34 w 56"/>
                <a:gd name="T29" fmla="*/ 76 h 77"/>
                <a:gd name="T30" fmla="*/ 31 w 56"/>
                <a:gd name="T31" fmla="*/ 71 h 77"/>
                <a:gd name="T32" fmla="*/ 27 w 56"/>
                <a:gd name="T33" fmla="*/ 71 h 77"/>
                <a:gd name="T34" fmla="*/ 23 w 56"/>
                <a:gd name="T35" fmla="*/ 72 h 77"/>
                <a:gd name="T36" fmla="*/ 20 w 56"/>
                <a:gd name="T37" fmla="*/ 71 h 77"/>
                <a:gd name="T38" fmla="*/ 22 w 56"/>
                <a:gd name="T39" fmla="*/ 62 h 77"/>
                <a:gd name="T40" fmla="*/ 21 w 56"/>
                <a:gd name="T41" fmla="*/ 52 h 77"/>
                <a:gd name="T42" fmla="*/ 17 w 56"/>
                <a:gd name="T43" fmla="*/ 53 h 77"/>
                <a:gd name="T44" fmla="*/ 14 w 56"/>
                <a:gd name="T45" fmla="*/ 51 h 77"/>
                <a:gd name="T46" fmla="*/ 19 w 56"/>
                <a:gd name="T47" fmla="*/ 41 h 77"/>
                <a:gd name="T48" fmla="*/ 20 w 56"/>
                <a:gd name="T49" fmla="*/ 32 h 77"/>
                <a:gd name="T50" fmla="*/ 20 w 56"/>
                <a:gd name="T51" fmla="*/ 31 h 77"/>
                <a:gd name="T52" fmla="*/ 23 w 56"/>
                <a:gd name="T53" fmla="*/ 29 h 77"/>
                <a:gd name="T54" fmla="*/ 24 w 56"/>
                <a:gd name="T55" fmla="*/ 26 h 77"/>
                <a:gd name="T56" fmla="*/ 24 w 56"/>
                <a:gd name="T57" fmla="*/ 23 h 77"/>
                <a:gd name="T58" fmla="*/ 21 w 56"/>
                <a:gd name="T59" fmla="*/ 29 h 77"/>
                <a:gd name="T60" fmla="*/ 14 w 56"/>
                <a:gd name="T61" fmla="*/ 40 h 77"/>
                <a:gd name="T62" fmla="*/ 12 w 56"/>
                <a:gd name="T63" fmla="*/ 55 h 77"/>
                <a:gd name="T64" fmla="*/ 9 w 56"/>
                <a:gd name="T65" fmla="*/ 64 h 77"/>
                <a:gd name="T66" fmla="*/ 2 w 56"/>
                <a:gd name="T67" fmla="*/ 62 h 77"/>
                <a:gd name="T68" fmla="*/ 0 w 56"/>
                <a:gd name="T69" fmla="*/ 52 h 77"/>
                <a:gd name="T70" fmla="*/ 3 w 56"/>
                <a:gd name="T71" fmla="*/ 40 h 77"/>
                <a:gd name="T72" fmla="*/ 5 w 56"/>
                <a:gd name="T73" fmla="*/ 32 h 77"/>
                <a:gd name="T74" fmla="*/ 8 w 56"/>
                <a:gd name="T75" fmla="*/ 26 h 77"/>
                <a:gd name="T76" fmla="*/ 43 w 56"/>
                <a:gd name="T77" fmla="*/ 7 h 77"/>
                <a:gd name="T78" fmla="*/ 37 w 56"/>
                <a:gd name="T79" fmla="*/ 10 h 77"/>
                <a:gd name="T80" fmla="*/ 27 w 56"/>
                <a:gd name="T81" fmla="*/ 18 h 77"/>
                <a:gd name="T82" fmla="*/ 27 w 56"/>
                <a:gd name="T83" fmla="*/ 19 h 77"/>
                <a:gd name="T84" fmla="*/ 31 w 56"/>
                <a:gd name="T85" fmla="*/ 32 h 77"/>
                <a:gd name="T86" fmla="*/ 36 w 56"/>
                <a:gd name="T87" fmla="*/ 34 h 77"/>
                <a:gd name="T88" fmla="*/ 38 w 56"/>
                <a:gd name="T89" fmla="*/ 39 h 77"/>
                <a:gd name="T90" fmla="*/ 44 w 56"/>
                <a:gd name="T91" fmla="*/ 18 h 77"/>
                <a:gd name="T92" fmla="*/ 44 w 56"/>
                <a:gd name="T93" fmla="*/ 7 h 77"/>
                <a:gd name="T94" fmla="*/ 43 w 56"/>
                <a:gd name="T95" fmla="*/ 7 h 77"/>
                <a:gd name="T96" fmla="*/ 34 w 56"/>
                <a:gd name="T97" fmla="*/ 45 h 77"/>
                <a:gd name="T98" fmla="*/ 30 w 56"/>
                <a:gd name="T99" fmla="*/ 57 h 77"/>
                <a:gd name="T100" fmla="*/ 32 w 56"/>
                <a:gd name="T101" fmla="*/ 66 h 77"/>
                <a:gd name="T102" fmla="*/ 35 w 56"/>
                <a:gd name="T103" fmla="*/ 64 h 77"/>
                <a:gd name="T104" fmla="*/ 37 w 56"/>
                <a:gd name="T105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77">
                  <a:moveTo>
                    <a:pt x="11" y="24"/>
                  </a:moveTo>
                  <a:lnTo>
                    <a:pt x="11" y="28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5" y="26"/>
                  </a:lnTo>
                  <a:lnTo>
                    <a:pt x="19" y="21"/>
                  </a:lnTo>
                  <a:lnTo>
                    <a:pt x="22" y="16"/>
                  </a:lnTo>
                  <a:lnTo>
                    <a:pt x="26" y="11"/>
                  </a:lnTo>
                  <a:lnTo>
                    <a:pt x="32" y="7"/>
                  </a:lnTo>
                  <a:lnTo>
                    <a:pt x="36" y="4"/>
                  </a:lnTo>
                  <a:lnTo>
                    <a:pt x="40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56" y="2"/>
                  </a:lnTo>
                  <a:lnTo>
                    <a:pt x="53" y="15"/>
                  </a:lnTo>
                  <a:lnTo>
                    <a:pt x="46" y="33"/>
                  </a:lnTo>
                  <a:lnTo>
                    <a:pt x="46" y="37"/>
                  </a:lnTo>
                  <a:lnTo>
                    <a:pt x="46" y="40"/>
                  </a:lnTo>
                  <a:lnTo>
                    <a:pt x="44" y="50"/>
                  </a:lnTo>
                  <a:lnTo>
                    <a:pt x="43" y="60"/>
                  </a:lnTo>
                  <a:lnTo>
                    <a:pt x="42" y="65"/>
                  </a:lnTo>
                  <a:lnTo>
                    <a:pt x="42" y="71"/>
                  </a:lnTo>
                  <a:lnTo>
                    <a:pt x="40" y="73"/>
                  </a:lnTo>
                  <a:lnTo>
                    <a:pt x="39" y="75"/>
                  </a:lnTo>
                  <a:lnTo>
                    <a:pt x="38" y="76"/>
                  </a:lnTo>
                  <a:lnTo>
                    <a:pt x="36" y="77"/>
                  </a:lnTo>
                  <a:lnTo>
                    <a:pt x="34" y="76"/>
                  </a:lnTo>
                  <a:lnTo>
                    <a:pt x="33" y="75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71"/>
                  </a:lnTo>
                  <a:lnTo>
                    <a:pt x="25" y="72"/>
                  </a:lnTo>
                  <a:lnTo>
                    <a:pt x="23" y="72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2" y="6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17" y="53"/>
                  </a:lnTo>
                  <a:lnTo>
                    <a:pt x="14" y="52"/>
                  </a:lnTo>
                  <a:lnTo>
                    <a:pt x="14" y="51"/>
                  </a:lnTo>
                  <a:lnTo>
                    <a:pt x="14" y="50"/>
                  </a:lnTo>
                  <a:lnTo>
                    <a:pt x="19" y="41"/>
                  </a:lnTo>
                  <a:lnTo>
                    <a:pt x="21" y="32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9"/>
                  </a:lnTo>
                  <a:lnTo>
                    <a:pt x="16" y="34"/>
                  </a:lnTo>
                  <a:lnTo>
                    <a:pt x="14" y="40"/>
                  </a:lnTo>
                  <a:lnTo>
                    <a:pt x="11" y="46"/>
                  </a:lnTo>
                  <a:lnTo>
                    <a:pt x="12" y="55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5" y="65"/>
                  </a:lnTo>
                  <a:lnTo>
                    <a:pt x="2" y="62"/>
                  </a:lnTo>
                  <a:lnTo>
                    <a:pt x="0" y="57"/>
                  </a:lnTo>
                  <a:lnTo>
                    <a:pt x="0" y="52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4" y="35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8" y="26"/>
                  </a:lnTo>
                  <a:lnTo>
                    <a:pt x="11" y="24"/>
                  </a:lnTo>
                  <a:close/>
                  <a:moveTo>
                    <a:pt x="43" y="7"/>
                  </a:moveTo>
                  <a:lnTo>
                    <a:pt x="40" y="8"/>
                  </a:lnTo>
                  <a:lnTo>
                    <a:pt x="37" y="10"/>
                  </a:lnTo>
                  <a:lnTo>
                    <a:pt x="33" y="15"/>
                  </a:lnTo>
                  <a:lnTo>
                    <a:pt x="27" y="18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0" y="26"/>
                  </a:lnTo>
                  <a:lnTo>
                    <a:pt x="31" y="32"/>
                  </a:lnTo>
                  <a:lnTo>
                    <a:pt x="34" y="33"/>
                  </a:lnTo>
                  <a:lnTo>
                    <a:pt x="36" y="34"/>
                  </a:lnTo>
                  <a:lnTo>
                    <a:pt x="37" y="37"/>
                  </a:lnTo>
                  <a:lnTo>
                    <a:pt x="38" y="39"/>
                  </a:lnTo>
                  <a:lnTo>
                    <a:pt x="40" y="2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7"/>
                  </a:lnTo>
                  <a:lnTo>
                    <a:pt x="43" y="7"/>
                  </a:lnTo>
                  <a:lnTo>
                    <a:pt x="43" y="7"/>
                  </a:lnTo>
                  <a:close/>
                  <a:moveTo>
                    <a:pt x="37" y="41"/>
                  </a:moveTo>
                  <a:lnTo>
                    <a:pt x="34" y="45"/>
                  </a:lnTo>
                  <a:lnTo>
                    <a:pt x="30" y="49"/>
                  </a:lnTo>
                  <a:lnTo>
                    <a:pt x="30" y="57"/>
                  </a:lnTo>
                  <a:lnTo>
                    <a:pt x="30" y="65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5" y="64"/>
                  </a:lnTo>
                  <a:lnTo>
                    <a:pt x="35" y="61"/>
                  </a:lnTo>
                  <a:lnTo>
                    <a:pt x="37" y="51"/>
                  </a:lnTo>
                  <a:lnTo>
                    <a:pt x="37" y="4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260">
              <a:extLst>
                <a:ext uri="{FF2B5EF4-FFF2-40B4-BE49-F238E27FC236}">
                  <a16:creationId xmlns:a16="http://schemas.microsoft.com/office/drawing/2014/main" id="{6ACB387B-BA21-44C3-BD44-EF6934CDA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5" y="5024438"/>
              <a:ext cx="7938" cy="12700"/>
            </a:xfrm>
            <a:custGeom>
              <a:avLst/>
              <a:gdLst>
                <a:gd name="T0" fmla="*/ 0 w 14"/>
                <a:gd name="T1" fmla="*/ 0 h 25"/>
                <a:gd name="T2" fmla="*/ 1 w 14"/>
                <a:gd name="T3" fmla="*/ 0 h 25"/>
                <a:gd name="T4" fmla="*/ 2 w 14"/>
                <a:gd name="T5" fmla="*/ 0 h 25"/>
                <a:gd name="T6" fmla="*/ 8 w 14"/>
                <a:gd name="T7" fmla="*/ 7 h 25"/>
                <a:gd name="T8" fmla="*/ 13 w 14"/>
                <a:gd name="T9" fmla="*/ 13 h 25"/>
                <a:gd name="T10" fmla="*/ 14 w 14"/>
                <a:gd name="T11" fmla="*/ 17 h 25"/>
                <a:gd name="T12" fmla="*/ 13 w 14"/>
                <a:gd name="T13" fmla="*/ 21 h 25"/>
                <a:gd name="T14" fmla="*/ 12 w 14"/>
                <a:gd name="T15" fmla="*/ 24 h 25"/>
                <a:gd name="T16" fmla="*/ 10 w 14"/>
                <a:gd name="T17" fmla="*/ 25 h 25"/>
                <a:gd name="T18" fmla="*/ 9 w 14"/>
                <a:gd name="T19" fmla="*/ 25 h 25"/>
                <a:gd name="T20" fmla="*/ 7 w 14"/>
                <a:gd name="T21" fmla="*/ 25 h 25"/>
                <a:gd name="T22" fmla="*/ 5 w 14"/>
                <a:gd name="T23" fmla="*/ 19 h 25"/>
                <a:gd name="T24" fmla="*/ 2 w 14"/>
                <a:gd name="T25" fmla="*/ 14 h 25"/>
                <a:gd name="T26" fmla="*/ 1 w 14"/>
                <a:gd name="T27" fmla="*/ 7 h 25"/>
                <a:gd name="T28" fmla="*/ 0 w 14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5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8" y="7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3" y="21"/>
                  </a:lnTo>
                  <a:lnTo>
                    <a:pt x="12" y="24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7" y="25"/>
                  </a:lnTo>
                  <a:lnTo>
                    <a:pt x="5" y="19"/>
                  </a:lnTo>
                  <a:lnTo>
                    <a:pt x="2" y="14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261">
              <a:extLst>
                <a:ext uri="{FF2B5EF4-FFF2-40B4-BE49-F238E27FC236}">
                  <a16:creationId xmlns:a16="http://schemas.microsoft.com/office/drawing/2014/main" id="{11D34E9B-B1C5-4533-8398-EDC31C089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6525" y="5049838"/>
              <a:ext cx="17463" cy="7938"/>
            </a:xfrm>
            <a:custGeom>
              <a:avLst/>
              <a:gdLst>
                <a:gd name="T0" fmla="*/ 0 w 32"/>
                <a:gd name="T1" fmla="*/ 5 h 14"/>
                <a:gd name="T2" fmla="*/ 9 w 32"/>
                <a:gd name="T3" fmla="*/ 5 h 14"/>
                <a:gd name="T4" fmla="*/ 18 w 32"/>
                <a:gd name="T5" fmla="*/ 3 h 14"/>
                <a:gd name="T6" fmla="*/ 21 w 32"/>
                <a:gd name="T7" fmla="*/ 1 h 14"/>
                <a:gd name="T8" fmla="*/ 24 w 32"/>
                <a:gd name="T9" fmla="*/ 0 h 14"/>
                <a:gd name="T10" fmla="*/ 28 w 32"/>
                <a:gd name="T11" fmla="*/ 0 h 14"/>
                <a:gd name="T12" fmla="*/ 31 w 32"/>
                <a:gd name="T13" fmla="*/ 0 h 14"/>
                <a:gd name="T14" fmla="*/ 32 w 32"/>
                <a:gd name="T15" fmla="*/ 1 h 14"/>
                <a:gd name="T16" fmla="*/ 32 w 32"/>
                <a:gd name="T17" fmla="*/ 3 h 14"/>
                <a:gd name="T18" fmla="*/ 30 w 32"/>
                <a:gd name="T19" fmla="*/ 5 h 14"/>
                <a:gd name="T20" fmla="*/ 29 w 32"/>
                <a:gd name="T21" fmla="*/ 8 h 14"/>
                <a:gd name="T22" fmla="*/ 25 w 32"/>
                <a:gd name="T23" fmla="*/ 11 h 14"/>
                <a:gd name="T24" fmla="*/ 21 w 32"/>
                <a:gd name="T25" fmla="*/ 14 h 14"/>
                <a:gd name="T26" fmla="*/ 18 w 32"/>
                <a:gd name="T27" fmla="*/ 14 h 14"/>
                <a:gd name="T28" fmla="*/ 14 w 32"/>
                <a:gd name="T29" fmla="*/ 13 h 14"/>
                <a:gd name="T30" fmla="*/ 14 w 32"/>
                <a:gd name="T31" fmla="*/ 13 h 14"/>
                <a:gd name="T32" fmla="*/ 14 w 32"/>
                <a:gd name="T33" fmla="*/ 12 h 14"/>
                <a:gd name="T34" fmla="*/ 16 w 32"/>
                <a:gd name="T35" fmla="*/ 11 h 14"/>
                <a:gd name="T36" fmla="*/ 18 w 32"/>
                <a:gd name="T37" fmla="*/ 10 h 14"/>
                <a:gd name="T38" fmla="*/ 18 w 32"/>
                <a:gd name="T39" fmla="*/ 10 h 14"/>
                <a:gd name="T40" fmla="*/ 18 w 32"/>
                <a:gd name="T41" fmla="*/ 9 h 14"/>
                <a:gd name="T42" fmla="*/ 17 w 32"/>
                <a:gd name="T43" fmla="*/ 9 h 14"/>
                <a:gd name="T44" fmla="*/ 17 w 32"/>
                <a:gd name="T45" fmla="*/ 9 h 14"/>
                <a:gd name="T46" fmla="*/ 12 w 32"/>
                <a:gd name="T47" fmla="*/ 11 h 14"/>
                <a:gd name="T48" fmla="*/ 7 w 32"/>
                <a:gd name="T49" fmla="*/ 11 h 14"/>
                <a:gd name="T50" fmla="*/ 3 w 32"/>
                <a:gd name="T51" fmla="*/ 10 h 14"/>
                <a:gd name="T52" fmla="*/ 2 w 32"/>
                <a:gd name="T53" fmla="*/ 9 h 14"/>
                <a:gd name="T54" fmla="*/ 0 w 32"/>
                <a:gd name="T55" fmla="*/ 8 h 14"/>
                <a:gd name="T56" fmla="*/ 0 w 32"/>
                <a:gd name="T5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14">
                  <a:moveTo>
                    <a:pt x="0" y="5"/>
                  </a:moveTo>
                  <a:lnTo>
                    <a:pt x="9" y="5"/>
                  </a:lnTo>
                  <a:lnTo>
                    <a:pt x="18" y="3"/>
                  </a:lnTo>
                  <a:lnTo>
                    <a:pt x="21" y="1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5" y="11"/>
                  </a:lnTo>
                  <a:lnTo>
                    <a:pt x="21" y="14"/>
                  </a:lnTo>
                  <a:lnTo>
                    <a:pt x="18" y="14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2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262">
              <a:extLst>
                <a:ext uri="{FF2B5EF4-FFF2-40B4-BE49-F238E27FC236}">
                  <a16:creationId xmlns:a16="http://schemas.microsoft.com/office/drawing/2014/main" id="{0E228856-77AE-4E04-9563-936331993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5054600"/>
              <a:ext cx="39688" cy="34925"/>
            </a:xfrm>
            <a:custGeom>
              <a:avLst/>
              <a:gdLst>
                <a:gd name="T0" fmla="*/ 49 w 76"/>
                <a:gd name="T1" fmla="*/ 14 h 66"/>
                <a:gd name="T2" fmla="*/ 51 w 76"/>
                <a:gd name="T3" fmla="*/ 13 h 66"/>
                <a:gd name="T4" fmla="*/ 53 w 76"/>
                <a:gd name="T5" fmla="*/ 12 h 66"/>
                <a:gd name="T6" fmla="*/ 50 w 76"/>
                <a:gd name="T7" fmla="*/ 12 h 66"/>
                <a:gd name="T8" fmla="*/ 46 w 76"/>
                <a:gd name="T9" fmla="*/ 13 h 66"/>
                <a:gd name="T10" fmla="*/ 49 w 76"/>
                <a:gd name="T11" fmla="*/ 19 h 66"/>
                <a:gd name="T12" fmla="*/ 51 w 76"/>
                <a:gd name="T13" fmla="*/ 37 h 66"/>
                <a:gd name="T14" fmla="*/ 51 w 76"/>
                <a:gd name="T15" fmla="*/ 57 h 66"/>
                <a:gd name="T16" fmla="*/ 49 w 76"/>
                <a:gd name="T17" fmla="*/ 65 h 66"/>
                <a:gd name="T18" fmla="*/ 44 w 76"/>
                <a:gd name="T19" fmla="*/ 66 h 66"/>
                <a:gd name="T20" fmla="*/ 37 w 76"/>
                <a:gd name="T21" fmla="*/ 63 h 66"/>
                <a:gd name="T22" fmla="*/ 20 w 76"/>
                <a:gd name="T23" fmla="*/ 55 h 66"/>
                <a:gd name="T24" fmla="*/ 6 w 76"/>
                <a:gd name="T25" fmla="*/ 47 h 66"/>
                <a:gd name="T26" fmla="*/ 1 w 76"/>
                <a:gd name="T27" fmla="*/ 44 h 66"/>
                <a:gd name="T28" fmla="*/ 8 w 76"/>
                <a:gd name="T29" fmla="*/ 44 h 66"/>
                <a:gd name="T30" fmla="*/ 22 w 76"/>
                <a:gd name="T31" fmla="*/ 47 h 66"/>
                <a:gd name="T32" fmla="*/ 33 w 76"/>
                <a:gd name="T33" fmla="*/ 49 h 66"/>
                <a:gd name="T34" fmla="*/ 39 w 76"/>
                <a:gd name="T35" fmla="*/ 44 h 66"/>
                <a:gd name="T36" fmla="*/ 41 w 76"/>
                <a:gd name="T37" fmla="*/ 25 h 66"/>
                <a:gd name="T38" fmla="*/ 41 w 76"/>
                <a:gd name="T39" fmla="*/ 15 h 66"/>
                <a:gd name="T40" fmla="*/ 37 w 76"/>
                <a:gd name="T41" fmla="*/ 17 h 66"/>
                <a:gd name="T42" fmla="*/ 28 w 76"/>
                <a:gd name="T43" fmla="*/ 22 h 66"/>
                <a:gd name="T44" fmla="*/ 17 w 76"/>
                <a:gd name="T45" fmla="*/ 27 h 66"/>
                <a:gd name="T46" fmla="*/ 7 w 76"/>
                <a:gd name="T47" fmla="*/ 24 h 66"/>
                <a:gd name="T48" fmla="*/ 9 w 76"/>
                <a:gd name="T49" fmla="*/ 19 h 66"/>
                <a:gd name="T50" fmla="*/ 18 w 76"/>
                <a:gd name="T51" fmla="*/ 18 h 66"/>
                <a:gd name="T52" fmla="*/ 30 w 76"/>
                <a:gd name="T53" fmla="*/ 12 h 66"/>
                <a:gd name="T54" fmla="*/ 46 w 76"/>
                <a:gd name="T55" fmla="*/ 6 h 66"/>
                <a:gd name="T56" fmla="*/ 60 w 76"/>
                <a:gd name="T57" fmla="*/ 2 h 66"/>
                <a:gd name="T58" fmla="*/ 68 w 76"/>
                <a:gd name="T59" fmla="*/ 2 h 66"/>
                <a:gd name="T60" fmla="*/ 74 w 76"/>
                <a:gd name="T61" fmla="*/ 5 h 66"/>
                <a:gd name="T62" fmla="*/ 76 w 76"/>
                <a:gd name="T63" fmla="*/ 8 h 66"/>
                <a:gd name="T64" fmla="*/ 71 w 76"/>
                <a:gd name="T65" fmla="*/ 13 h 66"/>
                <a:gd name="T66" fmla="*/ 56 w 76"/>
                <a:gd name="T67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6" h="66">
                  <a:moveTo>
                    <a:pt x="49" y="15"/>
                  </a:moveTo>
                  <a:lnTo>
                    <a:pt x="49" y="14"/>
                  </a:lnTo>
                  <a:lnTo>
                    <a:pt x="49" y="14"/>
                  </a:lnTo>
                  <a:lnTo>
                    <a:pt x="51" y="13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53" y="11"/>
                  </a:lnTo>
                  <a:lnTo>
                    <a:pt x="50" y="12"/>
                  </a:lnTo>
                  <a:lnTo>
                    <a:pt x="46" y="13"/>
                  </a:lnTo>
                  <a:lnTo>
                    <a:pt x="46" y="13"/>
                  </a:lnTo>
                  <a:lnTo>
                    <a:pt x="46" y="14"/>
                  </a:lnTo>
                  <a:lnTo>
                    <a:pt x="49" y="19"/>
                  </a:lnTo>
                  <a:lnTo>
                    <a:pt x="50" y="26"/>
                  </a:lnTo>
                  <a:lnTo>
                    <a:pt x="51" y="37"/>
                  </a:lnTo>
                  <a:lnTo>
                    <a:pt x="51" y="49"/>
                  </a:lnTo>
                  <a:lnTo>
                    <a:pt x="51" y="57"/>
                  </a:lnTo>
                  <a:lnTo>
                    <a:pt x="50" y="62"/>
                  </a:lnTo>
                  <a:lnTo>
                    <a:pt x="49" y="65"/>
                  </a:lnTo>
                  <a:lnTo>
                    <a:pt x="46" y="66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37" y="63"/>
                  </a:lnTo>
                  <a:lnTo>
                    <a:pt x="32" y="61"/>
                  </a:lnTo>
                  <a:lnTo>
                    <a:pt x="20" y="55"/>
                  </a:lnTo>
                  <a:lnTo>
                    <a:pt x="9" y="48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1" y="44"/>
                  </a:lnTo>
                  <a:lnTo>
                    <a:pt x="0" y="40"/>
                  </a:lnTo>
                  <a:lnTo>
                    <a:pt x="8" y="44"/>
                  </a:lnTo>
                  <a:lnTo>
                    <a:pt x="15" y="47"/>
                  </a:lnTo>
                  <a:lnTo>
                    <a:pt x="22" y="47"/>
                  </a:lnTo>
                  <a:lnTo>
                    <a:pt x="29" y="48"/>
                  </a:lnTo>
                  <a:lnTo>
                    <a:pt x="33" y="49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39" y="36"/>
                  </a:lnTo>
                  <a:lnTo>
                    <a:pt x="41" y="25"/>
                  </a:lnTo>
                  <a:lnTo>
                    <a:pt x="42" y="15"/>
                  </a:lnTo>
                  <a:lnTo>
                    <a:pt x="41" y="15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2" y="19"/>
                  </a:lnTo>
                  <a:lnTo>
                    <a:pt x="28" y="22"/>
                  </a:lnTo>
                  <a:lnTo>
                    <a:pt x="22" y="25"/>
                  </a:lnTo>
                  <a:lnTo>
                    <a:pt x="17" y="27"/>
                  </a:lnTo>
                  <a:lnTo>
                    <a:pt x="9" y="27"/>
                  </a:lnTo>
                  <a:lnTo>
                    <a:pt x="7" y="24"/>
                  </a:lnTo>
                  <a:lnTo>
                    <a:pt x="6" y="18"/>
                  </a:lnTo>
                  <a:lnTo>
                    <a:pt x="9" y="19"/>
                  </a:lnTo>
                  <a:lnTo>
                    <a:pt x="14" y="19"/>
                  </a:lnTo>
                  <a:lnTo>
                    <a:pt x="18" y="18"/>
                  </a:lnTo>
                  <a:lnTo>
                    <a:pt x="21" y="16"/>
                  </a:lnTo>
                  <a:lnTo>
                    <a:pt x="30" y="12"/>
                  </a:lnTo>
                  <a:lnTo>
                    <a:pt x="38" y="8"/>
                  </a:lnTo>
                  <a:lnTo>
                    <a:pt x="46" y="6"/>
                  </a:lnTo>
                  <a:lnTo>
                    <a:pt x="55" y="4"/>
                  </a:lnTo>
                  <a:lnTo>
                    <a:pt x="60" y="2"/>
                  </a:lnTo>
                  <a:lnTo>
                    <a:pt x="65" y="0"/>
                  </a:lnTo>
                  <a:lnTo>
                    <a:pt x="68" y="2"/>
                  </a:lnTo>
                  <a:lnTo>
                    <a:pt x="73" y="3"/>
                  </a:lnTo>
                  <a:lnTo>
                    <a:pt x="74" y="5"/>
                  </a:lnTo>
                  <a:lnTo>
                    <a:pt x="76" y="6"/>
                  </a:lnTo>
                  <a:lnTo>
                    <a:pt x="76" y="8"/>
                  </a:lnTo>
                  <a:lnTo>
                    <a:pt x="76" y="10"/>
                  </a:lnTo>
                  <a:lnTo>
                    <a:pt x="71" y="13"/>
                  </a:lnTo>
                  <a:lnTo>
                    <a:pt x="64" y="14"/>
                  </a:lnTo>
                  <a:lnTo>
                    <a:pt x="56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263">
              <a:extLst>
                <a:ext uri="{FF2B5EF4-FFF2-40B4-BE49-F238E27FC236}">
                  <a16:creationId xmlns:a16="http://schemas.microsoft.com/office/drawing/2014/main" id="{E172411A-E197-4873-9EA2-CEB3FB0BDA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7475" y="4999038"/>
              <a:ext cx="60325" cy="63500"/>
            </a:xfrm>
            <a:custGeom>
              <a:avLst/>
              <a:gdLst>
                <a:gd name="T0" fmla="*/ 77 w 112"/>
                <a:gd name="T1" fmla="*/ 7 h 121"/>
                <a:gd name="T2" fmla="*/ 77 w 112"/>
                <a:gd name="T3" fmla="*/ 18 h 121"/>
                <a:gd name="T4" fmla="*/ 57 w 112"/>
                <a:gd name="T5" fmla="*/ 32 h 121"/>
                <a:gd name="T6" fmla="*/ 63 w 112"/>
                <a:gd name="T7" fmla="*/ 32 h 121"/>
                <a:gd name="T8" fmla="*/ 99 w 112"/>
                <a:gd name="T9" fmla="*/ 19 h 121"/>
                <a:gd name="T10" fmla="*/ 112 w 112"/>
                <a:gd name="T11" fmla="*/ 19 h 121"/>
                <a:gd name="T12" fmla="*/ 103 w 112"/>
                <a:gd name="T13" fmla="*/ 33 h 121"/>
                <a:gd name="T14" fmla="*/ 84 w 112"/>
                <a:gd name="T15" fmla="*/ 62 h 121"/>
                <a:gd name="T16" fmla="*/ 78 w 112"/>
                <a:gd name="T17" fmla="*/ 71 h 121"/>
                <a:gd name="T18" fmla="*/ 107 w 112"/>
                <a:gd name="T19" fmla="*/ 66 h 121"/>
                <a:gd name="T20" fmla="*/ 110 w 112"/>
                <a:gd name="T21" fmla="*/ 74 h 121"/>
                <a:gd name="T22" fmla="*/ 95 w 112"/>
                <a:gd name="T23" fmla="*/ 85 h 121"/>
                <a:gd name="T24" fmla="*/ 63 w 112"/>
                <a:gd name="T25" fmla="*/ 92 h 121"/>
                <a:gd name="T26" fmla="*/ 55 w 112"/>
                <a:gd name="T27" fmla="*/ 91 h 121"/>
                <a:gd name="T28" fmla="*/ 95 w 112"/>
                <a:gd name="T29" fmla="*/ 76 h 121"/>
                <a:gd name="T30" fmla="*/ 96 w 112"/>
                <a:gd name="T31" fmla="*/ 73 h 121"/>
                <a:gd name="T32" fmla="*/ 74 w 112"/>
                <a:gd name="T33" fmla="*/ 78 h 121"/>
                <a:gd name="T34" fmla="*/ 60 w 112"/>
                <a:gd name="T35" fmla="*/ 82 h 121"/>
                <a:gd name="T36" fmla="*/ 40 w 112"/>
                <a:gd name="T37" fmla="*/ 89 h 121"/>
                <a:gd name="T38" fmla="*/ 14 w 112"/>
                <a:gd name="T39" fmla="*/ 113 h 121"/>
                <a:gd name="T40" fmla="*/ 2 w 112"/>
                <a:gd name="T41" fmla="*/ 121 h 121"/>
                <a:gd name="T42" fmla="*/ 8 w 112"/>
                <a:gd name="T43" fmla="*/ 101 h 121"/>
                <a:gd name="T44" fmla="*/ 17 w 112"/>
                <a:gd name="T45" fmla="*/ 91 h 121"/>
                <a:gd name="T46" fmla="*/ 6 w 112"/>
                <a:gd name="T47" fmla="*/ 112 h 121"/>
                <a:gd name="T48" fmla="*/ 19 w 112"/>
                <a:gd name="T49" fmla="*/ 100 h 121"/>
                <a:gd name="T50" fmla="*/ 45 w 112"/>
                <a:gd name="T51" fmla="*/ 82 h 121"/>
                <a:gd name="T52" fmla="*/ 56 w 112"/>
                <a:gd name="T53" fmla="*/ 75 h 121"/>
                <a:gd name="T54" fmla="*/ 45 w 112"/>
                <a:gd name="T55" fmla="*/ 67 h 121"/>
                <a:gd name="T56" fmla="*/ 37 w 112"/>
                <a:gd name="T57" fmla="*/ 76 h 121"/>
                <a:gd name="T58" fmla="*/ 30 w 112"/>
                <a:gd name="T59" fmla="*/ 78 h 121"/>
                <a:gd name="T60" fmla="*/ 38 w 112"/>
                <a:gd name="T61" fmla="*/ 66 h 121"/>
                <a:gd name="T62" fmla="*/ 35 w 112"/>
                <a:gd name="T63" fmla="*/ 60 h 121"/>
                <a:gd name="T64" fmla="*/ 30 w 112"/>
                <a:gd name="T65" fmla="*/ 55 h 121"/>
                <a:gd name="T66" fmla="*/ 23 w 112"/>
                <a:gd name="T67" fmla="*/ 32 h 121"/>
                <a:gd name="T68" fmla="*/ 25 w 112"/>
                <a:gd name="T69" fmla="*/ 30 h 121"/>
                <a:gd name="T70" fmla="*/ 38 w 112"/>
                <a:gd name="T71" fmla="*/ 48 h 121"/>
                <a:gd name="T72" fmla="*/ 44 w 112"/>
                <a:gd name="T73" fmla="*/ 53 h 121"/>
                <a:gd name="T74" fmla="*/ 46 w 112"/>
                <a:gd name="T75" fmla="*/ 37 h 121"/>
                <a:gd name="T76" fmla="*/ 55 w 112"/>
                <a:gd name="T77" fmla="*/ 26 h 121"/>
                <a:gd name="T78" fmla="*/ 66 w 112"/>
                <a:gd name="T79" fmla="*/ 3 h 121"/>
                <a:gd name="T80" fmla="*/ 79 w 112"/>
                <a:gd name="T81" fmla="*/ 30 h 121"/>
                <a:gd name="T82" fmla="*/ 69 w 112"/>
                <a:gd name="T83" fmla="*/ 34 h 121"/>
                <a:gd name="T84" fmla="*/ 78 w 112"/>
                <a:gd name="T85" fmla="*/ 47 h 121"/>
                <a:gd name="T86" fmla="*/ 79 w 112"/>
                <a:gd name="T87" fmla="*/ 55 h 121"/>
                <a:gd name="T88" fmla="*/ 84 w 112"/>
                <a:gd name="T89" fmla="*/ 48 h 121"/>
                <a:gd name="T90" fmla="*/ 101 w 112"/>
                <a:gd name="T91" fmla="*/ 22 h 121"/>
                <a:gd name="T92" fmla="*/ 60 w 112"/>
                <a:gd name="T93" fmla="*/ 63 h 121"/>
                <a:gd name="T94" fmla="*/ 59 w 112"/>
                <a:gd name="T95" fmla="*/ 69 h 121"/>
                <a:gd name="T96" fmla="*/ 70 w 112"/>
                <a:gd name="T97" fmla="*/ 65 h 121"/>
                <a:gd name="T98" fmla="*/ 55 w 112"/>
                <a:gd name="T99" fmla="*/ 55 h 121"/>
                <a:gd name="T100" fmla="*/ 56 w 112"/>
                <a:gd name="T101" fmla="*/ 55 h 121"/>
                <a:gd name="T102" fmla="*/ 67 w 112"/>
                <a:gd name="T103" fmla="*/ 54 h 121"/>
                <a:gd name="T104" fmla="*/ 71 w 112"/>
                <a:gd name="T105" fmla="*/ 46 h 121"/>
                <a:gd name="T106" fmla="*/ 65 w 112"/>
                <a:gd name="T107" fmla="*/ 35 h 121"/>
                <a:gd name="T108" fmla="*/ 65 w 112"/>
                <a:gd name="T109" fmla="*/ 40 h 121"/>
                <a:gd name="T110" fmla="*/ 60 w 112"/>
                <a:gd name="T111" fmla="*/ 47 h 121"/>
                <a:gd name="T112" fmla="*/ 55 w 112"/>
                <a:gd name="T113" fmla="*/ 60 h 121"/>
                <a:gd name="T114" fmla="*/ 55 w 112"/>
                <a:gd name="T115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21">
                  <a:moveTo>
                    <a:pt x="65" y="0"/>
                  </a:moveTo>
                  <a:lnTo>
                    <a:pt x="70" y="1"/>
                  </a:lnTo>
                  <a:lnTo>
                    <a:pt x="75" y="4"/>
                  </a:lnTo>
                  <a:lnTo>
                    <a:pt x="77" y="7"/>
                  </a:lnTo>
                  <a:lnTo>
                    <a:pt x="78" y="9"/>
                  </a:lnTo>
                  <a:lnTo>
                    <a:pt x="79" y="12"/>
                  </a:lnTo>
                  <a:lnTo>
                    <a:pt x="79" y="14"/>
                  </a:lnTo>
                  <a:lnTo>
                    <a:pt x="77" y="18"/>
                  </a:lnTo>
                  <a:lnTo>
                    <a:pt x="75" y="20"/>
                  </a:lnTo>
                  <a:lnTo>
                    <a:pt x="68" y="24"/>
                  </a:lnTo>
                  <a:lnTo>
                    <a:pt x="60" y="30"/>
                  </a:lnTo>
                  <a:lnTo>
                    <a:pt x="57" y="32"/>
                  </a:lnTo>
                  <a:lnTo>
                    <a:pt x="55" y="34"/>
                  </a:lnTo>
                  <a:lnTo>
                    <a:pt x="56" y="34"/>
                  </a:lnTo>
                  <a:lnTo>
                    <a:pt x="57" y="34"/>
                  </a:lnTo>
                  <a:lnTo>
                    <a:pt x="63" y="32"/>
                  </a:lnTo>
                  <a:lnTo>
                    <a:pt x="66" y="30"/>
                  </a:lnTo>
                  <a:lnTo>
                    <a:pt x="80" y="24"/>
                  </a:lnTo>
                  <a:lnTo>
                    <a:pt x="95" y="20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7" y="18"/>
                  </a:lnTo>
                  <a:lnTo>
                    <a:pt x="111" y="19"/>
                  </a:lnTo>
                  <a:lnTo>
                    <a:pt x="112" y="19"/>
                  </a:lnTo>
                  <a:lnTo>
                    <a:pt x="112" y="21"/>
                  </a:lnTo>
                  <a:lnTo>
                    <a:pt x="111" y="25"/>
                  </a:lnTo>
                  <a:lnTo>
                    <a:pt x="108" y="30"/>
                  </a:lnTo>
                  <a:lnTo>
                    <a:pt x="103" y="33"/>
                  </a:lnTo>
                  <a:lnTo>
                    <a:pt x="100" y="37"/>
                  </a:lnTo>
                  <a:lnTo>
                    <a:pt x="92" y="47"/>
                  </a:lnTo>
                  <a:lnTo>
                    <a:pt x="85" y="59"/>
                  </a:lnTo>
                  <a:lnTo>
                    <a:pt x="84" y="62"/>
                  </a:lnTo>
                  <a:lnTo>
                    <a:pt x="82" y="63"/>
                  </a:lnTo>
                  <a:lnTo>
                    <a:pt x="79" y="67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79" y="71"/>
                  </a:lnTo>
                  <a:lnTo>
                    <a:pt x="89" y="68"/>
                  </a:lnTo>
                  <a:lnTo>
                    <a:pt x="100" y="66"/>
                  </a:lnTo>
                  <a:lnTo>
                    <a:pt x="107" y="66"/>
                  </a:lnTo>
                  <a:lnTo>
                    <a:pt x="110" y="68"/>
                  </a:lnTo>
                  <a:lnTo>
                    <a:pt x="111" y="70"/>
                  </a:lnTo>
                  <a:lnTo>
                    <a:pt x="111" y="71"/>
                  </a:lnTo>
                  <a:lnTo>
                    <a:pt x="110" y="74"/>
                  </a:lnTo>
                  <a:lnTo>
                    <a:pt x="109" y="76"/>
                  </a:lnTo>
                  <a:lnTo>
                    <a:pt x="106" y="79"/>
                  </a:lnTo>
                  <a:lnTo>
                    <a:pt x="102" y="81"/>
                  </a:lnTo>
                  <a:lnTo>
                    <a:pt x="95" y="85"/>
                  </a:lnTo>
                  <a:lnTo>
                    <a:pt x="85" y="88"/>
                  </a:lnTo>
                  <a:lnTo>
                    <a:pt x="79" y="89"/>
                  </a:lnTo>
                  <a:lnTo>
                    <a:pt x="74" y="89"/>
                  </a:lnTo>
                  <a:lnTo>
                    <a:pt x="63" y="92"/>
                  </a:lnTo>
                  <a:lnTo>
                    <a:pt x="51" y="95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5" y="91"/>
                  </a:lnTo>
                  <a:lnTo>
                    <a:pt x="58" y="90"/>
                  </a:lnTo>
                  <a:lnTo>
                    <a:pt x="73" y="84"/>
                  </a:lnTo>
                  <a:lnTo>
                    <a:pt x="88" y="78"/>
                  </a:lnTo>
                  <a:lnTo>
                    <a:pt x="95" y="76"/>
                  </a:lnTo>
                  <a:lnTo>
                    <a:pt x="100" y="71"/>
                  </a:lnTo>
                  <a:lnTo>
                    <a:pt x="99" y="71"/>
                  </a:lnTo>
                  <a:lnTo>
                    <a:pt x="98" y="71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85" y="75"/>
                  </a:lnTo>
                  <a:lnTo>
                    <a:pt x="77" y="77"/>
                  </a:lnTo>
                  <a:lnTo>
                    <a:pt x="74" y="78"/>
                  </a:lnTo>
                  <a:lnTo>
                    <a:pt x="71" y="79"/>
                  </a:lnTo>
                  <a:lnTo>
                    <a:pt x="68" y="81"/>
                  </a:lnTo>
                  <a:lnTo>
                    <a:pt x="65" y="84"/>
                  </a:lnTo>
                  <a:lnTo>
                    <a:pt x="60" y="82"/>
                  </a:lnTo>
                  <a:lnTo>
                    <a:pt x="57" y="82"/>
                  </a:lnTo>
                  <a:lnTo>
                    <a:pt x="54" y="84"/>
                  </a:lnTo>
                  <a:lnTo>
                    <a:pt x="51" y="85"/>
                  </a:lnTo>
                  <a:lnTo>
                    <a:pt x="40" y="89"/>
                  </a:lnTo>
                  <a:lnTo>
                    <a:pt x="29" y="95"/>
                  </a:lnTo>
                  <a:lnTo>
                    <a:pt x="23" y="101"/>
                  </a:lnTo>
                  <a:lnTo>
                    <a:pt x="18" y="109"/>
                  </a:lnTo>
                  <a:lnTo>
                    <a:pt x="14" y="113"/>
                  </a:lnTo>
                  <a:lnTo>
                    <a:pt x="11" y="117"/>
                  </a:lnTo>
                  <a:lnTo>
                    <a:pt x="8" y="119"/>
                  </a:lnTo>
                  <a:lnTo>
                    <a:pt x="4" y="121"/>
                  </a:lnTo>
                  <a:lnTo>
                    <a:pt x="2" y="121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2" y="110"/>
                  </a:lnTo>
                  <a:lnTo>
                    <a:pt x="8" y="101"/>
                  </a:lnTo>
                  <a:lnTo>
                    <a:pt x="13" y="93"/>
                  </a:lnTo>
                  <a:lnTo>
                    <a:pt x="15" y="90"/>
                  </a:lnTo>
                  <a:lnTo>
                    <a:pt x="19" y="88"/>
                  </a:lnTo>
                  <a:lnTo>
                    <a:pt x="17" y="91"/>
                  </a:lnTo>
                  <a:lnTo>
                    <a:pt x="15" y="95"/>
                  </a:lnTo>
                  <a:lnTo>
                    <a:pt x="10" y="103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10" y="109"/>
                  </a:lnTo>
                  <a:lnTo>
                    <a:pt x="14" y="104"/>
                  </a:lnTo>
                  <a:lnTo>
                    <a:pt x="19" y="100"/>
                  </a:lnTo>
                  <a:lnTo>
                    <a:pt x="24" y="96"/>
                  </a:lnTo>
                  <a:lnTo>
                    <a:pt x="31" y="90"/>
                  </a:lnTo>
                  <a:lnTo>
                    <a:pt x="38" y="86"/>
                  </a:lnTo>
                  <a:lnTo>
                    <a:pt x="45" y="82"/>
                  </a:lnTo>
                  <a:lnTo>
                    <a:pt x="52" y="80"/>
                  </a:lnTo>
                  <a:lnTo>
                    <a:pt x="54" y="79"/>
                  </a:lnTo>
                  <a:lnTo>
                    <a:pt x="56" y="78"/>
                  </a:lnTo>
                  <a:lnTo>
                    <a:pt x="56" y="75"/>
                  </a:lnTo>
                  <a:lnTo>
                    <a:pt x="56" y="71"/>
                  </a:lnTo>
                  <a:lnTo>
                    <a:pt x="51" y="69"/>
                  </a:lnTo>
                  <a:lnTo>
                    <a:pt x="46" y="6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42" y="70"/>
                  </a:lnTo>
                  <a:lnTo>
                    <a:pt x="38" y="74"/>
                  </a:lnTo>
                  <a:lnTo>
                    <a:pt x="37" y="76"/>
                  </a:lnTo>
                  <a:lnTo>
                    <a:pt x="35" y="77"/>
                  </a:lnTo>
                  <a:lnTo>
                    <a:pt x="33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3" y="74"/>
                  </a:lnTo>
                  <a:lnTo>
                    <a:pt x="35" y="70"/>
                  </a:lnTo>
                  <a:lnTo>
                    <a:pt x="38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7" y="59"/>
                  </a:lnTo>
                  <a:lnTo>
                    <a:pt x="35" y="60"/>
                  </a:lnTo>
                  <a:lnTo>
                    <a:pt x="33" y="62"/>
                  </a:lnTo>
                  <a:lnTo>
                    <a:pt x="31" y="60"/>
                  </a:lnTo>
                  <a:lnTo>
                    <a:pt x="30" y="58"/>
                  </a:lnTo>
                  <a:lnTo>
                    <a:pt x="30" y="55"/>
                  </a:lnTo>
                  <a:lnTo>
                    <a:pt x="29" y="51"/>
                  </a:lnTo>
                  <a:lnTo>
                    <a:pt x="26" y="43"/>
                  </a:lnTo>
                  <a:lnTo>
                    <a:pt x="25" y="36"/>
                  </a:lnTo>
                  <a:lnTo>
                    <a:pt x="23" y="32"/>
                  </a:lnTo>
                  <a:lnTo>
                    <a:pt x="22" y="28"/>
                  </a:lnTo>
                  <a:lnTo>
                    <a:pt x="23" y="28"/>
                  </a:lnTo>
                  <a:lnTo>
                    <a:pt x="24" y="28"/>
                  </a:lnTo>
                  <a:lnTo>
                    <a:pt x="25" y="30"/>
                  </a:lnTo>
                  <a:lnTo>
                    <a:pt x="28" y="31"/>
                  </a:lnTo>
                  <a:lnTo>
                    <a:pt x="32" y="37"/>
                  </a:lnTo>
                  <a:lnTo>
                    <a:pt x="36" y="43"/>
                  </a:lnTo>
                  <a:lnTo>
                    <a:pt x="38" y="48"/>
                  </a:lnTo>
                  <a:lnTo>
                    <a:pt x="41" y="53"/>
                  </a:lnTo>
                  <a:lnTo>
                    <a:pt x="41" y="55"/>
                  </a:lnTo>
                  <a:lnTo>
                    <a:pt x="42" y="56"/>
                  </a:lnTo>
                  <a:lnTo>
                    <a:pt x="44" y="53"/>
                  </a:lnTo>
                  <a:lnTo>
                    <a:pt x="46" y="49"/>
                  </a:lnTo>
                  <a:lnTo>
                    <a:pt x="48" y="45"/>
                  </a:lnTo>
                  <a:lnTo>
                    <a:pt x="49" y="41"/>
                  </a:lnTo>
                  <a:lnTo>
                    <a:pt x="46" y="37"/>
                  </a:lnTo>
                  <a:lnTo>
                    <a:pt x="44" y="32"/>
                  </a:lnTo>
                  <a:lnTo>
                    <a:pt x="47" y="33"/>
                  </a:lnTo>
                  <a:lnTo>
                    <a:pt x="51" y="33"/>
                  </a:lnTo>
                  <a:lnTo>
                    <a:pt x="55" y="26"/>
                  </a:lnTo>
                  <a:lnTo>
                    <a:pt x="60" y="20"/>
                  </a:lnTo>
                  <a:lnTo>
                    <a:pt x="65" y="12"/>
                  </a:lnTo>
                  <a:lnTo>
                    <a:pt x="68" y="6"/>
                  </a:lnTo>
                  <a:lnTo>
                    <a:pt x="66" y="3"/>
                  </a:lnTo>
                  <a:lnTo>
                    <a:pt x="65" y="0"/>
                  </a:lnTo>
                  <a:close/>
                  <a:moveTo>
                    <a:pt x="101" y="22"/>
                  </a:moveTo>
                  <a:lnTo>
                    <a:pt x="90" y="24"/>
                  </a:lnTo>
                  <a:lnTo>
                    <a:pt x="79" y="30"/>
                  </a:lnTo>
                  <a:lnTo>
                    <a:pt x="74" y="31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73" y="37"/>
                  </a:lnTo>
                  <a:lnTo>
                    <a:pt x="76" y="42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9" y="51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9" y="55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9" y="41"/>
                  </a:lnTo>
                  <a:lnTo>
                    <a:pt x="95" y="33"/>
                  </a:lnTo>
                  <a:lnTo>
                    <a:pt x="99" y="28"/>
                  </a:lnTo>
                  <a:lnTo>
                    <a:pt x="101" y="22"/>
                  </a:lnTo>
                  <a:close/>
                  <a:moveTo>
                    <a:pt x="77" y="56"/>
                  </a:moveTo>
                  <a:lnTo>
                    <a:pt x="70" y="59"/>
                  </a:lnTo>
                  <a:lnTo>
                    <a:pt x="64" y="63"/>
                  </a:lnTo>
                  <a:lnTo>
                    <a:pt x="60" y="63"/>
                  </a:lnTo>
                  <a:lnTo>
                    <a:pt x="58" y="64"/>
                  </a:lnTo>
                  <a:lnTo>
                    <a:pt x="58" y="66"/>
                  </a:lnTo>
                  <a:lnTo>
                    <a:pt x="58" y="67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60" y="73"/>
                  </a:lnTo>
                  <a:lnTo>
                    <a:pt x="63" y="74"/>
                  </a:lnTo>
                  <a:lnTo>
                    <a:pt x="70" y="65"/>
                  </a:lnTo>
                  <a:lnTo>
                    <a:pt x="77" y="56"/>
                  </a:lnTo>
                  <a:lnTo>
                    <a:pt x="77" y="56"/>
                  </a:lnTo>
                  <a:lnTo>
                    <a:pt x="77" y="56"/>
                  </a:lnTo>
                  <a:close/>
                  <a:moveTo>
                    <a:pt x="55" y="55"/>
                  </a:move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6" y="55"/>
                  </a:lnTo>
                  <a:lnTo>
                    <a:pt x="57" y="57"/>
                  </a:lnTo>
                  <a:lnTo>
                    <a:pt x="58" y="58"/>
                  </a:lnTo>
                  <a:lnTo>
                    <a:pt x="63" y="56"/>
                  </a:lnTo>
                  <a:lnTo>
                    <a:pt x="67" y="54"/>
                  </a:lnTo>
                  <a:lnTo>
                    <a:pt x="69" y="53"/>
                  </a:lnTo>
                  <a:lnTo>
                    <a:pt x="70" y="52"/>
                  </a:lnTo>
                  <a:lnTo>
                    <a:pt x="71" y="49"/>
                  </a:lnTo>
                  <a:lnTo>
                    <a:pt x="71" y="46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7" y="37"/>
                  </a:lnTo>
                  <a:lnTo>
                    <a:pt x="65" y="35"/>
                  </a:lnTo>
                  <a:lnTo>
                    <a:pt x="63" y="36"/>
                  </a:lnTo>
                  <a:lnTo>
                    <a:pt x="62" y="36"/>
                  </a:lnTo>
                  <a:lnTo>
                    <a:pt x="63" y="37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5" y="44"/>
                  </a:lnTo>
                  <a:lnTo>
                    <a:pt x="64" y="46"/>
                  </a:lnTo>
                  <a:lnTo>
                    <a:pt x="60" y="47"/>
                  </a:lnTo>
                  <a:lnTo>
                    <a:pt x="56" y="53"/>
                  </a:lnTo>
                  <a:lnTo>
                    <a:pt x="52" y="59"/>
                  </a:lnTo>
                  <a:lnTo>
                    <a:pt x="53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57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264">
              <a:extLst>
                <a:ext uri="{FF2B5EF4-FFF2-40B4-BE49-F238E27FC236}">
                  <a16:creationId xmlns:a16="http://schemas.microsoft.com/office/drawing/2014/main" id="{AE5A2F19-AB89-4E72-ABCA-220685E20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900" y="5016500"/>
              <a:ext cx="42863" cy="65088"/>
            </a:xfrm>
            <a:custGeom>
              <a:avLst/>
              <a:gdLst>
                <a:gd name="T0" fmla="*/ 61 w 81"/>
                <a:gd name="T1" fmla="*/ 79 h 124"/>
                <a:gd name="T2" fmla="*/ 64 w 81"/>
                <a:gd name="T3" fmla="*/ 61 h 124"/>
                <a:gd name="T4" fmla="*/ 60 w 81"/>
                <a:gd name="T5" fmla="*/ 55 h 124"/>
                <a:gd name="T6" fmla="*/ 54 w 81"/>
                <a:gd name="T7" fmla="*/ 57 h 124"/>
                <a:gd name="T8" fmla="*/ 45 w 81"/>
                <a:gd name="T9" fmla="*/ 70 h 124"/>
                <a:gd name="T10" fmla="*/ 37 w 81"/>
                <a:gd name="T11" fmla="*/ 78 h 124"/>
                <a:gd name="T12" fmla="*/ 14 w 81"/>
                <a:gd name="T13" fmla="*/ 89 h 124"/>
                <a:gd name="T14" fmla="*/ 1 w 81"/>
                <a:gd name="T15" fmla="*/ 83 h 124"/>
                <a:gd name="T16" fmla="*/ 3 w 81"/>
                <a:gd name="T17" fmla="*/ 77 h 124"/>
                <a:gd name="T18" fmla="*/ 16 w 81"/>
                <a:gd name="T19" fmla="*/ 74 h 124"/>
                <a:gd name="T20" fmla="*/ 25 w 81"/>
                <a:gd name="T21" fmla="*/ 65 h 124"/>
                <a:gd name="T22" fmla="*/ 18 w 81"/>
                <a:gd name="T23" fmla="*/ 61 h 124"/>
                <a:gd name="T24" fmla="*/ 6 w 81"/>
                <a:gd name="T25" fmla="*/ 62 h 124"/>
                <a:gd name="T26" fmla="*/ 2 w 81"/>
                <a:gd name="T27" fmla="*/ 56 h 124"/>
                <a:gd name="T28" fmla="*/ 1 w 81"/>
                <a:gd name="T29" fmla="*/ 53 h 124"/>
                <a:gd name="T30" fmla="*/ 11 w 81"/>
                <a:gd name="T31" fmla="*/ 51 h 124"/>
                <a:gd name="T32" fmla="*/ 18 w 81"/>
                <a:gd name="T33" fmla="*/ 47 h 124"/>
                <a:gd name="T34" fmla="*/ 35 w 81"/>
                <a:gd name="T35" fmla="*/ 36 h 124"/>
                <a:gd name="T36" fmla="*/ 40 w 81"/>
                <a:gd name="T37" fmla="*/ 20 h 124"/>
                <a:gd name="T38" fmla="*/ 43 w 81"/>
                <a:gd name="T39" fmla="*/ 12 h 124"/>
                <a:gd name="T40" fmla="*/ 50 w 81"/>
                <a:gd name="T41" fmla="*/ 0 h 124"/>
                <a:gd name="T42" fmla="*/ 58 w 81"/>
                <a:gd name="T43" fmla="*/ 9 h 124"/>
                <a:gd name="T44" fmla="*/ 57 w 81"/>
                <a:gd name="T45" fmla="*/ 26 h 124"/>
                <a:gd name="T46" fmla="*/ 63 w 81"/>
                <a:gd name="T47" fmla="*/ 23 h 124"/>
                <a:gd name="T48" fmla="*/ 73 w 81"/>
                <a:gd name="T49" fmla="*/ 17 h 124"/>
                <a:gd name="T50" fmla="*/ 80 w 81"/>
                <a:gd name="T51" fmla="*/ 22 h 124"/>
                <a:gd name="T52" fmla="*/ 57 w 81"/>
                <a:gd name="T53" fmla="*/ 36 h 124"/>
                <a:gd name="T54" fmla="*/ 35 w 81"/>
                <a:gd name="T55" fmla="*/ 55 h 124"/>
                <a:gd name="T56" fmla="*/ 35 w 81"/>
                <a:gd name="T57" fmla="*/ 61 h 124"/>
                <a:gd name="T58" fmla="*/ 52 w 81"/>
                <a:gd name="T59" fmla="*/ 52 h 124"/>
                <a:gd name="T60" fmla="*/ 67 w 81"/>
                <a:gd name="T61" fmla="*/ 44 h 124"/>
                <a:gd name="T62" fmla="*/ 77 w 81"/>
                <a:gd name="T63" fmla="*/ 41 h 124"/>
                <a:gd name="T64" fmla="*/ 80 w 81"/>
                <a:gd name="T65" fmla="*/ 56 h 124"/>
                <a:gd name="T66" fmla="*/ 70 w 81"/>
                <a:gd name="T67" fmla="*/ 87 h 124"/>
                <a:gd name="T68" fmla="*/ 62 w 81"/>
                <a:gd name="T69" fmla="*/ 121 h 124"/>
                <a:gd name="T70" fmla="*/ 54 w 81"/>
                <a:gd name="T71" fmla="*/ 119 h 124"/>
                <a:gd name="T72" fmla="*/ 46 w 81"/>
                <a:gd name="T73" fmla="*/ 110 h 124"/>
                <a:gd name="T74" fmla="*/ 39 w 81"/>
                <a:gd name="T75" fmla="*/ 107 h 124"/>
                <a:gd name="T76" fmla="*/ 32 w 81"/>
                <a:gd name="T77" fmla="*/ 121 h 124"/>
                <a:gd name="T78" fmla="*/ 27 w 81"/>
                <a:gd name="T79" fmla="*/ 124 h 124"/>
                <a:gd name="T80" fmla="*/ 24 w 81"/>
                <a:gd name="T81" fmla="*/ 119 h 124"/>
                <a:gd name="T82" fmla="*/ 15 w 81"/>
                <a:gd name="T83" fmla="*/ 110 h 124"/>
                <a:gd name="T84" fmla="*/ 22 w 81"/>
                <a:gd name="T85" fmla="*/ 103 h 124"/>
                <a:gd name="T86" fmla="*/ 18 w 81"/>
                <a:gd name="T87" fmla="*/ 99 h 124"/>
                <a:gd name="T88" fmla="*/ 23 w 81"/>
                <a:gd name="T89" fmla="*/ 94 h 124"/>
                <a:gd name="T90" fmla="*/ 43 w 81"/>
                <a:gd name="T91" fmla="*/ 90 h 124"/>
                <a:gd name="T92" fmla="*/ 40 w 81"/>
                <a:gd name="T93" fmla="*/ 99 h 124"/>
                <a:gd name="T94" fmla="*/ 49 w 81"/>
                <a:gd name="T95" fmla="*/ 105 h 124"/>
                <a:gd name="T96" fmla="*/ 58 w 81"/>
                <a:gd name="T97" fmla="*/ 9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1" h="124">
                  <a:moveTo>
                    <a:pt x="59" y="96"/>
                  </a:moveTo>
                  <a:lnTo>
                    <a:pt x="60" y="89"/>
                  </a:lnTo>
                  <a:lnTo>
                    <a:pt x="60" y="83"/>
                  </a:lnTo>
                  <a:lnTo>
                    <a:pt x="61" y="79"/>
                  </a:lnTo>
                  <a:lnTo>
                    <a:pt x="62" y="75"/>
                  </a:lnTo>
                  <a:lnTo>
                    <a:pt x="63" y="69"/>
                  </a:lnTo>
                  <a:lnTo>
                    <a:pt x="64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59" y="55"/>
                  </a:lnTo>
                  <a:lnTo>
                    <a:pt x="57" y="55"/>
                  </a:lnTo>
                  <a:lnTo>
                    <a:pt x="56" y="56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8" y="62"/>
                  </a:lnTo>
                  <a:lnTo>
                    <a:pt x="45" y="66"/>
                  </a:lnTo>
                  <a:lnTo>
                    <a:pt x="45" y="70"/>
                  </a:lnTo>
                  <a:lnTo>
                    <a:pt x="45" y="76"/>
                  </a:lnTo>
                  <a:lnTo>
                    <a:pt x="45" y="77"/>
                  </a:lnTo>
                  <a:lnTo>
                    <a:pt x="44" y="77"/>
                  </a:lnTo>
                  <a:lnTo>
                    <a:pt x="37" y="78"/>
                  </a:lnTo>
                  <a:lnTo>
                    <a:pt x="32" y="80"/>
                  </a:lnTo>
                  <a:lnTo>
                    <a:pt x="26" y="85"/>
                  </a:lnTo>
                  <a:lnTo>
                    <a:pt x="22" y="88"/>
                  </a:lnTo>
                  <a:lnTo>
                    <a:pt x="14" y="89"/>
                  </a:lnTo>
                  <a:lnTo>
                    <a:pt x="6" y="88"/>
                  </a:lnTo>
                  <a:lnTo>
                    <a:pt x="3" y="87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3" y="77"/>
                  </a:lnTo>
                  <a:lnTo>
                    <a:pt x="5" y="77"/>
                  </a:lnTo>
                  <a:lnTo>
                    <a:pt x="8" y="76"/>
                  </a:lnTo>
                  <a:lnTo>
                    <a:pt x="11" y="75"/>
                  </a:lnTo>
                  <a:lnTo>
                    <a:pt x="16" y="74"/>
                  </a:lnTo>
                  <a:lnTo>
                    <a:pt x="21" y="72"/>
                  </a:lnTo>
                  <a:lnTo>
                    <a:pt x="24" y="69"/>
                  </a:lnTo>
                  <a:lnTo>
                    <a:pt x="25" y="66"/>
                  </a:lnTo>
                  <a:lnTo>
                    <a:pt x="25" y="65"/>
                  </a:lnTo>
                  <a:lnTo>
                    <a:pt x="25" y="64"/>
                  </a:lnTo>
                  <a:lnTo>
                    <a:pt x="23" y="62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3" y="63"/>
                  </a:lnTo>
                  <a:lnTo>
                    <a:pt x="11" y="64"/>
                  </a:lnTo>
                  <a:lnTo>
                    <a:pt x="6" y="62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2" y="51"/>
                  </a:lnTo>
                  <a:lnTo>
                    <a:pt x="10" y="51"/>
                  </a:lnTo>
                  <a:lnTo>
                    <a:pt x="11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5" y="48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8" y="44"/>
                  </a:lnTo>
                  <a:lnTo>
                    <a:pt x="33" y="40"/>
                  </a:lnTo>
                  <a:lnTo>
                    <a:pt x="35" y="36"/>
                  </a:lnTo>
                  <a:lnTo>
                    <a:pt x="37" y="31"/>
                  </a:lnTo>
                  <a:lnTo>
                    <a:pt x="38" y="28"/>
                  </a:lnTo>
                  <a:lnTo>
                    <a:pt x="39" y="23"/>
                  </a:lnTo>
                  <a:lnTo>
                    <a:pt x="40" y="20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44" y="9"/>
                  </a:lnTo>
                  <a:lnTo>
                    <a:pt x="45" y="3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8" y="9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6" y="25"/>
                  </a:lnTo>
                  <a:lnTo>
                    <a:pt x="57" y="26"/>
                  </a:lnTo>
                  <a:lnTo>
                    <a:pt x="60" y="25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3" y="23"/>
                  </a:lnTo>
                  <a:lnTo>
                    <a:pt x="67" y="21"/>
                  </a:lnTo>
                  <a:lnTo>
                    <a:pt x="69" y="19"/>
                  </a:lnTo>
                  <a:lnTo>
                    <a:pt x="70" y="17"/>
                  </a:lnTo>
                  <a:lnTo>
                    <a:pt x="73" y="17"/>
                  </a:lnTo>
                  <a:lnTo>
                    <a:pt x="77" y="17"/>
                  </a:lnTo>
                  <a:lnTo>
                    <a:pt x="79" y="19"/>
                  </a:lnTo>
                  <a:lnTo>
                    <a:pt x="80" y="20"/>
                  </a:lnTo>
                  <a:lnTo>
                    <a:pt x="80" y="22"/>
                  </a:lnTo>
                  <a:lnTo>
                    <a:pt x="79" y="24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57" y="36"/>
                  </a:lnTo>
                  <a:lnTo>
                    <a:pt x="49" y="41"/>
                  </a:lnTo>
                  <a:lnTo>
                    <a:pt x="44" y="45"/>
                  </a:lnTo>
                  <a:lnTo>
                    <a:pt x="38" y="52"/>
                  </a:lnTo>
                  <a:lnTo>
                    <a:pt x="35" y="55"/>
                  </a:lnTo>
                  <a:lnTo>
                    <a:pt x="33" y="57"/>
                  </a:lnTo>
                  <a:lnTo>
                    <a:pt x="33" y="58"/>
                  </a:lnTo>
                  <a:lnTo>
                    <a:pt x="34" y="59"/>
                  </a:lnTo>
                  <a:lnTo>
                    <a:pt x="35" y="61"/>
                  </a:lnTo>
                  <a:lnTo>
                    <a:pt x="36" y="62"/>
                  </a:lnTo>
                  <a:lnTo>
                    <a:pt x="41" y="59"/>
                  </a:lnTo>
                  <a:lnTo>
                    <a:pt x="48" y="54"/>
                  </a:lnTo>
                  <a:lnTo>
                    <a:pt x="52" y="52"/>
                  </a:lnTo>
                  <a:lnTo>
                    <a:pt x="59" y="50"/>
                  </a:lnTo>
                  <a:lnTo>
                    <a:pt x="61" y="47"/>
                  </a:lnTo>
                  <a:lnTo>
                    <a:pt x="63" y="46"/>
                  </a:lnTo>
                  <a:lnTo>
                    <a:pt x="67" y="44"/>
                  </a:lnTo>
                  <a:lnTo>
                    <a:pt x="69" y="42"/>
                  </a:lnTo>
                  <a:lnTo>
                    <a:pt x="70" y="41"/>
                  </a:lnTo>
                  <a:lnTo>
                    <a:pt x="71" y="41"/>
                  </a:lnTo>
                  <a:lnTo>
                    <a:pt x="77" y="41"/>
                  </a:lnTo>
                  <a:lnTo>
                    <a:pt x="81" y="43"/>
                  </a:lnTo>
                  <a:lnTo>
                    <a:pt x="81" y="46"/>
                  </a:lnTo>
                  <a:lnTo>
                    <a:pt x="81" y="51"/>
                  </a:lnTo>
                  <a:lnTo>
                    <a:pt x="80" y="56"/>
                  </a:lnTo>
                  <a:lnTo>
                    <a:pt x="78" y="64"/>
                  </a:lnTo>
                  <a:lnTo>
                    <a:pt x="75" y="69"/>
                  </a:lnTo>
                  <a:lnTo>
                    <a:pt x="73" y="74"/>
                  </a:lnTo>
                  <a:lnTo>
                    <a:pt x="70" y="87"/>
                  </a:lnTo>
                  <a:lnTo>
                    <a:pt x="68" y="99"/>
                  </a:lnTo>
                  <a:lnTo>
                    <a:pt x="66" y="110"/>
                  </a:lnTo>
                  <a:lnTo>
                    <a:pt x="63" y="120"/>
                  </a:lnTo>
                  <a:lnTo>
                    <a:pt x="62" y="121"/>
                  </a:lnTo>
                  <a:lnTo>
                    <a:pt x="61" y="122"/>
                  </a:lnTo>
                  <a:lnTo>
                    <a:pt x="58" y="122"/>
                  </a:lnTo>
                  <a:lnTo>
                    <a:pt x="56" y="121"/>
                  </a:lnTo>
                  <a:lnTo>
                    <a:pt x="54" y="119"/>
                  </a:lnTo>
                  <a:lnTo>
                    <a:pt x="51" y="117"/>
                  </a:lnTo>
                  <a:lnTo>
                    <a:pt x="50" y="114"/>
                  </a:lnTo>
                  <a:lnTo>
                    <a:pt x="47" y="111"/>
                  </a:lnTo>
                  <a:lnTo>
                    <a:pt x="46" y="110"/>
                  </a:lnTo>
                  <a:lnTo>
                    <a:pt x="45" y="109"/>
                  </a:lnTo>
                  <a:lnTo>
                    <a:pt x="43" y="108"/>
                  </a:lnTo>
                  <a:lnTo>
                    <a:pt x="41" y="107"/>
                  </a:lnTo>
                  <a:lnTo>
                    <a:pt x="39" y="107"/>
                  </a:lnTo>
                  <a:lnTo>
                    <a:pt x="37" y="108"/>
                  </a:lnTo>
                  <a:lnTo>
                    <a:pt x="35" y="110"/>
                  </a:lnTo>
                  <a:lnTo>
                    <a:pt x="33" y="120"/>
                  </a:lnTo>
                  <a:lnTo>
                    <a:pt x="32" y="121"/>
                  </a:lnTo>
                  <a:lnTo>
                    <a:pt x="32" y="122"/>
                  </a:lnTo>
                  <a:lnTo>
                    <a:pt x="30" y="124"/>
                  </a:lnTo>
                  <a:lnTo>
                    <a:pt x="29" y="124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4" y="124"/>
                  </a:lnTo>
                  <a:lnTo>
                    <a:pt x="23" y="124"/>
                  </a:lnTo>
                  <a:lnTo>
                    <a:pt x="24" y="119"/>
                  </a:lnTo>
                  <a:lnTo>
                    <a:pt x="23" y="114"/>
                  </a:lnTo>
                  <a:lnTo>
                    <a:pt x="19" y="112"/>
                  </a:lnTo>
                  <a:lnTo>
                    <a:pt x="16" y="112"/>
                  </a:lnTo>
                  <a:lnTo>
                    <a:pt x="15" y="110"/>
                  </a:lnTo>
                  <a:lnTo>
                    <a:pt x="16" y="107"/>
                  </a:lnTo>
                  <a:lnTo>
                    <a:pt x="18" y="106"/>
                  </a:lnTo>
                  <a:lnTo>
                    <a:pt x="21" y="106"/>
                  </a:lnTo>
                  <a:lnTo>
                    <a:pt x="22" y="103"/>
                  </a:lnTo>
                  <a:lnTo>
                    <a:pt x="22" y="102"/>
                  </a:lnTo>
                  <a:lnTo>
                    <a:pt x="21" y="101"/>
                  </a:lnTo>
                  <a:lnTo>
                    <a:pt x="19" y="101"/>
                  </a:lnTo>
                  <a:lnTo>
                    <a:pt x="18" y="99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9" y="95"/>
                  </a:lnTo>
                  <a:lnTo>
                    <a:pt x="23" y="94"/>
                  </a:lnTo>
                  <a:lnTo>
                    <a:pt x="28" y="91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3" y="90"/>
                  </a:lnTo>
                  <a:lnTo>
                    <a:pt x="41" y="92"/>
                  </a:lnTo>
                  <a:lnTo>
                    <a:pt x="40" y="95"/>
                  </a:lnTo>
                  <a:lnTo>
                    <a:pt x="39" y="97"/>
                  </a:lnTo>
                  <a:lnTo>
                    <a:pt x="40" y="99"/>
                  </a:lnTo>
                  <a:lnTo>
                    <a:pt x="43" y="101"/>
                  </a:lnTo>
                  <a:lnTo>
                    <a:pt x="45" y="102"/>
                  </a:lnTo>
                  <a:lnTo>
                    <a:pt x="47" y="105"/>
                  </a:lnTo>
                  <a:lnTo>
                    <a:pt x="49" y="105"/>
                  </a:lnTo>
                  <a:lnTo>
                    <a:pt x="51" y="105"/>
                  </a:lnTo>
                  <a:lnTo>
                    <a:pt x="54" y="103"/>
                  </a:lnTo>
                  <a:lnTo>
                    <a:pt x="56" y="101"/>
                  </a:lnTo>
                  <a:lnTo>
                    <a:pt x="58" y="99"/>
                  </a:lnTo>
                  <a:lnTo>
                    <a:pt x="59" y="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265">
              <a:extLst>
                <a:ext uri="{FF2B5EF4-FFF2-40B4-BE49-F238E27FC236}">
                  <a16:creationId xmlns:a16="http://schemas.microsoft.com/office/drawing/2014/main" id="{82BA7A33-20A7-4CCE-BCC7-3899EB686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0" y="5062538"/>
              <a:ext cx="9525" cy="22225"/>
            </a:xfrm>
            <a:custGeom>
              <a:avLst/>
              <a:gdLst>
                <a:gd name="T0" fmla="*/ 0 w 18"/>
                <a:gd name="T1" fmla="*/ 33 h 42"/>
                <a:gd name="T2" fmla="*/ 0 w 18"/>
                <a:gd name="T3" fmla="*/ 24 h 42"/>
                <a:gd name="T4" fmla="*/ 1 w 18"/>
                <a:gd name="T5" fmla="*/ 15 h 42"/>
                <a:gd name="T6" fmla="*/ 2 w 18"/>
                <a:gd name="T7" fmla="*/ 10 h 42"/>
                <a:gd name="T8" fmla="*/ 2 w 18"/>
                <a:gd name="T9" fmla="*/ 3 h 42"/>
                <a:gd name="T10" fmla="*/ 3 w 18"/>
                <a:gd name="T11" fmla="*/ 2 h 42"/>
                <a:gd name="T12" fmla="*/ 3 w 18"/>
                <a:gd name="T13" fmla="*/ 1 h 42"/>
                <a:gd name="T14" fmla="*/ 4 w 18"/>
                <a:gd name="T15" fmla="*/ 0 h 42"/>
                <a:gd name="T16" fmla="*/ 5 w 18"/>
                <a:gd name="T17" fmla="*/ 1 h 42"/>
                <a:gd name="T18" fmla="*/ 6 w 18"/>
                <a:gd name="T19" fmla="*/ 1 h 42"/>
                <a:gd name="T20" fmla="*/ 7 w 18"/>
                <a:gd name="T21" fmla="*/ 4 h 42"/>
                <a:gd name="T22" fmla="*/ 10 w 18"/>
                <a:gd name="T23" fmla="*/ 8 h 42"/>
                <a:gd name="T24" fmla="*/ 12 w 18"/>
                <a:gd name="T25" fmla="*/ 10 h 42"/>
                <a:gd name="T26" fmla="*/ 14 w 18"/>
                <a:gd name="T27" fmla="*/ 13 h 42"/>
                <a:gd name="T28" fmla="*/ 15 w 18"/>
                <a:gd name="T29" fmla="*/ 15 h 42"/>
                <a:gd name="T30" fmla="*/ 16 w 18"/>
                <a:gd name="T31" fmla="*/ 19 h 42"/>
                <a:gd name="T32" fmla="*/ 18 w 18"/>
                <a:gd name="T33" fmla="*/ 23 h 42"/>
                <a:gd name="T34" fmla="*/ 18 w 18"/>
                <a:gd name="T35" fmla="*/ 29 h 42"/>
                <a:gd name="T36" fmla="*/ 18 w 18"/>
                <a:gd name="T37" fmla="*/ 33 h 42"/>
                <a:gd name="T38" fmla="*/ 17 w 18"/>
                <a:gd name="T39" fmla="*/ 39 h 42"/>
                <a:gd name="T40" fmla="*/ 16 w 18"/>
                <a:gd name="T41" fmla="*/ 40 h 42"/>
                <a:gd name="T42" fmla="*/ 14 w 18"/>
                <a:gd name="T43" fmla="*/ 42 h 42"/>
                <a:gd name="T44" fmla="*/ 12 w 18"/>
                <a:gd name="T45" fmla="*/ 42 h 42"/>
                <a:gd name="T46" fmla="*/ 10 w 18"/>
                <a:gd name="T47" fmla="*/ 41 h 42"/>
                <a:gd name="T48" fmla="*/ 7 w 18"/>
                <a:gd name="T49" fmla="*/ 40 h 42"/>
                <a:gd name="T50" fmla="*/ 3 w 18"/>
                <a:gd name="T51" fmla="*/ 36 h 42"/>
                <a:gd name="T52" fmla="*/ 0 w 18"/>
                <a:gd name="T53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" h="42">
                  <a:moveTo>
                    <a:pt x="0" y="33"/>
                  </a:moveTo>
                  <a:lnTo>
                    <a:pt x="0" y="24"/>
                  </a:lnTo>
                  <a:lnTo>
                    <a:pt x="1" y="15"/>
                  </a:lnTo>
                  <a:lnTo>
                    <a:pt x="2" y="10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7" y="4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4" y="13"/>
                  </a:lnTo>
                  <a:lnTo>
                    <a:pt x="15" y="15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7" y="39"/>
                  </a:lnTo>
                  <a:lnTo>
                    <a:pt x="16" y="40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7" y="40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266">
              <a:extLst>
                <a:ext uri="{FF2B5EF4-FFF2-40B4-BE49-F238E27FC236}">
                  <a16:creationId xmlns:a16="http://schemas.microsoft.com/office/drawing/2014/main" id="{7CF74F9C-6425-411D-8255-FDECD07DE5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1713" y="5013325"/>
              <a:ext cx="77788" cy="73025"/>
            </a:xfrm>
            <a:custGeom>
              <a:avLst/>
              <a:gdLst>
                <a:gd name="T0" fmla="*/ 58 w 147"/>
                <a:gd name="T1" fmla="*/ 137 h 138"/>
                <a:gd name="T2" fmla="*/ 50 w 147"/>
                <a:gd name="T3" fmla="*/ 130 h 138"/>
                <a:gd name="T4" fmla="*/ 64 w 147"/>
                <a:gd name="T5" fmla="*/ 123 h 138"/>
                <a:gd name="T6" fmla="*/ 80 w 147"/>
                <a:gd name="T7" fmla="*/ 117 h 138"/>
                <a:gd name="T8" fmla="*/ 87 w 147"/>
                <a:gd name="T9" fmla="*/ 118 h 138"/>
                <a:gd name="T10" fmla="*/ 97 w 147"/>
                <a:gd name="T11" fmla="*/ 121 h 138"/>
                <a:gd name="T12" fmla="*/ 103 w 147"/>
                <a:gd name="T13" fmla="*/ 96 h 138"/>
                <a:gd name="T14" fmla="*/ 116 w 147"/>
                <a:gd name="T15" fmla="*/ 74 h 138"/>
                <a:gd name="T16" fmla="*/ 122 w 147"/>
                <a:gd name="T17" fmla="*/ 62 h 138"/>
                <a:gd name="T18" fmla="*/ 114 w 147"/>
                <a:gd name="T19" fmla="*/ 61 h 138"/>
                <a:gd name="T20" fmla="*/ 109 w 147"/>
                <a:gd name="T21" fmla="*/ 64 h 138"/>
                <a:gd name="T22" fmla="*/ 94 w 147"/>
                <a:gd name="T23" fmla="*/ 78 h 138"/>
                <a:gd name="T24" fmla="*/ 91 w 147"/>
                <a:gd name="T25" fmla="*/ 86 h 138"/>
                <a:gd name="T26" fmla="*/ 83 w 147"/>
                <a:gd name="T27" fmla="*/ 93 h 138"/>
                <a:gd name="T28" fmla="*/ 79 w 147"/>
                <a:gd name="T29" fmla="*/ 82 h 138"/>
                <a:gd name="T30" fmla="*/ 69 w 147"/>
                <a:gd name="T31" fmla="*/ 88 h 138"/>
                <a:gd name="T32" fmla="*/ 62 w 147"/>
                <a:gd name="T33" fmla="*/ 96 h 138"/>
                <a:gd name="T34" fmla="*/ 57 w 147"/>
                <a:gd name="T35" fmla="*/ 103 h 138"/>
                <a:gd name="T36" fmla="*/ 53 w 147"/>
                <a:gd name="T37" fmla="*/ 114 h 138"/>
                <a:gd name="T38" fmla="*/ 47 w 147"/>
                <a:gd name="T39" fmla="*/ 114 h 138"/>
                <a:gd name="T40" fmla="*/ 46 w 147"/>
                <a:gd name="T41" fmla="*/ 101 h 138"/>
                <a:gd name="T42" fmla="*/ 44 w 147"/>
                <a:gd name="T43" fmla="*/ 100 h 138"/>
                <a:gd name="T44" fmla="*/ 36 w 147"/>
                <a:gd name="T45" fmla="*/ 106 h 138"/>
                <a:gd name="T46" fmla="*/ 20 w 147"/>
                <a:gd name="T47" fmla="*/ 136 h 138"/>
                <a:gd name="T48" fmla="*/ 8 w 147"/>
                <a:gd name="T49" fmla="*/ 137 h 138"/>
                <a:gd name="T50" fmla="*/ 2 w 147"/>
                <a:gd name="T51" fmla="*/ 134 h 138"/>
                <a:gd name="T52" fmla="*/ 1 w 147"/>
                <a:gd name="T53" fmla="*/ 123 h 138"/>
                <a:gd name="T54" fmla="*/ 3 w 147"/>
                <a:gd name="T55" fmla="*/ 110 h 138"/>
                <a:gd name="T56" fmla="*/ 12 w 147"/>
                <a:gd name="T57" fmla="*/ 114 h 138"/>
                <a:gd name="T58" fmla="*/ 23 w 147"/>
                <a:gd name="T59" fmla="*/ 107 h 138"/>
                <a:gd name="T60" fmla="*/ 42 w 147"/>
                <a:gd name="T61" fmla="*/ 91 h 138"/>
                <a:gd name="T62" fmla="*/ 54 w 147"/>
                <a:gd name="T63" fmla="*/ 78 h 138"/>
                <a:gd name="T64" fmla="*/ 55 w 147"/>
                <a:gd name="T65" fmla="*/ 61 h 138"/>
                <a:gd name="T66" fmla="*/ 55 w 147"/>
                <a:gd name="T67" fmla="*/ 55 h 138"/>
                <a:gd name="T68" fmla="*/ 62 w 147"/>
                <a:gd name="T69" fmla="*/ 46 h 138"/>
                <a:gd name="T70" fmla="*/ 65 w 147"/>
                <a:gd name="T71" fmla="*/ 38 h 138"/>
                <a:gd name="T72" fmla="*/ 50 w 147"/>
                <a:gd name="T73" fmla="*/ 28 h 138"/>
                <a:gd name="T74" fmla="*/ 77 w 147"/>
                <a:gd name="T75" fmla="*/ 25 h 138"/>
                <a:gd name="T76" fmla="*/ 101 w 147"/>
                <a:gd name="T77" fmla="*/ 14 h 138"/>
                <a:gd name="T78" fmla="*/ 118 w 147"/>
                <a:gd name="T79" fmla="*/ 4 h 138"/>
                <a:gd name="T80" fmla="*/ 129 w 147"/>
                <a:gd name="T81" fmla="*/ 1 h 138"/>
                <a:gd name="T82" fmla="*/ 134 w 147"/>
                <a:gd name="T83" fmla="*/ 13 h 138"/>
                <a:gd name="T84" fmla="*/ 108 w 147"/>
                <a:gd name="T85" fmla="*/ 28 h 138"/>
                <a:gd name="T86" fmla="*/ 101 w 147"/>
                <a:gd name="T87" fmla="*/ 39 h 138"/>
                <a:gd name="T88" fmla="*/ 107 w 147"/>
                <a:gd name="T89" fmla="*/ 55 h 138"/>
                <a:gd name="T90" fmla="*/ 127 w 147"/>
                <a:gd name="T91" fmla="*/ 46 h 138"/>
                <a:gd name="T92" fmla="*/ 139 w 147"/>
                <a:gd name="T93" fmla="*/ 42 h 138"/>
                <a:gd name="T94" fmla="*/ 146 w 147"/>
                <a:gd name="T95" fmla="*/ 57 h 138"/>
                <a:gd name="T96" fmla="*/ 139 w 147"/>
                <a:gd name="T97" fmla="*/ 71 h 138"/>
                <a:gd name="T98" fmla="*/ 128 w 147"/>
                <a:gd name="T99" fmla="*/ 90 h 138"/>
                <a:gd name="T100" fmla="*/ 116 w 147"/>
                <a:gd name="T101" fmla="*/ 124 h 138"/>
                <a:gd name="T102" fmla="*/ 108 w 147"/>
                <a:gd name="T103" fmla="*/ 136 h 138"/>
                <a:gd name="T104" fmla="*/ 94 w 147"/>
                <a:gd name="T105" fmla="*/ 137 h 138"/>
                <a:gd name="T106" fmla="*/ 85 w 147"/>
                <a:gd name="T107" fmla="*/ 125 h 138"/>
                <a:gd name="T108" fmla="*/ 59 w 147"/>
                <a:gd name="T109" fmla="*/ 56 h 138"/>
                <a:gd name="T110" fmla="*/ 69 w 147"/>
                <a:gd name="T111" fmla="*/ 70 h 138"/>
                <a:gd name="T112" fmla="*/ 90 w 147"/>
                <a:gd name="T113" fmla="*/ 60 h 138"/>
                <a:gd name="T114" fmla="*/ 88 w 147"/>
                <a:gd name="T115" fmla="*/ 41 h 138"/>
                <a:gd name="T116" fmla="*/ 67 w 147"/>
                <a:gd name="T117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7" h="138">
                  <a:moveTo>
                    <a:pt x="78" y="136"/>
                  </a:moveTo>
                  <a:lnTo>
                    <a:pt x="76" y="137"/>
                  </a:lnTo>
                  <a:lnTo>
                    <a:pt x="74" y="138"/>
                  </a:lnTo>
                  <a:lnTo>
                    <a:pt x="69" y="138"/>
                  </a:lnTo>
                  <a:lnTo>
                    <a:pt x="64" y="138"/>
                  </a:lnTo>
                  <a:lnTo>
                    <a:pt x="58" y="137"/>
                  </a:lnTo>
                  <a:lnTo>
                    <a:pt x="55" y="136"/>
                  </a:lnTo>
                  <a:lnTo>
                    <a:pt x="52" y="136"/>
                  </a:lnTo>
                  <a:lnTo>
                    <a:pt x="51" y="136"/>
                  </a:lnTo>
                  <a:lnTo>
                    <a:pt x="50" y="134"/>
                  </a:lnTo>
                  <a:lnTo>
                    <a:pt x="50" y="132"/>
                  </a:lnTo>
                  <a:lnTo>
                    <a:pt x="50" y="130"/>
                  </a:lnTo>
                  <a:lnTo>
                    <a:pt x="51" y="129"/>
                  </a:lnTo>
                  <a:lnTo>
                    <a:pt x="51" y="128"/>
                  </a:lnTo>
                  <a:lnTo>
                    <a:pt x="52" y="128"/>
                  </a:lnTo>
                  <a:lnTo>
                    <a:pt x="54" y="127"/>
                  </a:lnTo>
                  <a:lnTo>
                    <a:pt x="55" y="126"/>
                  </a:lnTo>
                  <a:lnTo>
                    <a:pt x="64" y="123"/>
                  </a:lnTo>
                  <a:lnTo>
                    <a:pt x="69" y="121"/>
                  </a:lnTo>
                  <a:lnTo>
                    <a:pt x="70" y="119"/>
                  </a:lnTo>
                  <a:lnTo>
                    <a:pt x="73" y="119"/>
                  </a:lnTo>
                  <a:lnTo>
                    <a:pt x="76" y="118"/>
                  </a:lnTo>
                  <a:lnTo>
                    <a:pt x="78" y="117"/>
                  </a:lnTo>
                  <a:lnTo>
                    <a:pt x="80" y="117"/>
                  </a:lnTo>
                  <a:lnTo>
                    <a:pt x="81" y="117"/>
                  </a:lnTo>
                  <a:lnTo>
                    <a:pt x="83" y="117"/>
                  </a:lnTo>
                  <a:lnTo>
                    <a:pt x="84" y="117"/>
                  </a:lnTo>
                  <a:lnTo>
                    <a:pt x="85" y="117"/>
                  </a:lnTo>
                  <a:lnTo>
                    <a:pt x="85" y="117"/>
                  </a:lnTo>
                  <a:lnTo>
                    <a:pt x="87" y="118"/>
                  </a:lnTo>
                  <a:lnTo>
                    <a:pt x="88" y="119"/>
                  </a:lnTo>
                  <a:lnTo>
                    <a:pt x="90" y="119"/>
                  </a:lnTo>
                  <a:lnTo>
                    <a:pt x="91" y="121"/>
                  </a:lnTo>
                  <a:lnTo>
                    <a:pt x="92" y="121"/>
                  </a:lnTo>
                  <a:lnTo>
                    <a:pt x="92" y="122"/>
                  </a:lnTo>
                  <a:lnTo>
                    <a:pt x="97" y="121"/>
                  </a:lnTo>
                  <a:lnTo>
                    <a:pt x="99" y="117"/>
                  </a:lnTo>
                  <a:lnTo>
                    <a:pt x="100" y="115"/>
                  </a:lnTo>
                  <a:lnTo>
                    <a:pt x="100" y="112"/>
                  </a:lnTo>
                  <a:lnTo>
                    <a:pt x="101" y="107"/>
                  </a:lnTo>
                  <a:lnTo>
                    <a:pt x="101" y="103"/>
                  </a:lnTo>
                  <a:lnTo>
                    <a:pt x="103" y="96"/>
                  </a:lnTo>
                  <a:lnTo>
                    <a:pt x="106" y="92"/>
                  </a:lnTo>
                  <a:lnTo>
                    <a:pt x="107" y="90"/>
                  </a:lnTo>
                  <a:lnTo>
                    <a:pt x="108" y="88"/>
                  </a:lnTo>
                  <a:lnTo>
                    <a:pt x="111" y="82"/>
                  </a:lnTo>
                  <a:lnTo>
                    <a:pt x="114" y="77"/>
                  </a:lnTo>
                  <a:lnTo>
                    <a:pt x="116" y="74"/>
                  </a:lnTo>
                  <a:lnTo>
                    <a:pt x="117" y="73"/>
                  </a:lnTo>
                  <a:lnTo>
                    <a:pt x="119" y="70"/>
                  </a:lnTo>
                  <a:lnTo>
                    <a:pt x="121" y="67"/>
                  </a:lnTo>
                  <a:lnTo>
                    <a:pt x="122" y="64"/>
                  </a:lnTo>
                  <a:lnTo>
                    <a:pt x="123" y="63"/>
                  </a:lnTo>
                  <a:lnTo>
                    <a:pt x="122" y="62"/>
                  </a:lnTo>
                  <a:lnTo>
                    <a:pt x="122" y="61"/>
                  </a:lnTo>
                  <a:lnTo>
                    <a:pt x="121" y="60"/>
                  </a:lnTo>
                  <a:lnTo>
                    <a:pt x="120" y="59"/>
                  </a:lnTo>
                  <a:lnTo>
                    <a:pt x="118" y="60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2" y="62"/>
                  </a:lnTo>
                  <a:lnTo>
                    <a:pt x="112" y="62"/>
                  </a:lnTo>
                  <a:lnTo>
                    <a:pt x="113" y="61"/>
                  </a:lnTo>
                  <a:lnTo>
                    <a:pt x="111" y="63"/>
                  </a:lnTo>
                  <a:lnTo>
                    <a:pt x="109" y="64"/>
                  </a:lnTo>
                  <a:lnTo>
                    <a:pt x="107" y="66"/>
                  </a:lnTo>
                  <a:lnTo>
                    <a:pt x="103" y="68"/>
                  </a:lnTo>
                  <a:lnTo>
                    <a:pt x="100" y="71"/>
                  </a:lnTo>
                  <a:lnTo>
                    <a:pt x="97" y="73"/>
                  </a:lnTo>
                  <a:lnTo>
                    <a:pt x="95" y="77"/>
                  </a:lnTo>
                  <a:lnTo>
                    <a:pt x="94" y="78"/>
                  </a:lnTo>
                  <a:lnTo>
                    <a:pt x="92" y="79"/>
                  </a:lnTo>
                  <a:lnTo>
                    <a:pt x="92" y="80"/>
                  </a:lnTo>
                  <a:lnTo>
                    <a:pt x="92" y="81"/>
                  </a:lnTo>
                  <a:lnTo>
                    <a:pt x="92" y="83"/>
                  </a:lnTo>
                  <a:lnTo>
                    <a:pt x="91" y="86"/>
                  </a:lnTo>
                  <a:lnTo>
                    <a:pt x="91" y="86"/>
                  </a:lnTo>
                  <a:lnTo>
                    <a:pt x="90" y="88"/>
                  </a:lnTo>
                  <a:lnTo>
                    <a:pt x="89" y="92"/>
                  </a:lnTo>
                  <a:lnTo>
                    <a:pt x="88" y="94"/>
                  </a:lnTo>
                  <a:lnTo>
                    <a:pt x="86" y="94"/>
                  </a:lnTo>
                  <a:lnTo>
                    <a:pt x="84" y="94"/>
                  </a:lnTo>
                  <a:lnTo>
                    <a:pt x="83" y="93"/>
                  </a:lnTo>
                  <a:lnTo>
                    <a:pt x="81" y="91"/>
                  </a:lnTo>
                  <a:lnTo>
                    <a:pt x="81" y="89"/>
                  </a:lnTo>
                  <a:lnTo>
                    <a:pt x="80" y="88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79" y="82"/>
                  </a:lnTo>
                  <a:lnTo>
                    <a:pt x="77" y="82"/>
                  </a:lnTo>
                  <a:lnTo>
                    <a:pt x="74" y="83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0" y="85"/>
                  </a:lnTo>
                  <a:lnTo>
                    <a:pt x="69" y="88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66" y="90"/>
                  </a:lnTo>
                  <a:lnTo>
                    <a:pt x="64" y="93"/>
                  </a:lnTo>
                  <a:lnTo>
                    <a:pt x="63" y="94"/>
                  </a:lnTo>
                  <a:lnTo>
                    <a:pt x="62" y="96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59" y="99"/>
                  </a:lnTo>
                  <a:lnTo>
                    <a:pt x="58" y="100"/>
                  </a:lnTo>
                  <a:lnTo>
                    <a:pt x="58" y="101"/>
                  </a:lnTo>
                  <a:lnTo>
                    <a:pt x="57" y="103"/>
                  </a:lnTo>
                  <a:lnTo>
                    <a:pt x="56" y="105"/>
                  </a:lnTo>
                  <a:lnTo>
                    <a:pt x="55" y="106"/>
                  </a:lnTo>
                  <a:lnTo>
                    <a:pt x="55" y="108"/>
                  </a:lnTo>
                  <a:lnTo>
                    <a:pt x="54" y="111"/>
                  </a:lnTo>
                  <a:lnTo>
                    <a:pt x="54" y="112"/>
                  </a:lnTo>
                  <a:lnTo>
                    <a:pt x="53" y="114"/>
                  </a:lnTo>
                  <a:lnTo>
                    <a:pt x="52" y="116"/>
                  </a:lnTo>
                  <a:lnTo>
                    <a:pt x="51" y="116"/>
                  </a:lnTo>
                  <a:lnTo>
                    <a:pt x="50" y="116"/>
                  </a:lnTo>
                  <a:lnTo>
                    <a:pt x="47" y="116"/>
                  </a:lnTo>
                  <a:lnTo>
                    <a:pt x="47" y="116"/>
                  </a:lnTo>
                  <a:lnTo>
                    <a:pt x="47" y="114"/>
                  </a:lnTo>
                  <a:lnTo>
                    <a:pt x="47" y="113"/>
                  </a:lnTo>
                  <a:lnTo>
                    <a:pt x="46" y="110"/>
                  </a:lnTo>
                  <a:lnTo>
                    <a:pt x="46" y="106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6" y="101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43" y="101"/>
                  </a:lnTo>
                  <a:lnTo>
                    <a:pt x="42" y="101"/>
                  </a:lnTo>
                  <a:lnTo>
                    <a:pt x="41" y="102"/>
                  </a:lnTo>
                  <a:lnTo>
                    <a:pt x="40" y="103"/>
                  </a:lnTo>
                  <a:lnTo>
                    <a:pt x="36" y="106"/>
                  </a:lnTo>
                  <a:lnTo>
                    <a:pt x="33" y="108"/>
                  </a:lnTo>
                  <a:lnTo>
                    <a:pt x="29" y="116"/>
                  </a:lnTo>
                  <a:lnTo>
                    <a:pt x="25" y="124"/>
                  </a:lnTo>
                  <a:lnTo>
                    <a:pt x="23" y="128"/>
                  </a:lnTo>
                  <a:lnTo>
                    <a:pt x="21" y="133"/>
                  </a:lnTo>
                  <a:lnTo>
                    <a:pt x="20" y="136"/>
                  </a:lnTo>
                  <a:lnTo>
                    <a:pt x="19" y="137"/>
                  </a:lnTo>
                  <a:lnTo>
                    <a:pt x="15" y="138"/>
                  </a:lnTo>
                  <a:lnTo>
                    <a:pt x="12" y="138"/>
                  </a:lnTo>
                  <a:lnTo>
                    <a:pt x="10" y="138"/>
                  </a:lnTo>
                  <a:lnTo>
                    <a:pt x="8" y="138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6" y="136"/>
                  </a:lnTo>
                  <a:lnTo>
                    <a:pt x="5" y="135"/>
                  </a:lnTo>
                  <a:lnTo>
                    <a:pt x="5" y="135"/>
                  </a:lnTo>
                  <a:lnTo>
                    <a:pt x="3" y="134"/>
                  </a:lnTo>
                  <a:lnTo>
                    <a:pt x="2" y="134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1" y="123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2" y="112"/>
                  </a:lnTo>
                  <a:lnTo>
                    <a:pt x="2" y="111"/>
                  </a:lnTo>
                  <a:lnTo>
                    <a:pt x="3" y="111"/>
                  </a:lnTo>
                  <a:lnTo>
                    <a:pt x="3" y="110"/>
                  </a:lnTo>
                  <a:lnTo>
                    <a:pt x="6" y="110"/>
                  </a:lnTo>
                  <a:lnTo>
                    <a:pt x="7" y="111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2" y="114"/>
                  </a:lnTo>
                  <a:lnTo>
                    <a:pt x="12" y="114"/>
                  </a:lnTo>
                  <a:lnTo>
                    <a:pt x="13" y="114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8" y="112"/>
                  </a:lnTo>
                  <a:lnTo>
                    <a:pt x="21" y="108"/>
                  </a:lnTo>
                  <a:lnTo>
                    <a:pt x="23" y="107"/>
                  </a:lnTo>
                  <a:lnTo>
                    <a:pt x="25" y="105"/>
                  </a:lnTo>
                  <a:lnTo>
                    <a:pt x="31" y="100"/>
                  </a:lnTo>
                  <a:lnTo>
                    <a:pt x="34" y="96"/>
                  </a:lnTo>
                  <a:lnTo>
                    <a:pt x="37" y="94"/>
                  </a:lnTo>
                  <a:lnTo>
                    <a:pt x="40" y="92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5" y="88"/>
                  </a:lnTo>
                  <a:lnTo>
                    <a:pt x="51" y="82"/>
                  </a:lnTo>
                  <a:lnTo>
                    <a:pt x="53" y="81"/>
                  </a:lnTo>
                  <a:lnTo>
                    <a:pt x="54" y="79"/>
                  </a:lnTo>
                  <a:lnTo>
                    <a:pt x="54" y="78"/>
                  </a:lnTo>
                  <a:lnTo>
                    <a:pt x="55" y="77"/>
                  </a:lnTo>
                  <a:lnTo>
                    <a:pt x="55" y="74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6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56" y="52"/>
                  </a:lnTo>
                  <a:lnTo>
                    <a:pt x="57" y="51"/>
                  </a:lnTo>
                  <a:lnTo>
                    <a:pt x="58" y="50"/>
                  </a:lnTo>
                  <a:lnTo>
                    <a:pt x="62" y="46"/>
                  </a:lnTo>
                  <a:lnTo>
                    <a:pt x="66" y="44"/>
                  </a:lnTo>
                  <a:lnTo>
                    <a:pt x="66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66" y="39"/>
                  </a:lnTo>
                  <a:lnTo>
                    <a:pt x="65" y="38"/>
                  </a:lnTo>
                  <a:lnTo>
                    <a:pt x="63" y="38"/>
                  </a:lnTo>
                  <a:lnTo>
                    <a:pt x="61" y="37"/>
                  </a:lnTo>
                  <a:lnTo>
                    <a:pt x="59" y="37"/>
                  </a:lnTo>
                  <a:lnTo>
                    <a:pt x="55" y="34"/>
                  </a:lnTo>
                  <a:lnTo>
                    <a:pt x="51" y="30"/>
                  </a:lnTo>
                  <a:lnTo>
                    <a:pt x="50" y="28"/>
                  </a:lnTo>
                  <a:lnTo>
                    <a:pt x="51" y="27"/>
                  </a:lnTo>
                  <a:lnTo>
                    <a:pt x="57" y="27"/>
                  </a:lnTo>
                  <a:lnTo>
                    <a:pt x="65" y="27"/>
                  </a:lnTo>
                  <a:lnTo>
                    <a:pt x="69" y="27"/>
                  </a:lnTo>
                  <a:lnTo>
                    <a:pt x="73" y="26"/>
                  </a:lnTo>
                  <a:lnTo>
                    <a:pt x="77" y="25"/>
                  </a:lnTo>
                  <a:lnTo>
                    <a:pt x="81" y="24"/>
                  </a:lnTo>
                  <a:lnTo>
                    <a:pt x="88" y="22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5"/>
                  </a:lnTo>
                  <a:lnTo>
                    <a:pt x="101" y="14"/>
                  </a:lnTo>
                  <a:lnTo>
                    <a:pt x="102" y="13"/>
                  </a:lnTo>
                  <a:lnTo>
                    <a:pt x="105" y="12"/>
                  </a:lnTo>
                  <a:lnTo>
                    <a:pt x="107" y="11"/>
                  </a:lnTo>
                  <a:lnTo>
                    <a:pt x="111" y="8"/>
                  </a:lnTo>
                  <a:lnTo>
                    <a:pt x="116" y="5"/>
                  </a:lnTo>
                  <a:lnTo>
                    <a:pt x="118" y="4"/>
                  </a:lnTo>
                  <a:lnTo>
                    <a:pt x="119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5" y="0"/>
                  </a:lnTo>
                  <a:lnTo>
                    <a:pt x="128" y="1"/>
                  </a:lnTo>
                  <a:lnTo>
                    <a:pt x="129" y="1"/>
                  </a:lnTo>
                  <a:lnTo>
                    <a:pt x="130" y="2"/>
                  </a:lnTo>
                  <a:lnTo>
                    <a:pt x="131" y="3"/>
                  </a:lnTo>
                  <a:lnTo>
                    <a:pt x="133" y="5"/>
                  </a:lnTo>
                  <a:lnTo>
                    <a:pt x="133" y="7"/>
                  </a:lnTo>
                  <a:lnTo>
                    <a:pt x="134" y="10"/>
                  </a:lnTo>
                  <a:lnTo>
                    <a:pt x="134" y="13"/>
                  </a:lnTo>
                  <a:lnTo>
                    <a:pt x="133" y="16"/>
                  </a:lnTo>
                  <a:lnTo>
                    <a:pt x="129" y="17"/>
                  </a:lnTo>
                  <a:lnTo>
                    <a:pt x="124" y="18"/>
                  </a:lnTo>
                  <a:lnTo>
                    <a:pt x="121" y="20"/>
                  </a:lnTo>
                  <a:lnTo>
                    <a:pt x="118" y="23"/>
                  </a:lnTo>
                  <a:lnTo>
                    <a:pt x="108" y="28"/>
                  </a:lnTo>
                  <a:lnTo>
                    <a:pt x="100" y="34"/>
                  </a:lnTo>
                  <a:lnTo>
                    <a:pt x="99" y="35"/>
                  </a:lnTo>
                  <a:lnTo>
                    <a:pt x="99" y="35"/>
                  </a:lnTo>
                  <a:lnTo>
                    <a:pt x="98" y="36"/>
                  </a:lnTo>
                  <a:lnTo>
                    <a:pt x="99" y="37"/>
                  </a:lnTo>
                  <a:lnTo>
                    <a:pt x="101" y="39"/>
                  </a:lnTo>
                  <a:lnTo>
                    <a:pt x="102" y="42"/>
                  </a:lnTo>
                  <a:lnTo>
                    <a:pt x="103" y="47"/>
                  </a:lnTo>
                  <a:lnTo>
                    <a:pt x="103" y="51"/>
                  </a:lnTo>
                  <a:lnTo>
                    <a:pt x="103" y="53"/>
                  </a:lnTo>
                  <a:lnTo>
                    <a:pt x="105" y="55"/>
                  </a:lnTo>
                  <a:lnTo>
                    <a:pt x="107" y="55"/>
                  </a:lnTo>
                  <a:lnTo>
                    <a:pt x="108" y="56"/>
                  </a:lnTo>
                  <a:lnTo>
                    <a:pt x="109" y="55"/>
                  </a:lnTo>
                  <a:lnTo>
                    <a:pt x="111" y="53"/>
                  </a:lnTo>
                  <a:lnTo>
                    <a:pt x="117" y="51"/>
                  </a:lnTo>
                  <a:lnTo>
                    <a:pt x="121" y="49"/>
                  </a:lnTo>
                  <a:lnTo>
                    <a:pt x="127" y="46"/>
                  </a:lnTo>
                  <a:lnTo>
                    <a:pt x="130" y="44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5" y="41"/>
                  </a:lnTo>
                  <a:lnTo>
                    <a:pt x="136" y="41"/>
                  </a:lnTo>
                  <a:lnTo>
                    <a:pt x="139" y="42"/>
                  </a:lnTo>
                  <a:lnTo>
                    <a:pt x="142" y="45"/>
                  </a:lnTo>
                  <a:lnTo>
                    <a:pt x="144" y="46"/>
                  </a:lnTo>
                  <a:lnTo>
                    <a:pt x="145" y="47"/>
                  </a:lnTo>
                  <a:lnTo>
                    <a:pt x="146" y="49"/>
                  </a:lnTo>
                  <a:lnTo>
                    <a:pt x="147" y="53"/>
                  </a:lnTo>
                  <a:lnTo>
                    <a:pt x="146" y="57"/>
                  </a:lnTo>
                  <a:lnTo>
                    <a:pt x="145" y="59"/>
                  </a:lnTo>
                  <a:lnTo>
                    <a:pt x="145" y="60"/>
                  </a:lnTo>
                  <a:lnTo>
                    <a:pt x="142" y="63"/>
                  </a:lnTo>
                  <a:lnTo>
                    <a:pt x="140" y="67"/>
                  </a:lnTo>
                  <a:lnTo>
                    <a:pt x="139" y="69"/>
                  </a:lnTo>
                  <a:lnTo>
                    <a:pt x="139" y="71"/>
                  </a:lnTo>
                  <a:lnTo>
                    <a:pt x="136" y="74"/>
                  </a:lnTo>
                  <a:lnTo>
                    <a:pt x="135" y="78"/>
                  </a:lnTo>
                  <a:lnTo>
                    <a:pt x="132" y="82"/>
                  </a:lnTo>
                  <a:lnTo>
                    <a:pt x="130" y="86"/>
                  </a:lnTo>
                  <a:lnTo>
                    <a:pt x="129" y="88"/>
                  </a:lnTo>
                  <a:lnTo>
                    <a:pt x="128" y="90"/>
                  </a:lnTo>
                  <a:lnTo>
                    <a:pt x="124" y="97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0" y="110"/>
                  </a:lnTo>
                  <a:lnTo>
                    <a:pt x="118" y="116"/>
                  </a:lnTo>
                  <a:lnTo>
                    <a:pt x="116" y="124"/>
                  </a:lnTo>
                  <a:lnTo>
                    <a:pt x="114" y="127"/>
                  </a:lnTo>
                  <a:lnTo>
                    <a:pt x="113" y="130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09" y="136"/>
                  </a:lnTo>
                  <a:lnTo>
                    <a:pt x="108" y="136"/>
                  </a:lnTo>
                  <a:lnTo>
                    <a:pt x="106" y="137"/>
                  </a:lnTo>
                  <a:lnTo>
                    <a:pt x="103" y="138"/>
                  </a:lnTo>
                  <a:lnTo>
                    <a:pt x="101" y="138"/>
                  </a:lnTo>
                  <a:lnTo>
                    <a:pt x="98" y="138"/>
                  </a:lnTo>
                  <a:lnTo>
                    <a:pt x="96" y="138"/>
                  </a:lnTo>
                  <a:lnTo>
                    <a:pt x="94" y="137"/>
                  </a:lnTo>
                  <a:lnTo>
                    <a:pt x="91" y="134"/>
                  </a:lnTo>
                  <a:lnTo>
                    <a:pt x="90" y="130"/>
                  </a:lnTo>
                  <a:lnTo>
                    <a:pt x="89" y="128"/>
                  </a:lnTo>
                  <a:lnTo>
                    <a:pt x="88" y="127"/>
                  </a:lnTo>
                  <a:lnTo>
                    <a:pt x="86" y="126"/>
                  </a:lnTo>
                  <a:lnTo>
                    <a:pt x="85" y="125"/>
                  </a:lnTo>
                  <a:lnTo>
                    <a:pt x="81" y="127"/>
                  </a:lnTo>
                  <a:lnTo>
                    <a:pt x="79" y="130"/>
                  </a:lnTo>
                  <a:lnTo>
                    <a:pt x="79" y="134"/>
                  </a:lnTo>
                  <a:lnTo>
                    <a:pt x="78" y="136"/>
                  </a:lnTo>
                  <a:close/>
                  <a:moveTo>
                    <a:pt x="62" y="53"/>
                  </a:moveTo>
                  <a:lnTo>
                    <a:pt x="59" y="56"/>
                  </a:lnTo>
                  <a:lnTo>
                    <a:pt x="61" y="59"/>
                  </a:lnTo>
                  <a:lnTo>
                    <a:pt x="62" y="62"/>
                  </a:lnTo>
                  <a:lnTo>
                    <a:pt x="64" y="67"/>
                  </a:lnTo>
                  <a:lnTo>
                    <a:pt x="66" y="69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70"/>
                  </a:lnTo>
                  <a:lnTo>
                    <a:pt x="75" y="69"/>
                  </a:lnTo>
                  <a:lnTo>
                    <a:pt x="81" y="67"/>
                  </a:lnTo>
                  <a:lnTo>
                    <a:pt x="87" y="63"/>
                  </a:lnTo>
                  <a:lnTo>
                    <a:pt x="88" y="61"/>
                  </a:lnTo>
                  <a:lnTo>
                    <a:pt x="90" y="60"/>
                  </a:lnTo>
                  <a:lnTo>
                    <a:pt x="91" y="57"/>
                  </a:lnTo>
                  <a:lnTo>
                    <a:pt x="91" y="50"/>
                  </a:lnTo>
                  <a:lnTo>
                    <a:pt x="91" y="46"/>
                  </a:lnTo>
                  <a:lnTo>
                    <a:pt x="91" y="45"/>
                  </a:lnTo>
                  <a:lnTo>
                    <a:pt x="90" y="44"/>
                  </a:lnTo>
                  <a:lnTo>
                    <a:pt x="88" y="41"/>
                  </a:lnTo>
                  <a:lnTo>
                    <a:pt x="85" y="41"/>
                  </a:lnTo>
                  <a:lnTo>
                    <a:pt x="83" y="41"/>
                  </a:lnTo>
                  <a:lnTo>
                    <a:pt x="79" y="42"/>
                  </a:lnTo>
                  <a:lnTo>
                    <a:pt x="75" y="45"/>
                  </a:lnTo>
                  <a:lnTo>
                    <a:pt x="70" y="47"/>
                  </a:lnTo>
                  <a:lnTo>
                    <a:pt x="67" y="49"/>
                  </a:lnTo>
                  <a:lnTo>
                    <a:pt x="64" y="51"/>
                  </a:lnTo>
                  <a:lnTo>
                    <a:pt x="62" y="5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285">
              <a:extLst>
                <a:ext uri="{FF2B5EF4-FFF2-40B4-BE49-F238E27FC236}">
                  <a16:creationId xmlns:a16="http://schemas.microsoft.com/office/drawing/2014/main" id="{06FF53C4-CFC1-4339-B670-01E4BE00F1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4863" y="4973638"/>
              <a:ext cx="165100" cy="184150"/>
            </a:xfrm>
            <a:custGeom>
              <a:avLst/>
              <a:gdLst>
                <a:gd name="T0" fmla="*/ 274 w 312"/>
                <a:gd name="T1" fmla="*/ 14 h 349"/>
                <a:gd name="T2" fmla="*/ 290 w 312"/>
                <a:gd name="T3" fmla="*/ 32 h 349"/>
                <a:gd name="T4" fmla="*/ 311 w 312"/>
                <a:gd name="T5" fmla="*/ 44 h 349"/>
                <a:gd name="T6" fmla="*/ 312 w 312"/>
                <a:gd name="T7" fmla="*/ 184 h 349"/>
                <a:gd name="T8" fmla="*/ 309 w 312"/>
                <a:gd name="T9" fmla="*/ 208 h 349"/>
                <a:gd name="T10" fmla="*/ 302 w 312"/>
                <a:gd name="T11" fmla="*/ 242 h 349"/>
                <a:gd name="T12" fmla="*/ 283 w 312"/>
                <a:gd name="T13" fmla="*/ 275 h 349"/>
                <a:gd name="T14" fmla="*/ 259 w 312"/>
                <a:gd name="T15" fmla="*/ 301 h 349"/>
                <a:gd name="T16" fmla="*/ 222 w 312"/>
                <a:gd name="T17" fmla="*/ 327 h 349"/>
                <a:gd name="T18" fmla="*/ 182 w 312"/>
                <a:gd name="T19" fmla="*/ 343 h 349"/>
                <a:gd name="T20" fmla="*/ 156 w 312"/>
                <a:gd name="T21" fmla="*/ 349 h 349"/>
                <a:gd name="T22" fmla="*/ 127 w 312"/>
                <a:gd name="T23" fmla="*/ 342 h 349"/>
                <a:gd name="T24" fmla="*/ 87 w 312"/>
                <a:gd name="T25" fmla="*/ 324 h 349"/>
                <a:gd name="T26" fmla="*/ 53 w 312"/>
                <a:gd name="T27" fmla="*/ 299 h 349"/>
                <a:gd name="T28" fmla="*/ 27 w 312"/>
                <a:gd name="T29" fmla="*/ 269 h 349"/>
                <a:gd name="T30" fmla="*/ 8 w 312"/>
                <a:gd name="T31" fmla="*/ 234 h 349"/>
                <a:gd name="T32" fmla="*/ 1 w 312"/>
                <a:gd name="T33" fmla="*/ 202 h 349"/>
                <a:gd name="T34" fmla="*/ 0 w 312"/>
                <a:gd name="T35" fmla="*/ 186 h 349"/>
                <a:gd name="T36" fmla="*/ 1 w 312"/>
                <a:gd name="T37" fmla="*/ 44 h 349"/>
                <a:gd name="T38" fmla="*/ 21 w 312"/>
                <a:gd name="T39" fmla="*/ 31 h 349"/>
                <a:gd name="T40" fmla="*/ 37 w 312"/>
                <a:gd name="T41" fmla="*/ 14 h 349"/>
                <a:gd name="T42" fmla="*/ 45 w 312"/>
                <a:gd name="T43" fmla="*/ 0 h 349"/>
                <a:gd name="T44" fmla="*/ 267 w 312"/>
                <a:gd name="T45" fmla="*/ 0 h 349"/>
                <a:gd name="T46" fmla="*/ 278 w 312"/>
                <a:gd name="T47" fmla="*/ 21 h 349"/>
                <a:gd name="T48" fmla="*/ 265 w 312"/>
                <a:gd name="T49" fmla="*/ 1 h 349"/>
                <a:gd name="T50" fmla="*/ 38 w 312"/>
                <a:gd name="T51" fmla="*/ 15 h 349"/>
                <a:gd name="T52" fmla="*/ 23 w 312"/>
                <a:gd name="T53" fmla="*/ 32 h 349"/>
                <a:gd name="T54" fmla="*/ 2 w 312"/>
                <a:gd name="T55" fmla="*/ 45 h 349"/>
                <a:gd name="T56" fmla="*/ 2 w 312"/>
                <a:gd name="T57" fmla="*/ 197 h 349"/>
                <a:gd name="T58" fmla="*/ 6 w 312"/>
                <a:gd name="T59" fmla="*/ 221 h 349"/>
                <a:gd name="T60" fmla="*/ 21 w 312"/>
                <a:gd name="T61" fmla="*/ 257 h 349"/>
                <a:gd name="T62" fmla="*/ 45 w 312"/>
                <a:gd name="T63" fmla="*/ 289 h 349"/>
                <a:gd name="T64" fmla="*/ 76 w 312"/>
                <a:gd name="T65" fmla="*/ 315 h 349"/>
                <a:gd name="T66" fmla="*/ 114 w 312"/>
                <a:gd name="T67" fmla="*/ 336 h 349"/>
                <a:gd name="T68" fmla="*/ 156 w 312"/>
                <a:gd name="T69" fmla="*/ 348 h 349"/>
                <a:gd name="T70" fmla="*/ 194 w 312"/>
                <a:gd name="T71" fmla="*/ 337 h 349"/>
                <a:gd name="T72" fmla="*/ 234 w 312"/>
                <a:gd name="T73" fmla="*/ 319 h 349"/>
                <a:gd name="T74" fmla="*/ 267 w 312"/>
                <a:gd name="T75" fmla="*/ 292 h 349"/>
                <a:gd name="T76" fmla="*/ 289 w 312"/>
                <a:gd name="T77" fmla="*/ 264 h 349"/>
                <a:gd name="T78" fmla="*/ 304 w 312"/>
                <a:gd name="T79" fmla="*/ 228 h 349"/>
                <a:gd name="T80" fmla="*/ 309 w 312"/>
                <a:gd name="T81" fmla="*/ 200 h 349"/>
                <a:gd name="T82" fmla="*/ 311 w 312"/>
                <a:gd name="T83" fmla="*/ 45 h 349"/>
                <a:gd name="T84" fmla="*/ 290 w 312"/>
                <a:gd name="T85" fmla="*/ 3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2" h="349">
                  <a:moveTo>
                    <a:pt x="267" y="1"/>
                  </a:moveTo>
                  <a:lnTo>
                    <a:pt x="270" y="7"/>
                  </a:lnTo>
                  <a:lnTo>
                    <a:pt x="274" y="14"/>
                  </a:lnTo>
                  <a:lnTo>
                    <a:pt x="279" y="21"/>
                  </a:lnTo>
                  <a:lnTo>
                    <a:pt x="284" y="26"/>
                  </a:lnTo>
                  <a:lnTo>
                    <a:pt x="290" y="32"/>
                  </a:lnTo>
                  <a:lnTo>
                    <a:pt x="296" y="36"/>
                  </a:lnTo>
                  <a:lnTo>
                    <a:pt x="304" y="40"/>
                  </a:lnTo>
                  <a:lnTo>
                    <a:pt x="311" y="44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12" y="184"/>
                  </a:lnTo>
                  <a:lnTo>
                    <a:pt x="312" y="192"/>
                  </a:lnTo>
                  <a:lnTo>
                    <a:pt x="311" y="200"/>
                  </a:lnTo>
                  <a:lnTo>
                    <a:pt x="309" y="208"/>
                  </a:lnTo>
                  <a:lnTo>
                    <a:pt x="308" y="215"/>
                  </a:lnTo>
                  <a:lnTo>
                    <a:pt x="305" y="228"/>
                  </a:lnTo>
                  <a:lnTo>
                    <a:pt x="302" y="242"/>
                  </a:lnTo>
                  <a:lnTo>
                    <a:pt x="296" y="253"/>
                  </a:lnTo>
                  <a:lnTo>
                    <a:pt x="290" y="264"/>
                  </a:lnTo>
                  <a:lnTo>
                    <a:pt x="283" y="275"/>
                  </a:lnTo>
                  <a:lnTo>
                    <a:pt x="275" y="284"/>
                  </a:lnTo>
                  <a:lnTo>
                    <a:pt x="268" y="293"/>
                  </a:lnTo>
                  <a:lnTo>
                    <a:pt x="259" y="301"/>
                  </a:lnTo>
                  <a:lnTo>
                    <a:pt x="247" y="311"/>
                  </a:lnTo>
                  <a:lnTo>
                    <a:pt x="234" y="320"/>
                  </a:lnTo>
                  <a:lnTo>
                    <a:pt x="222" y="327"/>
                  </a:lnTo>
                  <a:lnTo>
                    <a:pt x="208" y="333"/>
                  </a:lnTo>
                  <a:lnTo>
                    <a:pt x="195" y="338"/>
                  </a:lnTo>
                  <a:lnTo>
                    <a:pt x="182" y="343"/>
                  </a:lnTo>
                  <a:lnTo>
                    <a:pt x="169" y="347"/>
                  </a:lnTo>
                  <a:lnTo>
                    <a:pt x="157" y="349"/>
                  </a:lnTo>
                  <a:lnTo>
                    <a:pt x="156" y="349"/>
                  </a:lnTo>
                  <a:lnTo>
                    <a:pt x="156" y="349"/>
                  </a:lnTo>
                  <a:lnTo>
                    <a:pt x="141" y="346"/>
                  </a:lnTo>
                  <a:lnTo>
                    <a:pt x="127" y="342"/>
                  </a:lnTo>
                  <a:lnTo>
                    <a:pt x="114" y="337"/>
                  </a:lnTo>
                  <a:lnTo>
                    <a:pt x="101" y="331"/>
                  </a:lnTo>
                  <a:lnTo>
                    <a:pt x="87" y="324"/>
                  </a:lnTo>
                  <a:lnTo>
                    <a:pt x="75" y="316"/>
                  </a:lnTo>
                  <a:lnTo>
                    <a:pt x="64" y="309"/>
                  </a:lnTo>
                  <a:lnTo>
                    <a:pt x="53" y="299"/>
                  </a:lnTo>
                  <a:lnTo>
                    <a:pt x="43" y="290"/>
                  </a:lnTo>
                  <a:lnTo>
                    <a:pt x="35" y="280"/>
                  </a:lnTo>
                  <a:lnTo>
                    <a:pt x="27" y="269"/>
                  </a:lnTo>
                  <a:lnTo>
                    <a:pt x="20" y="258"/>
                  </a:lnTo>
                  <a:lnTo>
                    <a:pt x="14" y="246"/>
                  </a:lnTo>
                  <a:lnTo>
                    <a:pt x="8" y="234"/>
                  </a:lnTo>
                  <a:lnTo>
                    <a:pt x="5" y="221"/>
                  </a:lnTo>
                  <a:lnTo>
                    <a:pt x="2" y="208"/>
                  </a:lnTo>
                  <a:lnTo>
                    <a:pt x="1" y="202"/>
                  </a:lnTo>
                  <a:lnTo>
                    <a:pt x="1" y="197"/>
                  </a:lnTo>
                  <a:lnTo>
                    <a:pt x="0" y="191"/>
                  </a:lnTo>
                  <a:lnTo>
                    <a:pt x="0" y="186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8" y="39"/>
                  </a:lnTo>
                  <a:lnTo>
                    <a:pt x="15" y="36"/>
                  </a:lnTo>
                  <a:lnTo>
                    <a:pt x="21" y="31"/>
                  </a:lnTo>
                  <a:lnTo>
                    <a:pt x="27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1" y="7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1"/>
                  </a:lnTo>
                  <a:close/>
                  <a:moveTo>
                    <a:pt x="283" y="27"/>
                  </a:moveTo>
                  <a:lnTo>
                    <a:pt x="278" y="21"/>
                  </a:lnTo>
                  <a:lnTo>
                    <a:pt x="273" y="15"/>
                  </a:lnTo>
                  <a:lnTo>
                    <a:pt x="269" y="9"/>
                  </a:lnTo>
                  <a:lnTo>
                    <a:pt x="265" y="1"/>
                  </a:lnTo>
                  <a:lnTo>
                    <a:pt x="46" y="1"/>
                  </a:lnTo>
                  <a:lnTo>
                    <a:pt x="42" y="9"/>
                  </a:lnTo>
                  <a:lnTo>
                    <a:pt x="38" y="15"/>
                  </a:lnTo>
                  <a:lnTo>
                    <a:pt x="34" y="21"/>
                  </a:lnTo>
                  <a:lnTo>
                    <a:pt x="28" y="26"/>
                  </a:lnTo>
                  <a:lnTo>
                    <a:pt x="23" y="32"/>
                  </a:lnTo>
                  <a:lnTo>
                    <a:pt x="16" y="36"/>
                  </a:lnTo>
                  <a:lnTo>
                    <a:pt x="9" y="40"/>
                  </a:lnTo>
                  <a:lnTo>
                    <a:pt x="2" y="45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2" y="197"/>
                  </a:lnTo>
                  <a:lnTo>
                    <a:pt x="2" y="202"/>
                  </a:lnTo>
                  <a:lnTo>
                    <a:pt x="3" y="208"/>
                  </a:lnTo>
                  <a:lnTo>
                    <a:pt x="6" y="221"/>
                  </a:lnTo>
                  <a:lnTo>
                    <a:pt x="9" y="233"/>
                  </a:lnTo>
                  <a:lnTo>
                    <a:pt x="15" y="246"/>
                  </a:lnTo>
                  <a:lnTo>
                    <a:pt x="21" y="257"/>
                  </a:lnTo>
                  <a:lnTo>
                    <a:pt x="28" y="268"/>
                  </a:lnTo>
                  <a:lnTo>
                    <a:pt x="36" y="279"/>
                  </a:lnTo>
                  <a:lnTo>
                    <a:pt x="45" y="289"/>
                  </a:lnTo>
                  <a:lnTo>
                    <a:pt x="54" y="299"/>
                  </a:lnTo>
                  <a:lnTo>
                    <a:pt x="64" y="308"/>
                  </a:lnTo>
                  <a:lnTo>
                    <a:pt x="76" y="315"/>
                  </a:lnTo>
                  <a:lnTo>
                    <a:pt x="89" y="323"/>
                  </a:lnTo>
                  <a:lnTo>
                    <a:pt x="101" y="330"/>
                  </a:lnTo>
                  <a:lnTo>
                    <a:pt x="114" y="336"/>
                  </a:lnTo>
                  <a:lnTo>
                    <a:pt x="128" y="341"/>
                  </a:lnTo>
                  <a:lnTo>
                    <a:pt x="141" y="345"/>
                  </a:lnTo>
                  <a:lnTo>
                    <a:pt x="156" y="348"/>
                  </a:lnTo>
                  <a:lnTo>
                    <a:pt x="169" y="345"/>
                  </a:lnTo>
                  <a:lnTo>
                    <a:pt x="181" y="342"/>
                  </a:lnTo>
                  <a:lnTo>
                    <a:pt x="194" y="337"/>
                  </a:lnTo>
                  <a:lnTo>
                    <a:pt x="207" y="332"/>
                  </a:lnTo>
                  <a:lnTo>
                    <a:pt x="220" y="326"/>
                  </a:lnTo>
                  <a:lnTo>
                    <a:pt x="234" y="319"/>
                  </a:lnTo>
                  <a:lnTo>
                    <a:pt x="246" y="310"/>
                  </a:lnTo>
                  <a:lnTo>
                    <a:pt x="258" y="300"/>
                  </a:lnTo>
                  <a:lnTo>
                    <a:pt x="267" y="292"/>
                  </a:lnTo>
                  <a:lnTo>
                    <a:pt x="274" y="283"/>
                  </a:lnTo>
                  <a:lnTo>
                    <a:pt x="282" y="273"/>
                  </a:lnTo>
                  <a:lnTo>
                    <a:pt x="289" y="264"/>
                  </a:lnTo>
                  <a:lnTo>
                    <a:pt x="295" y="253"/>
                  </a:lnTo>
                  <a:lnTo>
                    <a:pt x="301" y="240"/>
                  </a:lnTo>
                  <a:lnTo>
                    <a:pt x="304" y="228"/>
                  </a:lnTo>
                  <a:lnTo>
                    <a:pt x="307" y="215"/>
                  </a:lnTo>
                  <a:lnTo>
                    <a:pt x="308" y="208"/>
                  </a:lnTo>
                  <a:lnTo>
                    <a:pt x="309" y="200"/>
                  </a:lnTo>
                  <a:lnTo>
                    <a:pt x="309" y="192"/>
                  </a:lnTo>
                  <a:lnTo>
                    <a:pt x="311" y="184"/>
                  </a:lnTo>
                  <a:lnTo>
                    <a:pt x="311" y="45"/>
                  </a:lnTo>
                  <a:lnTo>
                    <a:pt x="303" y="42"/>
                  </a:lnTo>
                  <a:lnTo>
                    <a:pt x="296" y="37"/>
                  </a:lnTo>
                  <a:lnTo>
                    <a:pt x="290" y="33"/>
                  </a:lnTo>
                  <a:lnTo>
                    <a:pt x="283" y="2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286">
              <a:extLst>
                <a:ext uri="{FF2B5EF4-FFF2-40B4-BE49-F238E27FC236}">
                  <a16:creationId xmlns:a16="http://schemas.microsoft.com/office/drawing/2014/main" id="{D794CA7E-F162-4244-A024-08C5B8C921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4976813"/>
              <a:ext cx="157163" cy="177800"/>
            </a:xfrm>
            <a:custGeom>
              <a:avLst/>
              <a:gdLst>
                <a:gd name="T0" fmla="*/ 144 w 297"/>
                <a:gd name="T1" fmla="*/ 181 h 334"/>
                <a:gd name="T2" fmla="*/ 149 w 297"/>
                <a:gd name="T3" fmla="*/ 170 h 334"/>
                <a:gd name="T4" fmla="*/ 164 w 297"/>
                <a:gd name="T5" fmla="*/ 192 h 334"/>
                <a:gd name="T6" fmla="*/ 155 w 297"/>
                <a:gd name="T7" fmla="*/ 204 h 334"/>
                <a:gd name="T8" fmla="*/ 153 w 297"/>
                <a:gd name="T9" fmla="*/ 205 h 334"/>
                <a:gd name="T10" fmla="*/ 142 w 297"/>
                <a:gd name="T11" fmla="*/ 206 h 334"/>
                <a:gd name="T12" fmla="*/ 147 w 297"/>
                <a:gd name="T13" fmla="*/ 187 h 334"/>
                <a:gd name="T14" fmla="*/ 135 w 297"/>
                <a:gd name="T15" fmla="*/ 264 h 334"/>
                <a:gd name="T16" fmla="*/ 161 w 297"/>
                <a:gd name="T17" fmla="*/ 250 h 334"/>
                <a:gd name="T18" fmla="*/ 152 w 297"/>
                <a:gd name="T19" fmla="*/ 259 h 334"/>
                <a:gd name="T20" fmla="*/ 151 w 297"/>
                <a:gd name="T21" fmla="*/ 269 h 334"/>
                <a:gd name="T22" fmla="*/ 141 w 297"/>
                <a:gd name="T23" fmla="*/ 280 h 334"/>
                <a:gd name="T24" fmla="*/ 209 w 297"/>
                <a:gd name="T25" fmla="*/ 20 h 334"/>
                <a:gd name="T26" fmla="*/ 222 w 297"/>
                <a:gd name="T27" fmla="*/ 22 h 334"/>
                <a:gd name="T28" fmla="*/ 219 w 297"/>
                <a:gd name="T29" fmla="*/ 32 h 334"/>
                <a:gd name="T30" fmla="*/ 226 w 297"/>
                <a:gd name="T31" fmla="*/ 60 h 334"/>
                <a:gd name="T32" fmla="*/ 219 w 297"/>
                <a:gd name="T33" fmla="*/ 44 h 334"/>
                <a:gd name="T34" fmla="*/ 210 w 297"/>
                <a:gd name="T35" fmla="*/ 47 h 334"/>
                <a:gd name="T36" fmla="*/ 208 w 297"/>
                <a:gd name="T37" fmla="*/ 49 h 334"/>
                <a:gd name="T38" fmla="*/ 207 w 297"/>
                <a:gd name="T39" fmla="*/ 39 h 334"/>
                <a:gd name="T40" fmla="*/ 212 w 297"/>
                <a:gd name="T41" fmla="*/ 37 h 334"/>
                <a:gd name="T42" fmla="*/ 212 w 297"/>
                <a:gd name="T43" fmla="*/ 50 h 334"/>
                <a:gd name="T44" fmla="*/ 222 w 297"/>
                <a:gd name="T45" fmla="*/ 37 h 334"/>
                <a:gd name="T46" fmla="*/ 180 w 297"/>
                <a:gd name="T47" fmla="*/ 21 h 334"/>
                <a:gd name="T48" fmla="*/ 188 w 297"/>
                <a:gd name="T49" fmla="*/ 28 h 334"/>
                <a:gd name="T50" fmla="*/ 173 w 297"/>
                <a:gd name="T51" fmla="*/ 57 h 334"/>
                <a:gd name="T52" fmla="*/ 172 w 297"/>
                <a:gd name="T53" fmla="*/ 40 h 334"/>
                <a:gd name="T54" fmla="*/ 57 w 297"/>
                <a:gd name="T55" fmla="*/ 140 h 334"/>
                <a:gd name="T56" fmla="*/ 66 w 297"/>
                <a:gd name="T57" fmla="*/ 131 h 334"/>
                <a:gd name="T58" fmla="*/ 55 w 297"/>
                <a:gd name="T59" fmla="*/ 135 h 334"/>
                <a:gd name="T60" fmla="*/ 58 w 297"/>
                <a:gd name="T61" fmla="*/ 126 h 334"/>
                <a:gd name="T62" fmla="*/ 67 w 297"/>
                <a:gd name="T63" fmla="*/ 121 h 334"/>
                <a:gd name="T64" fmla="*/ 64 w 297"/>
                <a:gd name="T65" fmla="*/ 139 h 334"/>
                <a:gd name="T66" fmla="*/ 109 w 297"/>
                <a:gd name="T67" fmla="*/ 133 h 334"/>
                <a:gd name="T68" fmla="*/ 98 w 297"/>
                <a:gd name="T69" fmla="*/ 126 h 334"/>
                <a:gd name="T70" fmla="*/ 112 w 297"/>
                <a:gd name="T71" fmla="*/ 124 h 334"/>
                <a:gd name="T72" fmla="*/ 166 w 297"/>
                <a:gd name="T73" fmla="*/ 128 h 334"/>
                <a:gd name="T74" fmla="*/ 171 w 297"/>
                <a:gd name="T75" fmla="*/ 127 h 334"/>
                <a:gd name="T76" fmla="*/ 163 w 297"/>
                <a:gd name="T77" fmla="*/ 132 h 334"/>
                <a:gd name="T78" fmla="*/ 138 w 297"/>
                <a:gd name="T79" fmla="*/ 128 h 334"/>
                <a:gd name="T80" fmla="*/ 140 w 297"/>
                <a:gd name="T81" fmla="*/ 124 h 334"/>
                <a:gd name="T82" fmla="*/ 135 w 297"/>
                <a:gd name="T83" fmla="*/ 119 h 334"/>
                <a:gd name="T84" fmla="*/ 187 w 297"/>
                <a:gd name="T85" fmla="*/ 142 h 334"/>
                <a:gd name="T86" fmla="*/ 51 w 297"/>
                <a:gd name="T87" fmla="*/ 176 h 334"/>
                <a:gd name="T88" fmla="*/ 88 w 297"/>
                <a:gd name="T89" fmla="*/ 212 h 334"/>
                <a:gd name="T90" fmla="*/ 47 w 297"/>
                <a:gd name="T91" fmla="*/ 171 h 334"/>
                <a:gd name="T92" fmla="*/ 54 w 297"/>
                <a:gd name="T93" fmla="*/ 197 h 334"/>
                <a:gd name="T94" fmla="*/ 80 w 297"/>
                <a:gd name="T95" fmla="*/ 213 h 334"/>
                <a:gd name="T96" fmla="*/ 101 w 297"/>
                <a:gd name="T97" fmla="*/ 181 h 334"/>
                <a:gd name="T98" fmla="*/ 51 w 297"/>
                <a:gd name="T99" fmla="*/ 7 h 334"/>
                <a:gd name="T100" fmla="*/ 74 w 297"/>
                <a:gd name="T101" fmla="*/ 280 h 334"/>
                <a:gd name="T102" fmla="*/ 53 w 297"/>
                <a:gd name="T103" fmla="*/ 233 h 334"/>
                <a:gd name="T104" fmla="*/ 86 w 297"/>
                <a:gd name="T105" fmla="*/ 230 h 334"/>
                <a:gd name="T106" fmla="*/ 82 w 297"/>
                <a:gd name="T107" fmla="*/ 242 h 334"/>
                <a:gd name="T108" fmla="*/ 268 w 297"/>
                <a:gd name="T109" fmla="*/ 249 h 334"/>
                <a:gd name="T110" fmla="*/ 228 w 297"/>
                <a:gd name="T111" fmla="*/ 122 h 334"/>
                <a:gd name="T112" fmla="*/ 227 w 297"/>
                <a:gd name="T113" fmla="*/ 141 h 334"/>
                <a:gd name="T114" fmla="*/ 239 w 297"/>
                <a:gd name="T115" fmla="*/ 124 h 334"/>
                <a:gd name="T116" fmla="*/ 230 w 297"/>
                <a:gd name="T117" fmla="*/ 127 h 334"/>
                <a:gd name="T118" fmla="*/ 240 w 297"/>
                <a:gd name="T119" fmla="*/ 119 h 334"/>
                <a:gd name="T120" fmla="*/ 208 w 297"/>
                <a:gd name="T121" fmla="*/ 76 h 334"/>
                <a:gd name="T122" fmla="*/ 222 w 297"/>
                <a:gd name="T123" fmla="*/ 89 h 334"/>
                <a:gd name="T124" fmla="*/ 251 w 297"/>
                <a:gd name="T125" fmla="*/ 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7" h="334">
                  <a:moveTo>
                    <a:pt x="297" y="180"/>
                  </a:moveTo>
                  <a:lnTo>
                    <a:pt x="297" y="43"/>
                  </a:lnTo>
                  <a:lnTo>
                    <a:pt x="284" y="36"/>
                  </a:lnTo>
                  <a:lnTo>
                    <a:pt x="271" y="26"/>
                  </a:lnTo>
                  <a:lnTo>
                    <a:pt x="264" y="19"/>
                  </a:lnTo>
                  <a:lnTo>
                    <a:pt x="258" y="13"/>
                  </a:lnTo>
                  <a:lnTo>
                    <a:pt x="255" y="6"/>
                  </a:lnTo>
                  <a:lnTo>
                    <a:pt x="253" y="0"/>
                  </a:lnTo>
                  <a:lnTo>
                    <a:pt x="149" y="0"/>
                  </a:lnTo>
                  <a:lnTo>
                    <a:pt x="44" y="0"/>
                  </a:lnTo>
                  <a:lnTo>
                    <a:pt x="42" y="6"/>
                  </a:lnTo>
                  <a:lnTo>
                    <a:pt x="39" y="13"/>
                  </a:lnTo>
                  <a:lnTo>
                    <a:pt x="33" y="19"/>
                  </a:lnTo>
                  <a:lnTo>
                    <a:pt x="27" y="26"/>
                  </a:lnTo>
                  <a:lnTo>
                    <a:pt x="13" y="36"/>
                  </a:lnTo>
                  <a:lnTo>
                    <a:pt x="1" y="43"/>
                  </a:lnTo>
                  <a:lnTo>
                    <a:pt x="0" y="179"/>
                  </a:lnTo>
                  <a:lnTo>
                    <a:pt x="1" y="192"/>
                  </a:lnTo>
                  <a:lnTo>
                    <a:pt x="3" y="204"/>
                  </a:lnTo>
                  <a:lnTo>
                    <a:pt x="7" y="216"/>
                  </a:lnTo>
                  <a:lnTo>
                    <a:pt x="11" y="227"/>
                  </a:lnTo>
                  <a:lnTo>
                    <a:pt x="17" y="239"/>
                  </a:lnTo>
                  <a:lnTo>
                    <a:pt x="22" y="249"/>
                  </a:lnTo>
                  <a:lnTo>
                    <a:pt x="30" y="260"/>
                  </a:lnTo>
                  <a:lnTo>
                    <a:pt x="38" y="270"/>
                  </a:lnTo>
                  <a:lnTo>
                    <a:pt x="45" y="280"/>
                  </a:lnTo>
                  <a:lnTo>
                    <a:pt x="55" y="288"/>
                  </a:lnTo>
                  <a:lnTo>
                    <a:pt x="65" y="296"/>
                  </a:lnTo>
                  <a:lnTo>
                    <a:pt x="76" y="304"/>
                  </a:lnTo>
                  <a:lnTo>
                    <a:pt x="87" y="312"/>
                  </a:lnTo>
                  <a:lnTo>
                    <a:pt x="98" y="317"/>
                  </a:lnTo>
                  <a:lnTo>
                    <a:pt x="110" y="323"/>
                  </a:lnTo>
                  <a:lnTo>
                    <a:pt x="123" y="327"/>
                  </a:lnTo>
                  <a:lnTo>
                    <a:pt x="136" y="331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63" y="330"/>
                  </a:lnTo>
                  <a:lnTo>
                    <a:pt x="176" y="327"/>
                  </a:lnTo>
                  <a:lnTo>
                    <a:pt x="189" y="323"/>
                  </a:lnTo>
                  <a:lnTo>
                    <a:pt x="201" y="317"/>
                  </a:lnTo>
                  <a:lnTo>
                    <a:pt x="212" y="312"/>
                  </a:lnTo>
                  <a:lnTo>
                    <a:pt x="223" y="305"/>
                  </a:lnTo>
                  <a:lnTo>
                    <a:pt x="234" y="297"/>
                  </a:lnTo>
                  <a:lnTo>
                    <a:pt x="244" y="290"/>
                  </a:lnTo>
                  <a:lnTo>
                    <a:pt x="253" y="282"/>
                  </a:lnTo>
                  <a:lnTo>
                    <a:pt x="261" y="273"/>
                  </a:lnTo>
                  <a:lnTo>
                    <a:pt x="268" y="263"/>
                  </a:lnTo>
                  <a:lnTo>
                    <a:pt x="275" y="254"/>
                  </a:lnTo>
                  <a:lnTo>
                    <a:pt x="280" y="244"/>
                  </a:lnTo>
                  <a:lnTo>
                    <a:pt x="286" y="235"/>
                  </a:lnTo>
                  <a:lnTo>
                    <a:pt x="289" y="224"/>
                  </a:lnTo>
                  <a:lnTo>
                    <a:pt x="293" y="213"/>
                  </a:lnTo>
                  <a:lnTo>
                    <a:pt x="295" y="205"/>
                  </a:lnTo>
                  <a:lnTo>
                    <a:pt x="296" y="196"/>
                  </a:lnTo>
                  <a:lnTo>
                    <a:pt x="297" y="188"/>
                  </a:lnTo>
                  <a:lnTo>
                    <a:pt x="297" y="180"/>
                  </a:lnTo>
                  <a:close/>
                  <a:moveTo>
                    <a:pt x="149" y="184"/>
                  </a:moveTo>
                  <a:lnTo>
                    <a:pt x="149" y="180"/>
                  </a:lnTo>
                  <a:lnTo>
                    <a:pt x="146" y="180"/>
                  </a:lnTo>
                  <a:lnTo>
                    <a:pt x="145" y="181"/>
                  </a:lnTo>
                  <a:lnTo>
                    <a:pt x="144" y="181"/>
                  </a:lnTo>
                  <a:lnTo>
                    <a:pt x="143" y="182"/>
                  </a:lnTo>
                  <a:lnTo>
                    <a:pt x="143" y="183"/>
                  </a:lnTo>
                  <a:lnTo>
                    <a:pt x="142" y="184"/>
                  </a:lnTo>
                  <a:lnTo>
                    <a:pt x="141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6"/>
                  </a:lnTo>
                  <a:lnTo>
                    <a:pt x="139" y="187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8" y="190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8" y="191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5" y="192"/>
                  </a:lnTo>
                  <a:lnTo>
                    <a:pt x="135" y="192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1"/>
                  </a:lnTo>
                  <a:lnTo>
                    <a:pt x="135" y="190"/>
                  </a:lnTo>
                  <a:lnTo>
                    <a:pt x="135" y="188"/>
                  </a:lnTo>
                  <a:lnTo>
                    <a:pt x="135" y="187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9" y="183"/>
                  </a:lnTo>
                  <a:lnTo>
                    <a:pt x="140" y="182"/>
                  </a:lnTo>
                  <a:lnTo>
                    <a:pt x="140" y="181"/>
                  </a:lnTo>
                  <a:lnTo>
                    <a:pt x="141" y="180"/>
                  </a:lnTo>
                  <a:lnTo>
                    <a:pt x="141" y="180"/>
                  </a:lnTo>
                  <a:lnTo>
                    <a:pt x="142" y="180"/>
                  </a:lnTo>
                  <a:lnTo>
                    <a:pt x="143" y="179"/>
                  </a:lnTo>
                  <a:lnTo>
                    <a:pt x="144" y="179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9" y="176"/>
                  </a:lnTo>
                  <a:lnTo>
                    <a:pt x="149" y="176"/>
                  </a:lnTo>
                  <a:lnTo>
                    <a:pt x="149" y="175"/>
                  </a:lnTo>
                  <a:lnTo>
                    <a:pt x="149" y="175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9" y="173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1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49" y="170"/>
                  </a:lnTo>
                  <a:lnTo>
                    <a:pt x="150" y="170"/>
                  </a:lnTo>
                  <a:lnTo>
                    <a:pt x="150" y="170"/>
                  </a:lnTo>
                  <a:lnTo>
                    <a:pt x="150" y="169"/>
                  </a:lnTo>
                  <a:lnTo>
                    <a:pt x="151" y="169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1" y="170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2" y="174"/>
                  </a:lnTo>
                  <a:lnTo>
                    <a:pt x="152" y="174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3" y="176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4" y="177"/>
                  </a:lnTo>
                  <a:lnTo>
                    <a:pt x="155" y="177"/>
                  </a:lnTo>
                  <a:lnTo>
                    <a:pt x="156" y="179"/>
                  </a:lnTo>
                  <a:lnTo>
                    <a:pt x="157" y="179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1" y="182"/>
                  </a:lnTo>
                  <a:lnTo>
                    <a:pt x="161" y="183"/>
                  </a:lnTo>
                  <a:lnTo>
                    <a:pt x="162" y="183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63" y="185"/>
                  </a:lnTo>
                  <a:lnTo>
                    <a:pt x="163" y="185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6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7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0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1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5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63" y="191"/>
                  </a:lnTo>
                  <a:lnTo>
                    <a:pt x="163" y="191"/>
                  </a:lnTo>
                  <a:lnTo>
                    <a:pt x="161" y="187"/>
                  </a:lnTo>
                  <a:lnTo>
                    <a:pt x="161" y="187"/>
                  </a:lnTo>
                  <a:lnTo>
                    <a:pt x="161" y="186"/>
                  </a:lnTo>
                  <a:lnTo>
                    <a:pt x="160" y="186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58" y="185"/>
                  </a:lnTo>
                  <a:lnTo>
                    <a:pt x="158" y="184"/>
                  </a:lnTo>
                  <a:lnTo>
                    <a:pt x="158" y="183"/>
                  </a:lnTo>
                  <a:lnTo>
                    <a:pt x="157" y="183"/>
                  </a:lnTo>
                  <a:lnTo>
                    <a:pt x="157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5" y="181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2" y="180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2" y="184"/>
                  </a:lnTo>
                  <a:lnTo>
                    <a:pt x="153" y="184"/>
                  </a:lnTo>
                  <a:lnTo>
                    <a:pt x="153" y="185"/>
                  </a:lnTo>
                  <a:lnTo>
                    <a:pt x="154" y="185"/>
                  </a:lnTo>
                  <a:lnTo>
                    <a:pt x="154" y="185"/>
                  </a:lnTo>
                  <a:lnTo>
                    <a:pt x="155" y="186"/>
                  </a:lnTo>
                  <a:lnTo>
                    <a:pt x="155" y="187"/>
                  </a:lnTo>
                  <a:lnTo>
                    <a:pt x="156" y="187"/>
                  </a:lnTo>
                  <a:lnTo>
                    <a:pt x="156" y="188"/>
                  </a:lnTo>
                  <a:lnTo>
                    <a:pt x="156" y="190"/>
                  </a:lnTo>
                  <a:lnTo>
                    <a:pt x="156" y="191"/>
                  </a:lnTo>
                  <a:lnTo>
                    <a:pt x="156" y="193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6" y="195"/>
                  </a:lnTo>
                  <a:lnTo>
                    <a:pt x="155" y="196"/>
                  </a:lnTo>
                  <a:lnTo>
                    <a:pt x="155" y="197"/>
                  </a:lnTo>
                  <a:lnTo>
                    <a:pt x="154" y="198"/>
                  </a:lnTo>
                  <a:lnTo>
                    <a:pt x="153" y="198"/>
                  </a:lnTo>
                  <a:lnTo>
                    <a:pt x="154" y="199"/>
                  </a:lnTo>
                  <a:lnTo>
                    <a:pt x="154" y="201"/>
                  </a:lnTo>
                  <a:lnTo>
                    <a:pt x="155" y="202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4"/>
                  </a:lnTo>
                  <a:lnTo>
                    <a:pt x="156" y="205"/>
                  </a:lnTo>
                  <a:lnTo>
                    <a:pt x="156" y="206"/>
                  </a:lnTo>
                  <a:lnTo>
                    <a:pt x="157" y="207"/>
                  </a:lnTo>
                  <a:lnTo>
                    <a:pt x="157" y="207"/>
                  </a:lnTo>
                  <a:lnTo>
                    <a:pt x="157" y="208"/>
                  </a:lnTo>
                  <a:lnTo>
                    <a:pt x="157" y="209"/>
                  </a:lnTo>
                  <a:lnTo>
                    <a:pt x="158" y="210"/>
                  </a:lnTo>
                  <a:lnTo>
                    <a:pt x="158" y="213"/>
                  </a:lnTo>
                  <a:lnTo>
                    <a:pt x="158" y="213"/>
                  </a:lnTo>
                  <a:lnTo>
                    <a:pt x="158" y="214"/>
                  </a:lnTo>
                  <a:lnTo>
                    <a:pt x="158" y="216"/>
                  </a:lnTo>
                  <a:lnTo>
                    <a:pt x="160" y="217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60" y="219"/>
                  </a:lnTo>
                  <a:lnTo>
                    <a:pt x="160" y="220"/>
                  </a:lnTo>
                  <a:lnTo>
                    <a:pt x="160" y="220"/>
                  </a:lnTo>
                  <a:lnTo>
                    <a:pt x="160" y="221"/>
                  </a:lnTo>
                  <a:lnTo>
                    <a:pt x="160" y="222"/>
                  </a:lnTo>
                  <a:lnTo>
                    <a:pt x="160" y="222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60" y="225"/>
                  </a:lnTo>
                  <a:lnTo>
                    <a:pt x="158" y="225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8" y="226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7" y="225"/>
                  </a:lnTo>
                  <a:lnTo>
                    <a:pt x="156" y="225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6" y="222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1"/>
                  </a:lnTo>
                  <a:lnTo>
                    <a:pt x="156" y="220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55" y="217"/>
                  </a:lnTo>
                  <a:lnTo>
                    <a:pt x="155" y="215"/>
                  </a:lnTo>
                  <a:lnTo>
                    <a:pt x="155" y="214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4" y="209"/>
                  </a:lnTo>
                  <a:lnTo>
                    <a:pt x="154" y="209"/>
                  </a:lnTo>
                  <a:lnTo>
                    <a:pt x="154" y="208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4" y="207"/>
                  </a:lnTo>
                  <a:lnTo>
                    <a:pt x="153" y="206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2" y="204"/>
                  </a:lnTo>
                  <a:lnTo>
                    <a:pt x="152" y="203"/>
                  </a:lnTo>
                  <a:lnTo>
                    <a:pt x="152" y="202"/>
                  </a:lnTo>
                  <a:lnTo>
                    <a:pt x="151" y="202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199"/>
                  </a:lnTo>
                  <a:lnTo>
                    <a:pt x="149" y="201"/>
                  </a:lnTo>
                  <a:lnTo>
                    <a:pt x="149" y="202"/>
                  </a:lnTo>
                  <a:lnTo>
                    <a:pt x="147" y="203"/>
                  </a:lnTo>
                  <a:lnTo>
                    <a:pt x="146" y="203"/>
                  </a:lnTo>
                  <a:lnTo>
                    <a:pt x="146" y="204"/>
                  </a:lnTo>
                  <a:lnTo>
                    <a:pt x="146" y="204"/>
                  </a:lnTo>
                  <a:lnTo>
                    <a:pt x="145" y="205"/>
                  </a:lnTo>
                  <a:lnTo>
                    <a:pt x="145" y="206"/>
                  </a:lnTo>
                  <a:lnTo>
                    <a:pt x="145" y="207"/>
                  </a:lnTo>
                  <a:lnTo>
                    <a:pt x="144" y="208"/>
                  </a:lnTo>
                  <a:lnTo>
                    <a:pt x="144" y="209"/>
                  </a:lnTo>
                  <a:lnTo>
                    <a:pt x="144" y="210"/>
                  </a:lnTo>
                  <a:lnTo>
                    <a:pt x="144" y="210"/>
                  </a:lnTo>
                  <a:lnTo>
                    <a:pt x="144" y="212"/>
                  </a:lnTo>
                  <a:lnTo>
                    <a:pt x="144" y="213"/>
                  </a:lnTo>
                  <a:lnTo>
                    <a:pt x="143" y="214"/>
                  </a:lnTo>
                  <a:lnTo>
                    <a:pt x="143" y="215"/>
                  </a:lnTo>
                  <a:lnTo>
                    <a:pt x="143" y="215"/>
                  </a:lnTo>
                  <a:lnTo>
                    <a:pt x="143" y="216"/>
                  </a:lnTo>
                  <a:lnTo>
                    <a:pt x="143" y="217"/>
                  </a:lnTo>
                  <a:lnTo>
                    <a:pt x="143" y="217"/>
                  </a:lnTo>
                  <a:lnTo>
                    <a:pt x="143" y="218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3" y="220"/>
                  </a:lnTo>
                  <a:lnTo>
                    <a:pt x="143" y="221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2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3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2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1" y="225"/>
                  </a:lnTo>
                  <a:lnTo>
                    <a:pt x="140" y="225"/>
                  </a:lnTo>
                  <a:lnTo>
                    <a:pt x="140" y="225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4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8"/>
                  </a:lnTo>
                  <a:lnTo>
                    <a:pt x="140" y="216"/>
                  </a:lnTo>
                  <a:lnTo>
                    <a:pt x="140" y="214"/>
                  </a:lnTo>
                  <a:lnTo>
                    <a:pt x="141" y="212"/>
                  </a:lnTo>
                  <a:lnTo>
                    <a:pt x="141" y="210"/>
                  </a:lnTo>
                  <a:lnTo>
                    <a:pt x="141" y="208"/>
                  </a:lnTo>
                  <a:lnTo>
                    <a:pt x="142" y="207"/>
                  </a:lnTo>
                  <a:lnTo>
                    <a:pt x="142" y="206"/>
                  </a:lnTo>
                  <a:lnTo>
                    <a:pt x="143" y="204"/>
                  </a:lnTo>
                  <a:lnTo>
                    <a:pt x="143" y="203"/>
                  </a:lnTo>
                  <a:lnTo>
                    <a:pt x="143" y="203"/>
                  </a:lnTo>
                  <a:lnTo>
                    <a:pt x="144" y="202"/>
                  </a:lnTo>
                  <a:lnTo>
                    <a:pt x="144" y="202"/>
                  </a:lnTo>
                  <a:lnTo>
                    <a:pt x="146" y="198"/>
                  </a:lnTo>
                  <a:lnTo>
                    <a:pt x="146" y="198"/>
                  </a:lnTo>
                  <a:lnTo>
                    <a:pt x="145" y="198"/>
                  </a:lnTo>
                  <a:lnTo>
                    <a:pt x="145" y="197"/>
                  </a:lnTo>
                  <a:lnTo>
                    <a:pt x="144" y="197"/>
                  </a:lnTo>
                  <a:lnTo>
                    <a:pt x="144" y="197"/>
                  </a:lnTo>
                  <a:lnTo>
                    <a:pt x="144" y="196"/>
                  </a:lnTo>
                  <a:lnTo>
                    <a:pt x="143" y="196"/>
                  </a:lnTo>
                  <a:lnTo>
                    <a:pt x="143" y="195"/>
                  </a:lnTo>
                  <a:lnTo>
                    <a:pt x="142" y="195"/>
                  </a:lnTo>
                  <a:lnTo>
                    <a:pt x="142" y="194"/>
                  </a:lnTo>
                  <a:lnTo>
                    <a:pt x="142" y="193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42" y="191"/>
                  </a:lnTo>
                  <a:lnTo>
                    <a:pt x="142" y="190"/>
                  </a:lnTo>
                  <a:lnTo>
                    <a:pt x="143" y="188"/>
                  </a:lnTo>
                  <a:lnTo>
                    <a:pt x="143" y="187"/>
                  </a:lnTo>
                  <a:lnTo>
                    <a:pt x="144" y="186"/>
                  </a:lnTo>
                  <a:lnTo>
                    <a:pt x="145" y="185"/>
                  </a:lnTo>
                  <a:lnTo>
                    <a:pt x="146" y="184"/>
                  </a:lnTo>
                  <a:lnTo>
                    <a:pt x="149" y="184"/>
                  </a:lnTo>
                  <a:close/>
                  <a:moveTo>
                    <a:pt x="150" y="197"/>
                  </a:moveTo>
                  <a:lnTo>
                    <a:pt x="150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1" y="196"/>
                  </a:lnTo>
                  <a:lnTo>
                    <a:pt x="152" y="196"/>
                  </a:lnTo>
                  <a:lnTo>
                    <a:pt x="152" y="195"/>
                  </a:lnTo>
                  <a:lnTo>
                    <a:pt x="152" y="195"/>
                  </a:lnTo>
                  <a:lnTo>
                    <a:pt x="153" y="195"/>
                  </a:lnTo>
                  <a:lnTo>
                    <a:pt x="153" y="194"/>
                  </a:lnTo>
                  <a:lnTo>
                    <a:pt x="153" y="194"/>
                  </a:lnTo>
                  <a:lnTo>
                    <a:pt x="153" y="193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2"/>
                  </a:lnTo>
                  <a:lnTo>
                    <a:pt x="154" y="191"/>
                  </a:lnTo>
                  <a:lnTo>
                    <a:pt x="153" y="190"/>
                  </a:lnTo>
                  <a:lnTo>
                    <a:pt x="153" y="190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7"/>
                  </a:lnTo>
                  <a:lnTo>
                    <a:pt x="152" y="187"/>
                  </a:lnTo>
                  <a:lnTo>
                    <a:pt x="151" y="186"/>
                  </a:lnTo>
                  <a:lnTo>
                    <a:pt x="151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49" y="186"/>
                  </a:lnTo>
                  <a:lnTo>
                    <a:pt x="149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7" y="187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0"/>
                  </a:lnTo>
                  <a:lnTo>
                    <a:pt x="145" y="191"/>
                  </a:lnTo>
                  <a:lnTo>
                    <a:pt x="145" y="192"/>
                  </a:lnTo>
                  <a:lnTo>
                    <a:pt x="145" y="192"/>
                  </a:lnTo>
                  <a:lnTo>
                    <a:pt x="145" y="193"/>
                  </a:lnTo>
                  <a:lnTo>
                    <a:pt x="145" y="193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6" y="195"/>
                  </a:lnTo>
                  <a:lnTo>
                    <a:pt x="147" y="195"/>
                  </a:lnTo>
                  <a:lnTo>
                    <a:pt x="147" y="196"/>
                  </a:lnTo>
                  <a:lnTo>
                    <a:pt x="147" y="196"/>
                  </a:lnTo>
                  <a:lnTo>
                    <a:pt x="150" y="197"/>
                  </a:lnTo>
                  <a:close/>
                  <a:moveTo>
                    <a:pt x="149" y="248"/>
                  </a:moveTo>
                  <a:lnTo>
                    <a:pt x="147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4" y="250"/>
                  </a:lnTo>
                  <a:lnTo>
                    <a:pt x="143" y="251"/>
                  </a:lnTo>
                  <a:lnTo>
                    <a:pt x="143" y="251"/>
                  </a:lnTo>
                  <a:lnTo>
                    <a:pt x="142" y="252"/>
                  </a:lnTo>
                  <a:lnTo>
                    <a:pt x="141" y="253"/>
                  </a:lnTo>
                  <a:lnTo>
                    <a:pt x="141" y="254"/>
                  </a:lnTo>
                  <a:lnTo>
                    <a:pt x="140" y="255"/>
                  </a:lnTo>
                  <a:lnTo>
                    <a:pt x="140" y="257"/>
                  </a:lnTo>
                  <a:lnTo>
                    <a:pt x="140" y="258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9" y="260"/>
                  </a:lnTo>
                  <a:lnTo>
                    <a:pt x="139" y="261"/>
                  </a:lnTo>
                  <a:lnTo>
                    <a:pt x="139" y="262"/>
                  </a:lnTo>
                  <a:lnTo>
                    <a:pt x="139" y="262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8" y="265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6"/>
                  </a:lnTo>
                  <a:lnTo>
                    <a:pt x="138" y="268"/>
                  </a:lnTo>
                  <a:lnTo>
                    <a:pt x="138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6" y="268"/>
                  </a:lnTo>
                  <a:lnTo>
                    <a:pt x="135" y="268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6"/>
                  </a:lnTo>
                  <a:lnTo>
                    <a:pt x="135" y="265"/>
                  </a:lnTo>
                  <a:lnTo>
                    <a:pt x="135" y="265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4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3"/>
                  </a:lnTo>
                  <a:lnTo>
                    <a:pt x="135" y="262"/>
                  </a:lnTo>
                  <a:lnTo>
                    <a:pt x="135" y="261"/>
                  </a:lnTo>
                  <a:lnTo>
                    <a:pt x="135" y="261"/>
                  </a:lnTo>
                  <a:lnTo>
                    <a:pt x="136" y="260"/>
                  </a:lnTo>
                  <a:lnTo>
                    <a:pt x="136" y="259"/>
                  </a:lnTo>
                  <a:lnTo>
                    <a:pt x="136" y="258"/>
                  </a:lnTo>
                  <a:lnTo>
                    <a:pt x="136" y="257"/>
                  </a:lnTo>
                  <a:lnTo>
                    <a:pt x="138" y="254"/>
                  </a:lnTo>
                  <a:lnTo>
                    <a:pt x="138" y="253"/>
                  </a:lnTo>
                  <a:lnTo>
                    <a:pt x="139" y="252"/>
                  </a:lnTo>
                  <a:lnTo>
                    <a:pt x="140" y="251"/>
                  </a:lnTo>
                  <a:lnTo>
                    <a:pt x="141" y="250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2" y="248"/>
                  </a:lnTo>
                  <a:lnTo>
                    <a:pt x="143" y="247"/>
                  </a:lnTo>
                  <a:lnTo>
                    <a:pt x="143" y="247"/>
                  </a:lnTo>
                  <a:lnTo>
                    <a:pt x="144" y="247"/>
                  </a:lnTo>
                  <a:lnTo>
                    <a:pt x="145" y="246"/>
                  </a:lnTo>
                  <a:lnTo>
                    <a:pt x="146" y="246"/>
                  </a:lnTo>
                  <a:lnTo>
                    <a:pt x="149" y="246"/>
                  </a:lnTo>
                  <a:lnTo>
                    <a:pt x="149" y="244"/>
                  </a:lnTo>
                  <a:lnTo>
                    <a:pt x="149" y="243"/>
                  </a:lnTo>
                  <a:lnTo>
                    <a:pt x="149" y="242"/>
                  </a:lnTo>
                  <a:lnTo>
                    <a:pt x="149" y="242"/>
                  </a:lnTo>
                  <a:lnTo>
                    <a:pt x="149" y="241"/>
                  </a:lnTo>
                  <a:lnTo>
                    <a:pt x="149" y="240"/>
                  </a:lnTo>
                  <a:lnTo>
                    <a:pt x="149" y="239"/>
                  </a:lnTo>
                  <a:lnTo>
                    <a:pt x="149" y="237"/>
                  </a:lnTo>
                  <a:lnTo>
                    <a:pt x="149" y="236"/>
                  </a:lnTo>
                  <a:lnTo>
                    <a:pt x="149" y="235"/>
                  </a:lnTo>
                  <a:lnTo>
                    <a:pt x="149" y="235"/>
                  </a:lnTo>
                  <a:lnTo>
                    <a:pt x="149" y="233"/>
                  </a:lnTo>
                  <a:lnTo>
                    <a:pt x="149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0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3"/>
                  </a:lnTo>
                  <a:lnTo>
                    <a:pt x="151" y="235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36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6"/>
                  </a:lnTo>
                  <a:lnTo>
                    <a:pt x="153" y="246"/>
                  </a:lnTo>
                  <a:lnTo>
                    <a:pt x="155" y="247"/>
                  </a:lnTo>
                  <a:lnTo>
                    <a:pt x="157" y="248"/>
                  </a:lnTo>
                  <a:lnTo>
                    <a:pt x="158" y="249"/>
                  </a:lnTo>
                  <a:lnTo>
                    <a:pt x="158" y="249"/>
                  </a:lnTo>
                  <a:lnTo>
                    <a:pt x="161" y="250"/>
                  </a:lnTo>
                  <a:lnTo>
                    <a:pt x="162" y="252"/>
                  </a:lnTo>
                  <a:lnTo>
                    <a:pt x="162" y="254"/>
                  </a:lnTo>
                  <a:lnTo>
                    <a:pt x="163" y="257"/>
                  </a:lnTo>
                  <a:lnTo>
                    <a:pt x="164" y="259"/>
                  </a:lnTo>
                  <a:lnTo>
                    <a:pt x="164" y="260"/>
                  </a:lnTo>
                  <a:lnTo>
                    <a:pt x="164" y="261"/>
                  </a:lnTo>
                  <a:lnTo>
                    <a:pt x="164" y="262"/>
                  </a:lnTo>
                  <a:lnTo>
                    <a:pt x="165" y="263"/>
                  </a:lnTo>
                  <a:lnTo>
                    <a:pt x="165" y="264"/>
                  </a:lnTo>
                  <a:lnTo>
                    <a:pt x="165" y="264"/>
                  </a:lnTo>
                  <a:lnTo>
                    <a:pt x="165" y="265"/>
                  </a:lnTo>
                  <a:lnTo>
                    <a:pt x="165" y="265"/>
                  </a:lnTo>
                  <a:lnTo>
                    <a:pt x="165" y="266"/>
                  </a:lnTo>
                  <a:lnTo>
                    <a:pt x="165" y="266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8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9"/>
                  </a:lnTo>
                  <a:lnTo>
                    <a:pt x="163" y="268"/>
                  </a:lnTo>
                  <a:lnTo>
                    <a:pt x="163" y="268"/>
                  </a:lnTo>
                  <a:lnTo>
                    <a:pt x="162" y="268"/>
                  </a:lnTo>
                  <a:lnTo>
                    <a:pt x="162" y="266"/>
                  </a:lnTo>
                  <a:lnTo>
                    <a:pt x="162" y="266"/>
                  </a:lnTo>
                  <a:lnTo>
                    <a:pt x="162" y="265"/>
                  </a:lnTo>
                  <a:lnTo>
                    <a:pt x="162" y="265"/>
                  </a:lnTo>
                  <a:lnTo>
                    <a:pt x="162" y="264"/>
                  </a:lnTo>
                  <a:lnTo>
                    <a:pt x="162" y="263"/>
                  </a:lnTo>
                  <a:lnTo>
                    <a:pt x="162" y="262"/>
                  </a:lnTo>
                  <a:lnTo>
                    <a:pt x="162" y="261"/>
                  </a:lnTo>
                  <a:lnTo>
                    <a:pt x="162" y="260"/>
                  </a:lnTo>
                  <a:lnTo>
                    <a:pt x="162" y="260"/>
                  </a:lnTo>
                  <a:lnTo>
                    <a:pt x="161" y="258"/>
                  </a:lnTo>
                  <a:lnTo>
                    <a:pt x="160" y="255"/>
                  </a:lnTo>
                  <a:lnTo>
                    <a:pt x="160" y="254"/>
                  </a:lnTo>
                  <a:lnTo>
                    <a:pt x="158" y="253"/>
                  </a:lnTo>
                  <a:lnTo>
                    <a:pt x="158" y="252"/>
                  </a:lnTo>
                  <a:lnTo>
                    <a:pt x="157" y="251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6" y="250"/>
                  </a:lnTo>
                  <a:lnTo>
                    <a:pt x="155" y="249"/>
                  </a:lnTo>
                  <a:lnTo>
                    <a:pt x="154" y="249"/>
                  </a:lnTo>
                  <a:lnTo>
                    <a:pt x="154" y="249"/>
                  </a:lnTo>
                  <a:lnTo>
                    <a:pt x="153" y="249"/>
                  </a:lnTo>
                  <a:lnTo>
                    <a:pt x="153" y="249"/>
                  </a:lnTo>
                  <a:lnTo>
                    <a:pt x="151" y="248"/>
                  </a:lnTo>
                  <a:lnTo>
                    <a:pt x="151" y="249"/>
                  </a:lnTo>
                  <a:lnTo>
                    <a:pt x="151" y="250"/>
                  </a:lnTo>
                  <a:lnTo>
                    <a:pt x="151" y="251"/>
                  </a:lnTo>
                  <a:lnTo>
                    <a:pt x="151" y="252"/>
                  </a:lnTo>
                  <a:lnTo>
                    <a:pt x="151" y="253"/>
                  </a:lnTo>
                  <a:lnTo>
                    <a:pt x="152" y="255"/>
                  </a:lnTo>
                  <a:lnTo>
                    <a:pt x="152" y="257"/>
                  </a:lnTo>
                  <a:lnTo>
                    <a:pt x="152" y="258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2" y="262"/>
                  </a:lnTo>
                  <a:lnTo>
                    <a:pt x="152" y="263"/>
                  </a:lnTo>
                  <a:lnTo>
                    <a:pt x="153" y="264"/>
                  </a:lnTo>
                  <a:lnTo>
                    <a:pt x="153" y="265"/>
                  </a:lnTo>
                  <a:lnTo>
                    <a:pt x="153" y="265"/>
                  </a:lnTo>
                  <a:lnTo>
                    <a:pt x="153" y="268"/>
                  </a:lnTo>
                  <a:lnTo>
                    <a:pt x="154" y="269"/>
                  </a:lnTo>
                  <a:lnTo>
                    <a:pt x="154" y="271"/>
                  </a:lnTo>
                  <a:lnTo>
                    <a:pt x="155" y="272"/>
                  </a:lnTo>
                  <a:lnTo>
                    <a:pt x="155" y="273"/>
                  </a:lnTo>
                  <a:lnTo>
                    <a:pt x="156" y="274"/>
                  </a:lnTo>
                  <a:lnTo>
                    <a:pt x="157" y="276"/>
                  </a:lnTo>
                  <a:lnTo>
                    <a:pt x="157" y="277"/>
                  </a:lnTo>
                  <a:lnTo>
                    <a:pt x="157" y="277"/>
                  </a:lnTo>
                  <a:lnTo>
                    <a:pt x="158" y="277"/>
                  </a:lnTo>
                  <a:lnTo>
                    <a:pt x="158" y="279"/>
                  </a:lnTo>
                  <a:lnTo>
                    <a:pt x="158" y="280"/>
                  </a:lnTo>
                  <a:lnTo>
                    <a:pt x="160" y="280"/>
                  </a:lnTo>
                  <a:lnTo>
                    <a:pt x="160" y="280"/>
                  </a:lnTo>
                  <a:lnTo>
                    <a:pt x="160" y="281"/>
                  </a:lnTo>
                  <a:lnTo>
                    <a:pt x="160" y="281"/>
                  </a:lnTo>
                  <a:lnTo>
                    <a:pt x="161" y="282"/>
                  </a:lnTo>
                  <a:lnTo>
                    <a:pt x="161" y="283"/>
                  </a:lnTo>
                  <a:lnTo>
                    <a:pt x="162" y="283"/>
                  </a:lnTo>
                  <a:lnTo>
                    <a:pt x="162" y="284"/>
                  </a:lnTo>
                  <a:lnTo>
                    <a:pt x="162" y="284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5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3" y="286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2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7"/>
                  </a:lnTo>
                  <a:lnTo>
                    <a:pt x="161" y="286"/>
                  </a:lnTo>
                  <a:lnTo>
                    <a:pt x="160" y="285"/>
                  </a:lnTo>
                  <a:lnTo>
                    <a:pt x="160" y="285"/>
                  </a:lnTo>
                  <a:lnTo>
                    <a:pt x="158" y="284"/>
                  </a:lnTo>
                  <a:lnTo>
                    <a:pt x="157" y="283"/>
                  </a:lnTo>
                  <a:lnTo>
                    <a:pt x="157" y="283"/>
                  </a:lnTo>
                  <a:lnTo>
                    <a:pt x="156" y="281"/>
                  </a:lnTo>
                  <a:lnTo>
                    <a:pt x="155" y="279"/>
                  </a:lnTo>
                  <a:lnTo>
                    <a:pt x="154" y="276"/>
                  </a:lnTo>
                  <a:lnTo>
                    <a:pt x="153" y="274"/>
                  </a:lnTo>
                  <a:lnTo>
                    <a:pt x="152" y="272"/>
                  </a:lnTo>
                  <a:lnTo>
                    <a:pt x="151" y="271"/>
                  </a:lnTo>
                  <a:lnTo>
                    <a:pt x="151" y="269"/>
                  </a:lnTo>
                  <a:lnTo>
                    <a:pt x="151" y="269"/>
                  </a:lnTo>
                  <a:lnTo>
                    <a:pt x="150" y="265"/>
                  </a:lnTo>
                  <a:lnTo>
                    <a:pt x="150" y="268"/>
                  </a:lnTo>
                  <a:lnTo>
                    <a:pt x="149" y="269"/>
                  </a:lnTo>
                  <a:lnTo>
                    <a:pt x="149" y="270"/>
                  </a:lnTo>
                  <a:lnTo>
                    <a:pt x="149" y="271"/>
                  </a:lnTo>
                  <a:lnTo>
                    <a:pt x="149" y="271"/>
                  </a:lnTo>
                  <a:lnTo>
                    <a:pt x="147" y="272"/>
                  </a:lnTo>
                  <a:lnTo>
                    <a:pt x="147" y="273"/>
                  </a:lnTo>
                  <a:lnTo>
                    <a:pt x="147" y="274"/>
                  </a:lnTo>
                  <a:lnTo>
                    <a:pt x="146" y="275"/>
                  </a:lnTo>
                  <a:lnTo>
                    <a:pt x="146" y="276"/>
                  </a:lnTo>
                  <a:lnTo>
                    <a:pt x="145" y="277"/>
                  </a:lnTo>
                  <a:lnTo>
                    <a:pt x="145" y="279"/>
                  </a:lnTo>
                  <a:lnTo>
                    <a:pt x="144" y="279"/>
                  </a:lnTo>
                  <a:lnTo>
                    <a:pt x="144" y="279"/>
                  </a:lnTo>
                  <a:lnTo>
                    <a:pt x="144" y="280"/>
                  </a:lnTo>
                  <a:lnTo>
                    <a:pt x="143" y="281"/>
                  </a:lnTo>
                  <a:lnTo>
                    <a:pt x="143" y="282"/>
                  </a:lnTo>
                  <a:lnTo>
                    <a:pt x="142" y="282"/>
                  </a:lnTo>
                  <a:lnTo>
                    <a:pt x="142" y="282"/>
                  </a:lnTo>
                  <a:lnTo>
                    <a:pt x="142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0" y="285"/>
                  </a:lnTo>
                  <a:lnTo>
                    <a:pt x="140" y="285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9" y="286"/>
                  </a:lnTo>
                  <a:lnTo>
                    <a:pt x="138" y="286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8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7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8" y="284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8" y="283"/>
                  </a:lnTo>
                  <a:lnTo>
                    <a:pt x="139" y="282"/>
                  </a:lnTo>
                  <a:lnTo>
                    <a:pt x="139" y="281"/>
                  </a:lnTo>
                  <a:lnTo>
                    <a:pt x="140" y="281"/>
                  </a:lnTo>
                  <a:lnTo>
                    <a:pt x="141" y="280"/>
                  </a:lnTo>
                  <a:lnTo>
                    <a:pt x="141" y="280"/>
                  </a:lnTo>
                  <a:lnTo>
                    <a:pt x="141" y="279"/>
                  </a:lnTo>
                  <a:lnTo>
                    <a:pt x="142" y="277"/>
                  </a:lnTo>
                  <a:lnTo>
                    <a:pt x="143" y="276"/>
                  </a:lnTo>
                  <a:lnTo>
                    <a:pt x="143" y="275"/>
                  </a:lnTo>
                  <a:lnTo>
                    <a:pt x="144" y="274"/>
                  </a:lnTo>
                  <a:lnTo>
                    <a:pt x="144" y="273"/>
                  </a:lnTo>
                  <a:lnTo>
                    <a:pt x="144" y="273"/>
                  </a:lnTo>
                  <a:lnTo>
                    <a:pt x="145" y="272"/>
                  </a:lnTo>
                  <a:lnTo>
                    <a:pt x="145" y="271"/>
                  </a:lnTo>
                  <a:lnTo>
                    <a:pt x="145" y="271"/>
                  </a:lnTo>
                  <a:lnTo>
                    <a:pt x="145" y="270"/>
                  </a:lnTo>
                  <a:lnTo>
                    <a:pt x="146" y="269"/>
                  </a:lnTo>
                  <a:lnTo>
                    <a:pt x="146" y="266"/>
                  </a:lnTo>
                  <a:lnTo>
                    <a:pt x="147" y="265"/>
                  </a:lnTo>
                  <a:lnTo>
                    <a:pt x="147" y="264"/>
                  </a:lnTo>
                  <a:lnTo>
                    <a:pt x="147" y="263"/>
                  </a:lnTo>
                  <a:lnTo>
                    <a:pt x="147" y="262"/>
                  </a:lnTo>
                  <a:lnTo>
                    <a:pt x="147" y="261"/>
                  </a:lnTo>
                  <a:lnTo>
                    <a:pt x="147" y="261"/>
                  </a:lnTo>
                  <a:lnTo>
                    <a:pt x="147" y="260"/>
                  </a:lnTo>
                  <a:lnTo>
                    <a:pt x="149" y="258"/>
                  </a:lnTo>
                  <a:lnTo>
                    <a:pt x="149" y="257"/>
                  </a:lnTo>
                  <a:lnTo>
                    <a:pt x="149" y="254"/>
                  </a:lnTo>
                  <a:lnTo>
                    <a:pt x="149" y="254"/>
                  </a:lnTo>
                  <a:lnTo>
                    <a:pt x="149" y="253"/>
                  </a:lnTo>
                  <a:lnTo>
                    <a:pt x="149" y="252"/>
                  </a:lnTo>
                  <a:lnTo>
                    <a:pt x="149" y="251"/>
                  </a:lnTo>
                  <a:lnTo>
                    <a:pt x="149" y="250"/>
                  </a:lnTo>
                  <a:lnTo>
                    <a:pt x="149" y="248"/>
                  </a:lnTo>
                  <a:close/>
                  <a:moveTo>
                    <a:pt x="215" y="28"/>
                  </a:moveTo>
                  <a:lnTo>
                    <a:pt x="215" y="28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7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2" y="26"/>
                  </a:lnTo>
                  <a:lnTo>
                    <a:pt x="211" y="26"/>
                  </a:lnTo>
                  <a:lnTo>
                    <a:pt x="210" y="25"/>
                  </a:lnTo>
                  <a:lnTo>
                    <a:pt x="209" y="25"/>
                  </a:lnTo>
                  <a:lnTo>
                    <a:pt x="209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8" y="21"/>
                  </a:lnTo>
                  <a:lnTo>
                    <a:pt x="208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1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09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1" y="24"/>
                  </a:lnTo>
                  <a:lnTo>
                    <a:pt x="211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3" y="24"/>
                  </a:lnTo>
                  <a:lnTo>
                    <a:pt x="215" y="24"/>
                  </a:lnTo>
                  <a:lnTo>
                    <a:pt x="215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6" y="24"/>
                  </a:lnTo>
                  <a:lnTo>
                    <a:pt x="217" y="24"/>
                  </a:lnTo>
                  <a:lnTo>
                    <a:pt x="218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0" y="24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0" y="21"/>
                  </a:lnTo>
                  <a:lnTo>
                    <a:pt x="221" y="21"/>
                  </a:lnTo>
                  <a:lnTo>
                    <a:pt x="221" y="21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20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1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19"/>
                  </a:lnTo>
                  <a:lnTo>
                    <a:pt x="222" y="20"/>
                  </a:lnTo>
                  <a:lnTo>
                    <a:pt x="223" y="20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223" y="22"/>
                  </a:lnTo>
                  <a:lnTo>
                    <a:pt x="222" y="22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20" y="26"/>
                  </a:lnTo>
                  <a:lnTo>
                    <a:pt x="219" y="26"/>
                  </a:lnTo>
                  <a:lnTo>
                    <a:pt x="218" y="26"/>
                  </a:lnTo>
                  <a:lnTo>
                    <a:pt x="217" y="26"/>
                  </a:lnTo>
                  <a:lnTo>
                    <a:pt x="217" y="27"/>
                  </a:lnTo>
                  <a:lnTo>
                    <a:pt x="217" y="28"/>
                  </a:lnTo>
                  <a:lnTo>
                    <a:pt x="219" y="28"/>
                  </a:lnTo>
                  <a:lnTo>
                    <a:pt x="220" y="28"/>
                  </a:lnTo>
                  <a:lnTo>
                    <a:pt x="222" y="28"/>
                  </a:lnTo>
                  <a:lnTo>
                    <a:pt x="223" y="28"/>
                  </a:lnTo>
                  <a:lnTo>
                    <a:pt x="223" y="28"/>
                  </a:lnTo>
                  <a:lnTo>
                    <a:pt x="226" y="28"/>
                  </a:lnTo>
                  <a:lnTo>
                    <a:pt x="227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8" y="28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9" y="29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8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6" y="30"/>
                  </a:lnTo>
                  <a:lnTo>
                    <a:pt x="226" y="30"/>
                  </a:lnTo>
                  <a:lnTo>
                    <a:pt x="224" y="30"/>
                  </a:lnTo>
                  <a:lnTo>
                    <a:pt x="222" y="30"/>
                  </a:lnTo>
                  <a:lnTo>
                    <a:pt x="221" y="30"/>
                  </a:lnTo>
                  <a:lnTo>
                    <a:pt x="219" y="30"/>
                  </a:lnTo>
                  <a:lnTo>
                    <a:pt x="218" y="30"/>
                  </a:lnTo>
                  <a:lnTo>
                    <a:pt x="217" y="30"/>
                  </a:lnTo>
                  <a:lnTo>
                    <a:pt x="217" y="30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7" y="32"/>
                  </a:lnTo>
                  <a:lnTo>
                    <a:pt x="218" y="32"/>
                  </a:lnTo>
                  <a:lnTo>
                    <a:pt x="219" y="32"/>
                  </a:lnTo>
                  <a:lnTo>
                    <a:pt x="219" y="32"/>
                  </a:lnTo>
                  <a:lnTo>
                    <a:pt x="220" y="32"/>
                  </a:lnTo>
                  <a:lnTo>
                    <a:pt x="221" y="32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3" y="33"/>
                  </a:lnTo>
                  <a:lnTo>
                    <a:pt x="224" y="33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5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4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1"/>
                  </a:lnTo>
                  <a:lnTo>
                    <a:pt x="224" y="42"/>
                  </a:lnTo>
                  <a:lnTo>
                    <a:pt x="224" y="42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6" y="44"/>
                  </a:lnTo>
                  <a:lnTo>
                    <a:pt x="226" y="46"/>
                  </a:lnTo>
                  <a:lnTo>
                    <a:pt x="226" y="46"/>
                  </a:lnTo>
                  <a:lnTo>
                    <a:pt x="226" y="47"/>
                  </a:lnTo>
                  <a:lnTo>
                    <a:pt x="226" y="48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49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27" y="55"/>
                  </a:lnTo>
                  <a:lnTo>
                    <a:pt x="227" y="55"/>
                  </a:lnTo>
                  <a:lnTo>
                    <a:pt x="227" y="57"/>
                  </a:lnTo>
                  <a:lnTo>
                    <a:pt x="227" y="57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7" y="59"/>
                  </a:lnTo>
                  <a:lnTo>
                    <a:pt x="226" y="59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6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60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9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3" y="57"/>
                  </a:lnTo>
                  <a:lnTo>
                    <a:pt x="223" y="57"/>
                  </a:lnTo>
                  <a:lnTo>
                    <a:pt x="223" y="55"/>
                  </a:lnTo>
                  <a:lnTo>
                    <a:pt x="223" y="54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3" y="50"/>
                  </a:lnTo>
                  <a:lnTo>
                    <a:pt x="223" y="49"/>
                  </a:lnTo>
                  <a:lnTo>
                    <a:pt x="223" y="48"/>
                  </a:lnTo>
                  <a:lnTo>
                    <a:pt x="223" y="47"/>
                  </a:lnTo>
                  <a:lnTo>
                    <a:pt x="223" y="46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4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3"/>
                  </a:lnTo>
                  <a:lnTo>
                    <a:pt x="222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1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9" y="42"/>
                  </a:lnTo>
                  <a:lnTo>
                    <a:pt x="218" y="42"/>
                  </a:lnTo>
                  <a:lnTo>
                    <a:pt x="217" y="42"/>
                  </a:lnTo>
                  <a:lnTo>
                    <a:pt x="217" y="43"/>
                  </a:lnTo>
                  <a:lnTo>
                    <a:pt x="217" y="43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7" y="46"/>
                  </a:lnTo>
                  <a:lnTo>
                    <a:pt x="218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4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19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0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1" y="44"/>
                  </a:lnTo>
                  <a:lnTo>
                    <a:pt x="221" y="44"/>
                  </a:lnTo>
                  <a:lnTo>
                    <a:pt x="221" y="46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7"/>
                  </a:lnTo>
                  <a:lnTo>
                    <a:pt x="222" y="48"/>
                  </a:lnTo>
                  <a:lnTo>
                    <a:pt x="222" y="48"/>
                  </a:lnTo>
                  <a:lnTo>
                    <a:pt x="222" y="49"/>
                  </a:lnTo>
                  <a:lnTo>
                    <a:pt x="221" y="50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1"/>
                  </a:lnTo>
                  <a:lnTo>
                    <a:pt x="221" y="52"/>
                  </a:lnTo>
                  <a:lnTo>
                    <a:pt x="220" y="53"/>
                  </a:lnTo>
                  <a:lnTo>
                    <a:pt x="220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8" y="54"/>
                  </a:lnTo>
                  <a:lnTo>
                    <a:pt x="217" y="54"/>
                  </a:lnTo>
                  <a:lnTo>
                    <a:pt x="216" y="54"/>
                  </a:lnTo>
                  <a:lnTo>
                    <a:pt x="215" y="54"/>
                  </a:lnTo>
                  <a:lnTo>
                    <a:pt x="213" y="54"/>
                  </a:lnTo>
                  <a:lnTo>
                    <a:pt x="213" y="54"/>
                  </a:lnTo>
                  <a:lnTo>
                    <a:pt x="212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3"/>
                  </a:lnTo>
                  <a:lnTo>
                    <a:pt x="211" y="52"/>
                  </a:lnTo>
                  <a:lnTo>
                    <a:pt x="210" y="52"/>
                  </a:lnTo>
                  <a:lnTo>
                    <a:pt x="210" y="52"/>
                  </a:lnTo>
                  <a:lnTo>
                    <a:pt x="210" y="51"/>
                  </a:lnTo>
                  <a:lnTo>
                    <a:pt x="210" y="51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9"/>
                  </a:lnTo>
                  <a:lnTo>
                    <a:pt x="210" y="49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6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4"/>
                  </a:lnTo>
                  <a:lnTo>
                    <a:pt x="210" y="43"/>
                  </a:lnTo>
                  <a:lnTo>
                    <a:pt x="210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1" y="43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3" y="46"/>
                  </a:lnTo>
                  <a:lnTo>
                    <a:pt x="215" y="46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3" y="42"/>
                  </a:lnTo>
                  <a:lnTo>
                    <a:pt x="211" y="42"/>
                  </a:lnTo>
                  <a:lnTo>
                    <a:pt x="211" y="42"/>
                  </a:lnTo>
                  <a:lnTo>
                    <a:pt x="210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9" y="43"/>
                  </a:lnTo>
                  <a:lnTo>
                    <a:pt x="208" y="44"/>
                  </a:lnTo>
                  <a:lnTo>
                    <a:pt x="208" y="44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7"/>
                  </a:lnTo>
                  <a:lnTo>
                    <a:pt x="208" y="48"/>
                  </a:lnTo>
                  <a:lnTo>
                    <a:pt x="208" y="48"/>
                  </a:lnTo>
                  <a:lnTo>
                    <a:pt x="208" y="49"/>
                  </a:lnTo>
                  <a:lnTo>
                    <a:pt x="208" y="50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1"/>
                  </a:lnTo>
                  <a:lnTo>
                    <a:pt x="208" y="53"/>
                  </a:lnTo>
                  <a:lnTo>
                    <a:pt x="208" y="54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5"/>
                  </a:lnTo>
                  <a:lnTo>
                    <a:pt x="208" y="58"/>
                  </a:lnTo>
                  <a:lnTo>
                    <a:pt x="208" y="58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8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7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60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6" y="59"/>
                  </a:lnTo>
                  <a:lnTo>
                    <a:pt x="205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205" y="55"/>
                  </a:lnTo>
                  <a:lnTo>
                    <a:pt x="205" y="55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5" y="52"/>
                  </a:lnTo>
                  <a:lnTo>
                    <a:pt x="205" y="51"/>
                  </a:lnTo>
                  <a:lnTo>
                    <a:pt x="205" y="50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9"/>
                  </a:lnTo>
                  <a:lnTo>
                    <a:pt x="206" y="48"/>
                  </a:lnTo>
                  <a:lnTo>
                    <a:pt x="206" y="47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6" y="43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7" y="42"/>
                  </a:lnTo>
                  <a:lnTo>
                    <a:pt x="207" y="41"/>
                  </a:lnTo>
                  <a:lnTo>
                    <a:pt x="207" y="40"/>
                  </a:lnTo>
                  <a:lnTo>
                    <a:pt x="208" y="40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7" y="37"/>
                  </a:lnTo>
                  <a:lnTo>
                    <a:pt x="207" y="37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7" y="36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5"/>
                  </a:lnTo>
                  <a:lnTo>
                    <a:pt x="208" y="33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1" y="32"/>
                  </a:lnTo>
                  <a:lnTo>
                    <a:pt x="212" y="32"/>
                  </a:lnTo>
                  <a:lnTo>
                    <a:pt x="213" y="32"/>
                  </a:lnTo>
                  <a:lnTo>
                    <a:pt x="215" y="32"/>
                  </a:lnTo>
                  <a:lnTo>
                    <a:pt x="215" y="30"/>
                  </a:lnTo>
                  <a:lnTo>
                    <a:pt x="212" y="30"/>
                  </a:lnTo>
                  <a:lnTo>
                    <a:pt x="210" y="30"/>
                  </a:lnTo>
                  <a:lnTo>
                    <a:pt x="208" y="30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6" y="31"/>
                  </a:lnTo>
                  <a:lnTo>
                    <a:pt x="205" y="31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30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4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9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5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9" y="28"/>
                  </a:lnTo>
                  <a:lnTo>
                    <a:pt x="209" y="28"/>
                  </a:lnTo>
                  <a:lnTo>
                    <a:pt x="211" y="28"/>
                  </a:lnTo>
                  <a:lnTo>
                    <a:pt x="215" y="28"/>
                  </a:lnTo>
                  <a:close/>
                  <a:moveTo>
                    <a:pt x="210" y="38"/>
                  </a:moveTo>
                  <a:lnTo>
                    <a:pt x="210" y="37"/>
                  </a:lnTo>
                  <a:lnTo>
                    <a:pt x="210" y="37"/>
                  </a:lnTo>
                  <a:lnTo>
                    <a:pt x="210" y="37"/>
                  </a:lnTo>
                  <a:lnTo>
                    <a:pt x="211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2" y="37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2" y="35"/>
                  </a:lnTo>
                  <a:lnTo>
                    <a:pt x="211" y="35"/>
                  </a:lnTo>
                  <a:lnTo>
                    <a:pt x="210" y="35"/>
                  </a:lnTo>
                  <a:lnTo>
                    <a:pt x="210" y="35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10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6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09" y="37"/>
                  </a:lnTo>
                  <a:lnTo>
                    <a:pt x="210" y="38"/>
                  </a:lnTo>
                  <a:close/>
                  <a:moveTo>
                    <a:pt x="215" y="38"/>
                  </a:moveTo>
                  <a:lnTo>
                    <a:pt x="213" y="38"/>
                  </a:lnTo>
                  <a:lnTo>
                    <a:pt x="212" y="38"/>
                  </a:lnTo>
                  <a:lnTo>
                    <a:pt x="212" y="39"/>
                  </a:lnTo>
                  <a:lnTo>
                    <a:pt x="211" y="39"/>
                  </a:lnTo>
                  <a:lnTo>
                    <a:pt x="211" y="39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1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2" y="40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5" y="40"/>
                  </a:lnTo>
                  <a:lnTo>
                    <a:pt x="215" y="38"/>
                  </a:lnTo>
                  <a:close/>
                  <a:moveTo>
                    <a:pt x="219" y="48"/>
                  </a:moveTo>
                  <a:lnTo>
                    <a:pt x="219" y="48"/>
                  </a:lnTo>
                  <a:lnTo>
                    <a:pt x="218" y="48"/>
                  </a:lnTo>
                  <a:lnTo>
                    <a:pt x="218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6" y="48"/>
                  </a:lnTo>
                  <a:lnTo>
                    <a:pt x="215" y="48"/>
                  </a:lnTo>
                  <a:lnTo>
                    <a:pt x="213" y="48"/>
                  </a:lnTo>
                  <a:lnTo>
                    <a:pt x="212" y="49"/>
                  </a:lnTo>
                  <a:lnTo>
                    <a:pt x="212" y="49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0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2" y="51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5" y="52"/>
                  </a:lnTo>
                  <a:lnTo>
                    <a:pt x="216" y="52"/>
                  </a:lnTo>
                  <a:lnTo>
                    <a:pt x="217" y="52"/>
                  </a:lnTo>
                  <a:lnTo>
                    <a:pt x="218" y="52"/>
                  </a:lnTo>
                  <a:lnTo>
                    <a:pt x="218" y="52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0"/>
                  </a:lnTo>
                  <a:lnTo>
                    <a:pt x="219" y="50"/>
                  </a:lnTo>
                  <a:lnTo>
                    <a:pt x="219" y="49"/>
                  </a:lnTo>
                  <a:lnTo>
                    <a:pt x="219" y="49"/>
                  </a:lnTo>
                  <a:lnTo>
                    <a:pt x="219" y="48"/>
                  </a:lnTo>
                  <a:close/>
                  <a:moveTo>
                    <a:pt x="217" y="40"/>
                  </a:moveTo>
                  <a:lnTo>
                    <a:pt x="218" y="40"/>
                  </a:lnTo>
                  <a:lnTo>
                    <a:pt x="218" y="40"/>
                  </a:lnTo>
                  <a:lnTo>
                    <a:pt x="218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19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0" y="40"/>
                  </a:lnTo>
                  <a:lnTo>
                    <a:pt x="221" y="40"/>
                  </a:lnTo>
                  <a:lnTo>
                    <a:pt x="221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19" y="39"/>
                  </a:lnTo>
                  <a:lnTo>
                    <a:pt x="219" y="38"/>
                  </a:lnTo>
                  <a:lnTo>
                    <a:pt x="218" y="38"/>
                  </a:lnTo>
                  <a:lnTo>
                    <a:pt x="217" y="38"/>
                  </a:lnTo>
                  <a:lnTo>
                    <a:pt x="217" y="40"/>
                  </a:lnTo>
                  <a:close/>
                  <a:moveTo>
                    <a:pt x="217" y="35"/>
                  </a:move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5"/>
                  </a:lnTo>
                  <a:lnTo>
                    <a:pt x="217" y="36"/>
                  </a:lnTo>
                  <a:lnTo>
                    <a:pt x="218" y="36"/>
                  </a:lnTo>
                  <a:lnTo>
                    <a:pt x="219" y="36"/>
                  </a:lnTo>
                  <a:lnTo>
                    <a:pt x="219" y="37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8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7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6"/>
                  </a:lnTo>
                  <a:lnTo>
                    <a:pt x="222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19" y="35"/>
                  </a:lnTo>
                  <a:lnTo>
                    <a:pt x="217" y="35"/>
                  </a:lnTo>
                  <a:close/>
                  <a:moveTo>
                    <a:pt x="174" y="54"/>
                  </a:moveTo>
                  <a:lnTo>
                    <a:pt x="175" y="53"/>
                  </a:lnTo>
                  <a:lnTo>
                    <a:pt x="176" y="51"/>
                  </a:lnTo>
                  <a:lnTo>
                    <a:pt x="177" y="50"/>
                  </a:lnTo>
                  <a:lnTo>
                    <a:pt x="178" y="50"/>
                  </a:lnTo>
                  <a:lnTo>
                    <a:pt x="178" y="50"/>
                  </a:lnTo>
                  <a:lnTo>
                    <a:pt x="178" y="49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8" y="48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6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29"/>
                  </a:lnTo>
                  <a:lnTo>
                    <a:pt x="179" y="28"/>
                  </a:lnTo>
                  <a:lnTo>
                    <a:pt x="179" y="26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5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4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1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2" y="21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2" y="25"/>
                  </a:lnTo>
                  <a:lnTo>
                    <a:pt x="182" y="26"/>
                  </a:lnTo>
                  <a:lnTo>
                    <a:pt x="182" y="26"/>
                  </a:lnTo>
                  <a:lnTo>
                    <a:pt x="182" y="27"/>
                  </a:lnTo>
                  <a:lnTo>
                    <a:pt x="182" y="27"/>
                  </a:lnTo>
                  <a:lnTo>
                    <a:pt x="182" y="35"/>
                  </a:lnTo>
                  <a:lnTo>
                    <a:pt x="182" y="39"/>
                  </a:lnTo>
                  <a:lnTo>
                    <a:pt x="182" y="39"/>
                  </a:lnTo>
                  <a:lnTo>
                    <a:pt x="182" y="41"/>
                  </a:lnTo>
                  <a:lnTo>
                    <a:pt x="182" y="42"/>
                  </a:lnTo>
                  <a:lnTo>
                    <a:pt x="182" y="43"/>
                  </a:lnTo>
                  <a:lnTo>
                    <a:pt x="182" y="43"/>
                  </a:lnTo>
                  <a:lnTo>
                    <a:pt x="182" y="44"/>
                  </a:lnTo>
                  <a:lnTo>
                    <a:pt x="183" y="44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183" y="47"/>
                  </a:lnTo>
                  <a:lnTo>
                    <a:pt x="183" y="47"/>
                  </a:lnTo>
                  <a:lnTo>
                    <a:pt x="183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84" y="50"/>
                  </a:lnTo>
                  <a:lnTo>
                    <a:pt x="185" y="51"/>
                  </a:lnTo>
                  <a:lnTo>
                    <a:pt x="185" y="51"/>
                  </a:lnTo>
                  <a:lnTo>
                    <a:pt x="186" y="52"/>
                  </a:lnTo>
                  <a:lnTo>
                    <a:pt x="186" y="53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7" y="54"/>
                  </a:lnTo>
                  <a:lnTo>
                    <a:pt x="188" y="54"/>
                  </a:lnTo>
                  <a:lnTo>
                    <a:pt x="188" y="54"/>
                  </a:lnTo>
                  <a:lnTo>
                    <a:pt x="188" y="53"/>
                  </a:lnTo>
                  <a:lnTo>
                    <a:pt x="188" y="53"/>
                  </a:lnTo>
                  <a:lnTo>
                    <a:pt x="188" y="52"/>
                  </a:lnTo>
                  <a:lnTo>
                    <a:pt x="188" y="51"/>
                  </a:lnTo>
                  <a:lnTo>
                    <a:pt x="188" y="51"/>
                  </a:lnTo>
                  <a:lnTo>
                    <a:pt x="188" y="50"/>
                  </a:lnTo>
                  <a:lnTo>
                    <a:pt x="189" y="49"/>
                  </a:lnTo>
                  <a:lnTo>
                    <a:pt x="189" y="48"/>
                  </a:lnTo>
                  <a:lnTo>
                    <a:pt x="189" y="47"/>
                  </a:lnTo>
                  <a:lnTo>
                    <a:pt x="189" y="47"/>
                  </a:lnTo>
                  <a:lnTo>
                    <a:pt x="189" y="35"/>
                  </a:lnTo>
                  <a:lnTo>
                    <a:pt x="189" y="33"/>
                  </a:lnTo>
                  <a:lnTo>
                    <a:pt x="189" y="33"/>
                  </a:lnTo>
                  <a:lnTo>
                    <a:pt x="189" y="32"/>
                  </a:lnTo>
                  <a:lnTo>
                    <a:pt x="189" y="32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8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8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89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5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1" y="27"/>
                  </a:lnTo>
                  <a:lnTo>
                    <a:pt x="191" y="27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91" y="32"/>
                  </a:lnTo>
                  <a:lnTo>
                    <a:pt x="191" y="33"/>
                  </a:lnTo>
                  <a:lnTo>
                    <a:pt x="191" y="36"/>
                  </a:lnTo>
                  <a:lnTo>
                    <a:pt x="191" y="37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39"/>
                  </a:lnTo>
                  <a:lnTo>
                    <a:pt x="191" y="43"/>
                  </a:lnTo>
                  <a:lnTo>
                    <a:pt x="191" y="47"/>
                  </a:lnTo>
                  <a:lnTo>
                    <a:pt x="191" y="47"/>
                  </a:lnTo>
                  <a:lnTo>
                    <a:pt x="191" y="48"/>
                  </a:lnTo>
                  <a:lnTo>
                    <a:pt x="191" y="49"/>
                  </a:lnTo>
                  <a:lnTo>
                    <a:pt x="191" y="50"/>
                  </a:lnTo>
                  <a:lnTo>
                    <a:pt x="191" y="51"/>
                  </a:lnTo>
                  <a:lnTo>
                    <a:pt x="190" y="53"/>
                  </a:lnTo>
                  <a:lnTo>
                    <a:pt x="190" y="54"/>
                  </a:lnTo>
                  <a:lnTo>
                    <a:pt x="189" y="55"/>
                  </a:lnTo>
                  <a:lnTo>
                    <a:pt x="188" y="57"/>
                  </a:lnTo>
                  <a:lnTo>
                    <a:pt x="187" y="58"/>
                  </a:lnTo>
                  <a:lnTo>
                    <a:pt x="185" y="59"/>
                  </a:lnTo>
                  <a:lnTo>
                    <a:pt x="183" y="59"/>
                  </a:lnTo>
                  <a:lnTo>
                    <a:pt x="179" y="59"/>
                  </a:lnTo>
                  <a:lnTo>
                    <a:pt x="178" y="59"/>
                  </a:lnTo>
                  <a:lnTo>
                    <a:pt x="177" y="59"/>
                  </a:lnTo>
                  <a:lnTo>
                    <a:pt x="177" y="59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59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3" y="58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2" y="57"/>
                  </a:lnTo>
                  <a:lnTo>
                    <a:pt x="172" y="55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4"/>
                  </a:lnTo>
                  <a:lnTo>
                    <a:pt x="171" y="53"/>
                  </a:lnTo>
                  <a:lnTo>
                    <a:pt x="171" y="52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69" y="50"/>
                  </a:lnTo>
                  <a:lnTo>
                    <a:pt x="169" y="49"/>
                  </a:lnTo>
                  <a:lnTo>
                    <a:pt x="169" y="48"/>
                  </a:lnTo>
                  <a:lnTo>
                    <a:pt x="169" y="47"/>
                  </a:lnTo>
                  <a:lnTo>
                    <a:pt x="169" y="46"/>
                  </a:lnTo>
                  <a:lnTo>
                    <a:pt x="169" y="43"/>
                  </a:lnTo>
                  <a:lnTo>
                    <a:pt x="169" y="42"/>
                  </a:lnTo>
                  <a:lnTo>
                    <a:pt x="169" y="40"/>
                  </a:lnTo>
                  <a:lnTo>
                    <a:pt x="169" y="35"/>
                  </a:lnTo>
                  <a:lnTo>
                    <a:pt x="169" y="33"/>
                  </a:lnTo>
                  <a:lnTo>
                    <a:pt x="169" y="32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1"/>
                  </a:lnTo>
                  <a:lnTo>
                    <a:pt x="169" y="30"/>
                  </a:lnTo>
                  <a:lnTo>
                    <a:pt x="169" y="29"/>
                  </a:lnTo>
                  <a:lnTo>
                    <a:pt x="169" y="29"/>
                  </a:lnTo>
                  <a:lnTo>
                    <a:pt x="169" y="28"/>
                  </a:lnTo>
                  <a:lnTo>
                    <a:pt x="169" y="28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7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69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6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1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2" y="26"/>
                  </a:lnTo>
                  <a:lnTo>
                    <a:pt x="173" y="26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7"/>
                  </a:lnTo>
                  <a:lnTo>
                    <a:pt x="173" y="28"/>
                  </a:lnTo>
                  <a:lnTo>
                    <a:pt x="173" y="28"/>
                  </a:lnTo>
                  <a:lnTo>
                    <a:pt x="172" y="29"/>
                  </a:lnTo>
                  <a:lnTo>
                    <a:pt x="172" y="30"/>
                  </a:lnTo>
                  <a:lnTo>
                    <a:pt x="172" y="32"/>
                  </a:lnTo>
                  <a:lnTo>
                    <a:pt x="172" y="36"/>
                  </a:lnTo>
                  <a:lnTo>
                    <a:pt x="172" y="36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2" y="44"/>
                  </a:lnTo>
                  <a:lnTo>
                    <a:pt x="173" y="47"/>
                  </a:lnTo>
                  <a:lnTo>
                    <a:pt x="173" y="48"/>
                  </a:lnTo>
                  <a:lnTo>
                    <a:pt x="173" y="49"/>
                  </a:lnTo>
                  <a:lnTo>
                    <a:pt x="173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3" y="52"/>
                  </a:lnTo>
                  <a:lnTo>
                    <a:pt x="173" y="52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3" y="53"/>
                  </a:lnTo>
                  <a:lnTo>
                    <a:pt x="174" y="54"/>
                  </a:lnTo>
                  <a:close/>
                  <a:moveTo>
                    <a:pt x="185" y="55"/>
                  </a:moveTo>
                  <a:lnTo>
                    <a:pt x="185" y="54"/>
                  </a:lnTo>
                  <a:lnTo>
                    <a:pt x="184" y="53"/>
                  </a:lnTo>
                  <a:lnTo>
                    <a:pt x="183" y="52"/>
                  </a:lnTo>
                  <a:lnTo>
                    <a:pt x="183" y="51"/>
                  </a:lnTo>
                  <a:lnTo>
                    <a:pt x="182" y="51"/>
                  </a:lnTo>
                  <a:lnTo>
                    <a:pt x="182" y="50"/>
                  </a:lnTo>
                  <a:lnTo>
                    <a:pt x="182" y="50"/>
                  </a:lnTo>
                  <a:lnTo>
                    <a:pt x="182" y="49"/>
                  </a:lnTo>
                  <a:lnTo>
                    <a:pt x="180" y="49"/>
                  </a:lnTo>
                  <a:lnTo>
                    <a:pt x="180" y="49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79" y="51"/>
                  </a:lnTo>
                  <a:lnTo>
                    <a:pt x="179" y="52"/>
                  </a:lnTo>
                  <a:lnTo>
                    <a:pt x="178" y="53"/>
                  </a:lnTo>
                  <a:lnTo>
                    <a:pt x="177" y="54"/>
                  </a:lnTo>
                  <a:lnTo>
                    <a:pt x="176" y="55"/>
                  </a:lnTo>
                  <a:lnTo>
                    <a:pt x="176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7" y="57"/>
                  </a:lnTo>
                  <a:lnTo>
                    <a:pt x="178" y="57"/>
                  </a:lnTo>
                  <a:lnTo>
                    <a:pt x="179" y="57"/>
                  </a:lnTo>
                  <a:lnTo>
                    <a:pt x="180" y="57"/>
                  </a:lnTo>
                  <a:lnTo>
                    <a:pt x="182" y="57"/>
                  </a:lnTo>
                  <a:lnTo>
                    <a:pt x="184" y="57"/>
                  </a:lnTo>
                  <a:lnTo>
                    <a:pt x="185" y="57"/>
                  </a:lnTo>
                  <a:lnTo>
                    <a:pt x="185" y="55"/>
                  </a:lnTo>
                  <a:close/>
                  <a:moveTo>
                    <a:pt x="63" y="141"/>
                  </a:moveTo>
                  <a:lnTo>
                    <a:pt x="63" y="142"/>
                  </a:lnTo>
                  <a:lnTo>
                    <a:pt x="62" y="142"/>
                  </a:lnTo>
                  <a:lnTo>
                    <a:pt x="61" y="142"/>
                  </a:lnTo>
                  <a:lnTo>
                    <a:pt x="60" y="142"/>
                  </a:lnTo>
                  <a:lnTo>
                    <a:pt x="60" y="142"/>
                  </a:lnTo>
                  <a:lnTo>
                    <a:pt x="58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1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7" y="140"/>
                  </a:lnTo>
                  <a:lnTo>
                    <a:pt x="58" y="140"/>
                  </a:lnTo>
                  <a:lnTo>
                    <a:pt x="58" y="139"/>
                  </a:lnTo>
                  <a:lnTo>
                    <a:pt x="61" y="139"/>
                  </a:lnTo>
                  <a:lnTo>
                    <a:pt x="61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4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5" y="138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67" y="136"/>
                  </a:lnTo>
                  <a:lnTo>
                    <a:pt x="68" y="135"/>
                  </a:lnTo>
                  <a:lnTo>
                    <a:pt x="68" y="133"/>
                  </a:lnTo>
                  <a:lnTo>
                    <a:pt x="68" y="132"/>
                  </a:lnTo>
                  <a:lnTo>
                    <a:pt x="69" y="132"/>
                  </a:lnTo>
                  <a:lnTo>
                    <a:pt x="69" y="131"/>
                  </a:lnTo>
                  <a:lnTo>
                    <a:pt x="69" y="130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1" y="129"/>
                  </a:lnTo>
                  <a:lnTo>
                    <a:pt x="72" y="128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6"/>
                  </a:lnTo>
                  <a:lnTo>
                    <a:pt x="71" y="127"/>
                  </a:lnTo>
                  <a:lnTo>
                    <a:pt x="69" y="127"/>
                  </a:lnTo>
                  <a:lnTo>
                    <a:pt x="71" y="126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9" y="127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9"/>
                  </a:lnTo>
                  <a:lnTo>
                    <a:pt x="66" y="129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0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6" y="131"/>
                  </a:lnTo>
                  <a:lnTo>
                    <a:pt x="65" y="132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4" y="133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2" y="130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2" y="131"/>
                  </a:lnTo>
                  <a:lnTo>
                    <a:pt x="61" y="131"/>
                  </a:lnTo>
                  <a:lnTo>
                    <a:pt x="61" y="131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1" y="132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60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7" y="137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7" y="138"/>
                  </a:lnTo>
                  <a:lnTo>
                    <a:pt x="56" y="138"/>
                  </a:lnTo>
                  <a:lnTo>
                    <a:pt x="56" y="137"/>
                  </a:lnTo>
                  <a:lnTo>
                    <a:pt x="56" y="137"/>
                  </a:lnTo>
                  <a:lnTo>
                    <a:pt x="56" y="136"/>
                  </a:lnTo>
                  <a:lnTo>
                    <a:pt x="56" y="136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6" y="135"/>
                  </a:lnTo>
                  <a:lnTo>
                    <a:pt x="55" y="135"/>
                  </a:lnTo>
                  <a:lnTo>
                    <a:pt x="55" y="135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8"/>
                  </a:lnTo>
                  <a:lnTo>
                    <a:pt x="52" y="139"/>
                  </a:lnTo>
                  <a:lnTo>
                    <a:pt x="52" y="140"/>
                  </a:lnTo>
                  <a:lnTo>
                    <a:pt x="52" y="141"/>
                  </a:lnTo>
                  <a:lnTo>
                    <a:pt x="51" y="141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0"/>
                  </a:lnTo>
                  <a:lnTo>
                    <a:pt x="47" y="139"/>
                  </a:lnTo>
                  <a:lnTo>
                    <a:pt x="47" y="139"/>
                  </a:lnTo>
                  <a:lnTo>
                    <a:pt x="47" y="138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6"/>
                  </a:lnTo>
                  <a:lnTo>
                    <a:pt x="49" y="137"/>
                  </a:lnTo>
                  <a:lnTo>
                    <a:pt x="49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0" y="137"/>
                  </a:lnTo>
                  <a:lnTo>
                    <a:pt x="51" y="137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2" y="136"/>
                  </a:lnTo>
                  <a:lnTo>
                    <a:pt x="53" y="135"/>
                  </a:lnTo>
                  <a:lnTo>
                    <a:pt x="54" y="133"/>
                  </a:lnTo>
                  <a:lnTo>
                    <a:pt x="55" y="133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5" y="132"/>
                  </a:lnTo>
                  <a:lnTo>
                    <a:pt x="56" y="131"/>
                  </a:lnTo>
                  <a:lnTo>
                    <a:pt x="57" y="130"/>
                  </a:lnTo>
                  <a:lnTo>
                    <a:pt x="57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8" y="129"/>
                  </a:lnTo>
                  <a:lnTo>
                    <a:pt x="58" y="129"/>
                  </a:lnTo>
                  <a:lnTo>
                    <a:pt x="58" y="128"/>
                  </a:lnTo>
                  <a:lnTo>
                    <a:pt x="58" y="128"/>
                  </a:lnTo>
                  <a:lnTo>
                    <a:pt x="58" y="127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60" y="124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2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1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7" y="119"/>
                  </a:lnTo>
                  <a:lnTo>
                    <a:pt x="58" y="119"/>
                  </a:lnTo>
                  <a:lnTo>
                    <a:pt x="61" y="119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3" y="119"/>
                  </a:lnTo>
                  <a:lnTo>
                    <a:pt x="64" y="118"/>
                  </a:lnTo>
                  <a:lnTo>
                    <a:pt x="65" y="118"/>
                  </a:lnTo>
                  <a:lnTo>
                    <a:pt x="66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8" y="117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9" y="116"/>
                  </a:lnTo>
                  <a:lnTo>
                    <a:pt x="69" y="116"/>
                  </a:lnTo>
                  <a:lnTo>
                    <a:pt x="71" y="115"/>
                  </a:lnTo>
                  <a:lnTo>
                    <a:pt x="71" y="115"/>
                  </a:lnTo>
                  <a:lnTo>
                    <a:pt x="72" y="115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3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4" y="115"/>
                  </a:lnTo>
                  <a:lnTo>
                    <a:pt x="74" y="115"/>
                  </a:lnTo>
                  <a:lnTo>
                    <a:pt x="75" y="115"/>
                  </a:lnTo>
                  <a:lnTo>
                    <a:pt x="75" y="116"/>
                  </a:lnTo>
                  <a:lnTo>
                    <a:pt x="75" y="116"/>
                  </a:lnTo>
                  <a:lnTo>
                    <a:pt x="74" y="117"/>
                  </a:lnTo>
                  <a:lnTo>
                    <a:pt x="74" y="117"/>
                  </a:lnTo>
                  <a:lnTo>
                    <a:pt x="73" y="117"/>
                  </a:lnTo>
                  <a:lnTo>
                    <a:pt x="72" y="118"/>
                  </a:lnTo>
                  <a:lnTo>
                    <a:pt x="71" y="118"/>
                  </a:lnTo>
                  <a:lnTo>
                    <a:pt x="69" y="11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68" y="125"/>
                  </a:lnTo>
                  <a:lnTo>
                    <a:pt x="68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2" y="124"/>
                  </a:lnTo>
                  <a:lnTo>
                    <a:pt x="73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5" y="122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5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7" y="126"/>
                  </a:lnTo>
                  <a:lnTo>
                    <a:pt x="76" y="127"/>
                  </a:lnTo>
                  <a:lnTo>
                    <a:pt x="76" y="127"/>
                  </a:lnTo>
                  <a:lnTo>
                    <a:pt x="76" y="128"/>
                  </a:lnTo>
                  <a:lnTo>
                    <a:pt x="75" y="128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4" y="130"/>
                  </a:lnTo>
                  <a:lnTo>
                    <a:pt x="74" y="131"/>
                  </a:lnTo>
                  <a:lnTo>
                    <a:pt x="74" y="131"/>
                  </a:lnTo>
                  <a:lnTo>
                    <a:pt x="74" y="132"/>
                  </a:lnTo>
                  <a:lnTo>
                    <a:pt x="73" y="133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2" y="138"/>
                  </a:lnTo>
                  <a:lnTo>
                    <a:pt x="71" y="139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66" y="141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4" y="139"/>
                  </a:lnTo>
                  <a:lnTo>
                    <a:pt x="64" y="140"/>
                  </a:lnTo>
                  <a:lnTo>
                    <a:pt x="63" y="140"/>
                  </a:lnTo>
                  <a:lnTo>
                    <a:pt x="63" y="141"/>
                  </a:lnTo>
                  <a:lnTo>
                    <a:pt x="63" y="141"/>
                  </a:lnTo>
                  <a:close/>
                  <a:moveTo>
                    <a:pt x="60" y="125"/>
                  </a:moveTo>
                  <a:lnTo>
                    <a:pt x="60" y="125"/>
                  </a:lnTo>
                  <a:lnTo>
                    <a:pt x="60" y="126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2" y="128"/>
                  </a:lnTo>
                  <a:lnTo>
                    <a:pt x="64" y="127"/>
                  </a:lnTo>
                  <a:lnTo>
                    <a:pt x="65" y="127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6" y="126"/>
                  </a:lnTo>
                  <a:lnTo>
                    <a:pt x="66" y="124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4" y="122"/>
                  </a:lnTo>
                  <a:lnTo>
                    <a:pt x="64" y="122"/>
                  </a:lnTo>
                  <a:lnTo>
                    <a:pt x="63" y="122"/>
                  </a:lnTo>
                  <a:lnTo>
                    <a:pt x="63" y="122"/>
                  </a:lnTo>
                  <a:lnTo>
                    <a:pt x="62" y="124"/>
                  </a:lnTo>
                  <a:lnTo>
                    <a:pt x="61" y="124"/>
                  </a:lnTo>
                  <a:lnTo>
                    <a:pt x="61" y="125"/>
                  </a:lnTo>
                  <a:lnTo>
                    <a:pt x="60" y="125"/>
                  </a:lnTo>
                  <a:close/>
                  <a:moveTo>
                    <a:pt x="94" y="141"/>
                  </a:moveTo>
                  <a:lnTo>
                    <a:pt x="93" y="139"/>
                  </a:lnTo>
                  <a:lnTo>
                    <a:pt x="94" y="137"/>
                  </a:lnTo>
                  <a:lnTo>
                    <a:pt x="94" y="136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5"/>
                  </a:lnTo>
                  <a:lnTo>
                    <a:pt x="94" y="133"/>
                  </a:lnTo>
                  <a:lnTo>
                    <a:pt x="95" y="133"/>
                  </a:lnTo>
                  <a:lnTo>
                    <a:pt x="95" y="135"/>
                  </a:lnTo>
                  <a:lnTo>
                    <a:pt x="95" y="135"/>
                  </a:lnTo>
                  <a:lnTo>
                    <a:pt x="95" y="136"/>
                  </a:lnTo>
                  <a:lnTo>
                    <a:pt x="96" y="136"/>
                  </a:lnTo>
                  <a:lnTo>
                    <a:pt x="96" y="137"/>
                  </a:lnTo>
                  <a:lnTo>
                    <a:pt x="97" y="137"/>
                  </a:lnTo>
                  <a:lnTo>
                    <a:pt x="97" y="138"/>
                  </a:lnTo>
                  <a:lnTo>
                    <a:pt x="97" y="139"/>
                  </a:lnTo>
                  <a:lnTo>
                    <a:pt x="97" y="140"/>
                  </a:lnTo>
                  <a:lnTo>
                    <a:pt x="97" y="141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6" y="143"/>
                  </a:lnTo>
                  <a:lnTo>
                    <a:pt x="96" y="143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1"/>
                  </a:lnTo>
                  <a:lnTo>
                    <a:pt x="94" y="141"/>
                  </a:lnTo>
                  <a:close/>
                  <a:moveTo>
                    <a:pt x="108" y="136"/>
                  </a:moveTo>
                  <a:lnTo>
                    <a:pt x="109" y="133"/>
                  </a:lnTo>
                  <a:lnTo>
                    <a:pt x="109" y="132"/>
                  </a:lnTo>
                  <a:lnTo>
                    <a:pt x="109" y="131"/>
                  </a:lnTo>
                  <a:lnTo>
                    <a:pt x="109" y="131"/>
                  </a:lnTo>
                  <a:lnTo>
                    <a:pt x="109" y="130"/>
                  </a:lnTo>
                  <a:lnTo>
                    <a:pt x="110" y="129"/>
                  </a:lnTo>
                  <a:lnTo>
                    <a:pt x="110" y="128"/>
                  </a:lnTo>
                  <a:lnTo>
                    <a:pt x="110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8" y="127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6" y="128"/>
                  </a:lnTo>
                  <a:lnTo>
                    <a:pt x="106" y="129"/>
                  </a:lnTo>
                  <a:lnTo>
                    <a:pt x="106" y="130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5" y="131"/>
                  </a:lnTo>
                  <a:lnTo>
                    <a:pt x="104" y="131"/>
                  </a:lnTo>
                  <a:lnTo>
                    <a:pt x="102" y="132"/>
                  </a:lnTo>
                  <a:lnTo>
                    <a:pt x="101" y="133"/>
                  </a:lnTo>
                  <a:lnTo>
                    <a:pt x="100" y="133"/>
                  </a:lnTo>
                  <a:lnTo>
                    <a:pt x="98" y="133"/>
                  </a:lnTo>
                  <a:lnTo>
                    <a:pt x="97" y="133"/>
                  </a:lnTo>
                  <a:lnTo>
                    <a:pt x="96" y="133"/>
                  </a:lnTo>
                  <a:lnTo>
                    <a:pt x="96" y="133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6" y="131"/>
                  </a:lnTo>
                  <a:lnTo>
                    <a:pt x="97" y="131"/>
                  </a:lnTo>
                  <a:lnTo>
                    <a:pt x="97" y="131"/>
                  </a:lnTo>
                  <a:lnTo>
                    <a:pt x="98" y="131"/>
                  </a:lnTo>
                  <a:lnTo>
                    <a:pt x="99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0" y="128"/>
                  </a:lnTo>
                  <a:lnTo>
                    <a:pt x="100" y="128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8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6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8" y="126"/>
                  </a:lnTo>
                  <a:lnTo>
                    <a:pt x="99" y="125"/>
                  </a:lnTo>
                  <a:lnTo>
                    <a:pt x="99" y="125"/>
                  </a:lnTo>
                  <a:lnTo>
                    <a:pt x="100" y="125"/>
                  </a:lnTo>
                  <a:lnTo>
                    <a:pt x="101" y="125"/>
                  </a:lnTo>
                  <a:lnTo>
                    <a:pt x="102" y="124"/>
                  </a:lnTo>
                  <a:lnTo>
                    <a:pt x="104" y="122"/>
                  </a:lnTo>
                  <a:lnTo>
                    <a:pt x="104" y="121"/>
                  </a:lnTo>
                  <a:lnTo>
                    <a:pt x="104" y="120"/>
                  </a:lnTo>
                  <a:lnTo>
                    <a:pt x="105" y="119"/>
                  </a:lnTo>
                  <a:lnTo>
                    <a:pt x="105" y="119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8"/>
                  </a:lnTo>
                  <a:lnTo>
                    <a:pt x="105" y="117"/>
                  </a:lnTo>
                  <a:lnTo>
                    <a:pt x="105" y="117"/>
                  </a:lnTo>
                  <a:lnTo>
                    <a:pt x="106" y="115"/>
                  </a:lnTo>
                  <a:lnTo>
                    <a:pt x="106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8" y="118"/>
                  </a:lnTo>
                  <a:lnTo>
                    <a:pt x="108" y="120"/>
                  </a:lnTo>
                  <a:lnTo>
                    <a:pt x="108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09" y="119"/>
                  </a:lnTo>
                  <a:lnTo>
                    <a:pt x="110" y="119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1" y="118"/>
                  </a:lnTo>
                  <a:lnTo>
                    <a:pt x="112" y="118"/>
                  </a:lnTo>
                  <a:lnTo>
                    <a:pt x="113" y="119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1" y="121"/>
                  </a:lnTo>
                  <a:lnTo>
                    <a:pt x="108" y="122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4" y="126"/>
                  </a:lnTo>
                  <a:lnTo>
                    <a:pt x="104" y="127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4" y="128"/>
                  </a:lnTo>
                  <a:lnTo>
                    <a:pt x="105" y="128"/>
                  </a:lnTo>
                  <a:lnTo>
                    <a:pt x="106" y="127"/>
                  </a:lnTo>
                  <a:lnTo>
                    <a:pt x="107" y="126"/>
                  </a:lnTo>
                  <a:lnTo>
                    <a:pt x="108" y="126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10" y="125"/>
                  </a:lnTo>
                  <a:lnTo>
                    <a:pt x="110" y="124"/>
                  </a:lnTo>
                  <a:lnTo>
                    <a:pt x="111" y="124"/>
                  </a:lnTo>
                  <a:lnTo>
                    <a:pt x="111" y="124"/>
                  </a:lnTo>
                  <a:lnTo>
                    <a:pt x="112" y="124"/>
                  </a:lnTo>
                  <a:lnTo>
                    <a:pt x="113" y="124"/>
                  </a:lnTo>
                  <a:lnTo>
                    <a:pt x="113" y="125"/>
                  </a:lnTo>
                  <a:lnTo>
                    <a:pt x="113" y="126"/>
                  </a:lnTo>
                  <a:lnTo>
                    <a:pt x="113" y="127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31"/>
                  </a:lnTo>
                  <a:lnTo>
                    <a:pt x="110" y="136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9" y="141"/>
                  </a:lnTo>
                  <a:lnTo>
                    <a:pt x="108" y="141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6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5" y="138"/>
                  </a:lnTo>
                  <a:lnTo>
                    <a:pt x="104" y="138"/>
                  </a:lnTo>
                  <a:lnTo>
                    <a:pt x="104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0" y="139"/>
                  </a:lnTo>
                  <a:lnTo>
                    <a:pt x="100" y="139"/>
                  </a:lnTo>
                  <a:lnTo>
                    <a:pt x="99" y="139"/>
                  </a:lnTo>
                  <a:lnTo>
                    <a:pt x="99" y="139"/>
                  </a:lnTo>
                  <a:lnTo>
                    <a:pt x="99" y="138"/>
                  </a:lnTo>
                  <a:lnTo>
                    <a:pt x="99" y="138"/>
                  </a:lnTo>
                  <a:lnTo>
                    <a:pt x="100" y="138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99" y="136"/>
                  </a:lnTo>
                  <a:lnTo>
                    <a:pt x="100" y="136"/>
                  </a:lnTo>
                  <a:lnTo>
                    <a:pt x="100" y="135"/>
                  </a:lnTo>
                  <a:lnTo>
                    <a:pt x="101" y="135"/>
                  </a:lnTo>
                  <a:lnTo>
                    <a:pt x="104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5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6" y="137"/>
                  </a:lnTo>
                  <a:lnTo>
                    <a:pt x="107" y="138"/>
                  </a:lnTo>
                  <a:lnTo>
                    <a:pt x="108" y="137"/>
                  </a:lnTo>
                  <a:lnTo>
                    <a:pt x="108" y="136"/>
                  </a:lnTo>
                  <a:lnTo>
                    <a:pt x="108" y="136"/>
                  </a:lnTo>
                  <a:close/>
                  <a:moveTo>
                    <a:pt x="166" y="127"/>
                  </a:move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6" y="128"/>
                  </a:lnTo>
                  <a:lnTo>
                    <a:pt x="167" y="127"/>
                  </a:lnTo>
                  <a:lnTo>
                    <a:pt x="167" y="126"/>
                  </a:lnTo>
                  <a:lnTo>
                    <a:pt x="169" y="124"/>
                  </a:lnTo>
                  <a:lnTo>
                    <a:pt x="172" y="122"/>
                  </a:lnTo>
                  <a:lnTo>
                    <a:pt x="174" y="121"/>
                  </a:lnTo>
                  <a:lnTo>
                    <a:pt x="176" y="122"/>
                  </a:lnTo>
                  <a:lnTo>
                    <a:pt x="175" y="125"/>
                  </a:lnTo>
                  <a:lnTo>
                    <a:pt x="174" y="129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3" y="132"/>
                  </a:lnTo>
                  <a:lnTo>
                    <a:pt x="173" y="135"/>
                  </a:lnTo>
                  <a:lnTo>
                    <a:pt x="173" y="137"/>
                  </a:lnTo>
                  <a:lnTo>
                    <a:pt x="172" y="139"/>
                  </a:lnTo>
                  <a:lnTo>
                    <a:pt x="171" y="138"/>
                  </a:lnTo>
                  <a:lnTo>
                    <a:pt x="171" y="138"/>
                  </a:lnTo>
                  <a:lnTo>
                    <a:pt x="171" y="137"/>
                  </a:lnTo>
                  <a:lnTo>
                    <a:pt x="169" y="137"/>
                  </a:lnTo>
                  <a:lnTo>
                    <a:pt x="169" y="137"/>
                  </a:lnTo>
                  <a:lnTo>
                    <a:pt x="168" y="138"/>
                  </a:lnTo>
                  <a:lnTo>
                    <a:pt x="168" y="137"/>
                  </a:lnTo>
                  <a:lnTo>
                    <a:pt x="168" y="137"/>
                  </a:lnTo>
                  <a:lnTo>
                    <a:pt x="168" y="136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8" y="133"/>
                  </a:lnTo>
                  <a:lnTo>
                    <a:pt x="167" y="133"/>
                  </a:lnTo>
                  <a:lnTo>
                    <a:pt x="167" y="133"/>
                  </a:lnTo>
                  <a:lnTo>
                    <a:pt x="167" y="132"/>
                  </a:lnTo>
                  <a:lnTo>
                    <a:pt x="166" y="132"/>
                  </a:lnTo>
                  <a:lnTo>
                    <a:pt x="167" y="130"/>
                  </a:lnTo>
                  <a:lnTo>
                    <a:pt x="168" y="129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8" y="128"/>
                  </a:lnTo>
                  <a:lnTo>
                    <a:pt x="169" y="127"/>
                  </a:lnTo>
                  <a:lnTo>
                    <a:pt x="168" y="127"/>
                  </a:lnTo>
                  <a:lnTo>
                    <a:pt x="168" y="127"/>
                  </a:lnTo>
                  <a:lnTo>
                    <a:pt x="167" y="129"/>
                  </a:lnTo>
                  <a:lnTo>
                    <a:pt x="166" y="132"/>
                  </a:lnTo>
                  <a:lnTo>
                    <a:pt x="166" y="133"/>
                  </a:lnTo>
                  <a:lnTo>
                    <a:pt x="166" y="136"/>
                  </a:lnTo>
                  <a:lnTo>
                    <a:pt x="165" y="136"/>
                  </a:lnTo>
                  <a:lnTo>
                    <a:pt x="165" y="136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1"/>
                  </a:lnTo>
                  <a:lnTo>
                    <a:pt x="165" y="129"/>
                  </a:lnTo>
                  <a:lnTo>
                    <a:pt x="165" y="128"/>
                  </a:lnTo>
                  <a:lnTo>
                    <a:pt x="166" y="127"/>
                  </a:lnTo>
                  <a:close/>
                  <a:moveTo>
                    <a:pt x="173" y="124"/>
                  </a:moveTo>
                  <a:lnTo>
                    <a:pt x="173" y="124"/>
                  </a:lnTo>
                  <a:lnTo>
                    <a:pt x="172" y="124"/>
                  </a:lnTo>
                  <a:lnTo>
                    <a:pt x="171" y="125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71" y="127"/>
                  </a:lnTo>
                  <a:lnTo>
                    <a:pt x="171" y="129"/>
                  </a:lnTo>
                  <a:lnTo>
                    <a:pt x="172" y="129"/>
                  </a:lnTo>
                  <a:lnTo>
                    <a:pt x="172" y="130"/>
                  </a:lnTo>
                  <a:lnTo>
                    <a:pt x="173" y="128"/>
                  </a:lnTo>
                  <a:lnTo>
                    <a:pt x="173" y="126"/>
                  </a:lnTo>
                  <a:lnTo>
                    <a:pt x="173" y="125"/>
                  </a:lnTo>
                  <a:lnTo>
                    <a:pt x="173" y="124"/>
                  </a:lnTo>
                  <a:lnTo>
                    <a:pt x="173" y="124"/>
                  </a:lnTo>
                  <a:lnTo>
                    <a:pt x="173" y="124"/>
                  </a:lnTo>
                  <a:close/>
                  <a:moveTo>
                    <a:pt x="172" y="130"/>
                  </a:moveTo>
                  <a:lnTo>
                    <a:pt x="171" y="131"/>
                  </a:lnTo>
                  <a:lnTo>
                    <a:pt x="171" y="132"/>
                  </a:lnTo>
                  <a:lnTo>
                    <a:pt x="171" y="135"/>
                  </a:lnTo>
                  <a:lnTo>
                    <a:pt x="169" y="136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2" y="136"/>
                  </a:lnTo>
                  <a:lnTo>
                    <a:pt x="172" y="135"/>
                  </a:lnTo>
                  <a:lnTo>
                    <a:pt x="172" y="132"/>
                  </a:lnTo>
                  <a:lnTo>
                    <a:pt x="172" y="130"/>
                  </a:lnTo>
                  <a:close/>
                  <a:moveTo>
                    <a:pt x="156" y="137"/>
                  </a:moveTo>
                  <a:lnTo>
                    <a:pt x="158" y="137"/>
                  </a:lnTo>
                  <a:lnTo>
                    <a:pt x="161" y="138"/>
                  </a:lnTo>
                  <a:lnTo>
                    <a:pt x="163" y="138"/>
                  </a:lnTo>
                  <a:lnTo>
                    <a:pt x="164" y="139"/>
                  </a:lnTo>
                  <a:lnTo>
                    <a:pt x="168" y="140"/>
                  </a:lnTo>
                  <a:lnTo>
                    <a:pt x="173" y="141"/>
                  </a:lnTo>
                  <a:lnTo>
                    <a:pt x="175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8" y="141"/>
                  </a:lnTo>
                  <a:lnTo>
                    <a:pt x="177" y="142"/>
                  </a:lnTo>
                  <a:lnTo>
                    <a:pt x="176" y="142"/>
                  </a:lnTo>
                  <a:lnTo>
                    <a:pt x="176" y="142"/>
                  </a:lnTo>
                  <a:lnTo>
                    <a:pt x="175" y="143"/>
                  </a:lnTo>
                  <a:lnTo>
                    <a:pt x="174" y="144"/>
                  </a:lnTo>
                  <a:lnTo>
                    <a:pt x="173" y="144"/>
                  </a:lnTo>
                  <a:lnTo>
                    <a:pt x="169" y="144"/>
                  </a:lnTo>
                  <a:lnTo>
                    <a:pt x="167" y="142"/>
                  </a:lnTo>
                  <a:lnTo>
                    <a:pt x="164" y="141"/>
                  </a:lnTo>
                  <a:lnTo>
                    <a:pt x="161" y="139"/>
                  </a:lnTo>
                  <a:lnTo>
                    <a:pt x="158" y="139"/>
                  </a:lnTo>
                  <a:lnTo>
                    <a:pt x="156" y="137"/>
                  </a:lnTo>
                  <a:close/>
                  <a:moveTo>
                    <a:pt x="161" y="135"/>
                  </a:moveTo>
                  <a:lnTo>
                    <a:pt x="162" y="135"/>
                  </a:lnTo>
                  <a:lnTo>
                    <a:pt x="162" y="135"/>
                  </a:lnTo>
                  <a:lnTo>
                    <a:pt x="163" y="136"/>
                  </a:lnTo>
                  <a:lnTo>
                    <a:pt x="163" y="137"/>
                  </a:lnTo>
                  <a:lnTo>
                    <a:pt x="163" y="138"/>
                  </a:lnTo>
                  <a:lnTo>
                    <a:pt x="163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2" y="137"/>
                  </a:lnTo>
                  <a:lnTo>
                    <a:pt x="162" y="137"/>
                  </a:lnTo>
                  <a:lnTo>
                    <a:pt x="162" y="136"/>
                  </a:lnTo>
                  <a:lnTo>
                    <a:pt x="161" y="135"/>
                  </a:lnTo>
                  <a:close/>
                  <a:moveTo>
                    <a:pt x="160" y="128"/>
                  </a:moveTo>
                  <a:lnTo>
                    <a:pt x="162" y="129"/>
                  </a:lnTo>
                  <a:lnTo>
                    <a:pt x="163" y="132"/>
                  </a:lnTo>
                  <a:lnTo>
                    <a:pt x="162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1" y="132"/>
                  </a:lnTo>
                  <a:lnTo>
                    <a:pt x="160" y="131"/>
                  </a:lnTo>
                  <a:lnTo>
                    <a:pt x="160" y="130"/>
                  </a:lnTo>
                  <a:lnTo>
                    <a:pt x="160" y="128"/>
                  </a:lnTo>
                  <a:close/>
                  <a:moveTo>
                    <a:pt x="169" y="122"/>
                  </a:moveTo>
                  <a:lnTo>
                    <a:pt x="169" y="122"/>
                  </a:lnTo>
                  <a:lnTo>
                    <a:pt x="169" y="122"/>
                  </a:lnTo>
                  <a:lnTo>
                    <a:pt x="171" y="121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2" y="119"/>
                  </a:lnTo>
                  <a:lnTo>
                    <a:pt x="172" y="118"/>
                  </a:lnTo>
                  <a:lnTo>
                    <a:pt x="173" y="117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3" y="116"/>
                  </a:lnTo>
                  <a:lnTo>
                    <a:pt x="172" y="116"/>
                  </a:lnTo>
                  <a:lnTo>
                    <a:pt x="171" y="118"/>
                  </a:lnTo>
                  <a:lnTo>
                    <a:pt x="168" y="119"/>
                  </a:lnTo>
                  <a:lnTo>
                    <a:pt x="168" y="120"/>
                  </a:lnTo>
                  <a:lnTo>
                    <a:pt x="167" y="120"/>
                  </a:lnTo>
                  <a:lnTo>
                    <a:pt x="164" y="121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6" y="118"/>
                  </a:lnTo>
                  <a:lnTo>
                    <a:pt x="169" y="116"/>
                  </a:lnTo>
                  <a:lnTo>
                    <a:pt x="172" y="114"/>
                  </a:lnTo>
                  <a:lnTo>
                    <a:pt x="172" y="114"/>
                  </a:lnTo>
                  <a:lnTo>
                    <a:pt x="173" y="114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4" y="113"/>
                  </a:lnTo>
                  <a:lnTo>
                    <a:pt x="175" y="111"/>
                  </a:lnTo>
                  <a:lnTo>
                    <a:pt x="176" y="111"/>
                  </a:lnTo>
                  <a:lnTo>
                    <a:pt x="176" y="111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113"/>
                  </a:lnTo>
                  <a:lnTo>
                    <a:pt x="177" y="114"/>
                  </a:lnTo>
                  <a:lnTo>
                    <a:pt x="177" y="114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8"/>
                  </a:lnTo>
                  <a:lnTo>
                    <a:pt x="174" y="119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75" y="120"/>
                  </a:lnTo>
                  <a:lnTo>
                    <a:pt x="173" y="121"/>
                  </a:lnTo>
                  <a:lnTo>
                    <a:pt x="169" y="122"/>
                  </a:lnTo>
                  <a:close/>
                  <a:moveTo>
                    <a:pt x="138" y="128"/>
                  </a:moveTo>
                  <a:lnTo>
                    <a:pt x="138" y="128"/>
                  </a:lnTo>
                  <a:lnTo>
                    <a:pt x="138" y="128"/>
                  </a:lnTo>
                  <a:lnTo>
                    <a:pt x="139" y="128"/>
                  </a:lnTo>
                  <a:lnTo>
                    <a:pt x="139" y="129"/>
                  </a:lnTo>
                  <a:lnTo>
                    <a:pt x="140" y="129"/>
                  </a:lnTo>
                  <a:lnTo>
                    <a:pt x="140" y="130"/>
                  </a:lnTo>
                  <a:lnTo>
                    <a:pt x="140" y="131"/>
                  </a:lnTo>
                  <a:lnTo>
                    <a:pt x="140" y="132"/>
                  </a:lnTo>
                  <a:lnTo>
                    <a:pt x="139" y="132"/>
                  </a:lnTo>
                  <a:lnTo>
                    <a:pt x="139" y="133"/>
                  </a:lnTo>
                  <a:lnTo>
                    <a:pt x="139" y="135"/>
                  </a:lnTo>
                  <a:lnTo>
                    <a:pt x="140" y="136"/>
                  </a:lnTo>
                  <a:lnTo>
                    <a:pt x="142" y="137"/>
                  </a:lnTo>
                  <a:lnTo>
                    <a:pt x="143" y="139"/>
                  </a:lnTo>
                  <a:lnTo>
                    <a:pt x="144" y="140"/>
                  </a:lnTo>
                  <a:lnTo>
                    <a:pt x="145" y="140"/>
                  </a:lnTo>
                  <a:lnTo>
                    <a:pt x="146" y="141"/>
                  </a:lnTo>
                  <a:lnTo>
                    <a:pt x="149" y="142"/>
                  </a:lnTo>
                  <a:lnTo>
                    <a:pt x="147" y="142"/>
                  </a:lnTo>
                  <a:lnTo>
                    <a:pt x="147" y="142"/>
                  </a:lnTo>
                  <a:lnTo>
                    <a:pt x="146" y="142"/>
                  </a:lnTo>
                  <a:lnTo>
                    <a:pt x="145" y="142"/>
                  </a:lnTo>
                  <a:lnTo>
                    <a:pt x="145" y="143"/>
                  </a:lnTo>
                  <a:lnTo>
                    <a:pt x="144" y="143"/>
                  </a:lnTo>
                  <a:lnTo>
                    <a:pt x="143" y="143"/>
                  </a:lnTo>
                  <a:lnTo>
                    <a:pt x="142" y="142"/>
                  </a:lnTo>
                  <a:lnTo>
                    <a:pt x="140" y="141"/>
                  </a:lnTo>
                  <a:lnTo>
                    <a:pt x="139" y="139"/>
                  </a:lnTo>
                  <a:lnTo>
                    <a:pt x="138" y="137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6" y="135"/>
                  </a:lnTo>
                  <a:lnTo>
                    <a:pt x="133" y="139"/>
                  </a:lnTo>
                  <a:lnTo>
                    <a:pt x="130" y="141"/>
                  </a:lnTo>
                  <a:lnTo>
                    <a:pt x="128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4" y="142"/>
                  </a:lnTo>
                  <a:lnTo>
                    <a:pt x="125" y="142"/>
                  </a:lnTo>
                  <a:lnTo>
                    <a:pt x="125" y="142"/>
                  </a:lnTo>
                  <a:lnTo>
                    <a:pt x="128" y="141"/>
                  </a:lnTo>
                  <a:lnTo>
                    <a:pt x="129" y="141"/>
                  </a:lnTo>
                  <a:lnTo>
                    <a:pt x="130" y="139"/>
                  </a:lnTo>
                  <a:lnTo>
                    <a:pt x="131" y="138"/>
                  </a:lnTo>
                  <a:lnTo>
                    <a:pt x="132" y="137"/>
                  </a:lnTo>
                  <a:lnTo>
                    <a:pt x="133" y="136"/>
                  </a:lnTo>
                  <a:lnTo>
                    <a:pt x="134" y="135"/>
                  </a:lnTo>
                  <a:lnTo>
                    <a:pt x="135" y="132"/>
                  </a:lnTo>
                  <a:lnTo>
                    <a:pt x="133" y="130"/>
                  </a:lnTo>
                  <a:lnTo>
                    <a:pt x="132" y="128"/>
                  </a:lnTo>
                  <a:lnTo>
                    <a:pt x="134" y="129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6" y="129"/>
                  </a:lnTo>
                  <a:lnTo>
                    <a:pt x="138" y="128"/>
                  </a:lnTo>
                  <a:close/>
                  <a:moveTo>
                    <a:pt x="139" y="125"/>
                  </a:moveTo>
                  <a:lnTo>
                    <a:pt x="140" y="124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40" y="122"/>
                  </a:lnTo>
                  <a:lnTo>
                    <a:pt x="138" y="124"/>
                  </a:lnTo>
                  <a:lnTo>
                    <a:pt x="136" y="125"/>
                  </a:lnTo>
                  <a:lnTo>
                    <a:pt x="134" y="126"/>
                  </a:lnTo>
                  <a:lnTo>
                    <a:pt x="133" y="127"/>
                  </a:lnTo>
                  <a:lnTo>
                    <a:pt x="131" y="128"/>
                  </a:lnTo>
                  <a:lnTo>
                    <a:pt x="130" y="127"/>
                  </a:lnTo>
                  <a:lnTo>
                    <a:pt x="130" y="127"/>
                  </a:lnTo>
                  <a:lnTo>
                    <a:pt x="131" y="126"/>
                  </a:lnTo>
                  <a:lnTo>
                    <a:pt x="131" y="126"/>
                  </a:lnTo>
                  <a:lnTo>
                    <a:pt x="132" y="125"/>
                  </a:lnTo>
                  <a:lnTo>
                    <a:pt x="133" y="124"/>
                  </a:lnTo>
                  <a:lnTo>
                    <a:pt x="135" y="122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5" y="124"/>
                  </a:lnTo>
                  <a:lnTo>
                    <a:pt x="136" y="124"/>
                  </a:lnTo>
                  <a:lnTo>
                    <a:pt x="139" y="122"/>
                  </a:lnTo>
                  <a:lnTo>
                    <a:pt x="141" y="121"/>
                  </a:lnTo>
                  <a:lnTo>
                    <a:pt x="142" y="122"/>
                  </a:lnTo>
                  <a:lnTo>
                    <a:pt x="142" y="122"/>
                  </a:lnTo>
                  <a:lnTo>
                    <a:pt x="143" y="122"/>
                  </a:lnTo>
                  <a:lnTo>
                    <a:pt x="143" y="122"/>
                  </a:lnTo>
                  <a:lnTo>
                    <a:pt x="143" y="124"/>
                  </a:lnTo>
                  <a:lnTo>
                    <a:pt x="142" y="125"/>
                  </a:lnTo>
                  <a:lnTo>
                    <a:pt x="141" y="125"/>
                  </a:lnTo>
                  <a:lnTo>
                    <a:pt x="139" y="125"/>
                  </a:lnTo>
                  <a:close/>
                  <a:moveTo>
                    <a:pt x="135" y="113"/>
                  </a:moveTo>
                  <a:lnTo>
                    <a:pt x="138" y="114"/>
                  </a:lnTo>
                  <a:lnTo>
                    <a:pt x="140" y="115"/>
                  </a:lnTo>
                  <a:lnTo>
                    <a:pt x="140" y="116"/>
                  </a:lnTo>
                  <a:lnTo>
                    <a:pt x="140" y="117"/>
                  </a:lnTo>
                  <a:lnTo>
                    <a:pt x="142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3" y="116"/>
                  </a:lnTo>
                  <a:lnTo>
                    <a:pt x="144" y="116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6" y="117"/>
                  </a:lnTo>
                  <a:lnTo>
                    <a:pt x="142" y="118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40" y="119"/>
                  </a:lnTo>
                  <a:lnTo>
                    <a:pt x="139" y="119"/>
                  </a:lnTo>
                  <a:lnTo>
                    <a:pt x="139" y="119"/>
                  </a:lnTo>
                  <a:lnTo>
                    <a:pt x="138" y="119"/>
                  </a:lnTo>
                  <a:lnTo>
                    <a:pt x="135" y="119"/>
                  </a:lnTo>
                  <a:lnTo>
                    <a:pt x="133" y="120"/>
                  </a:lnTo>
                  <a:lnTo>
                    <a:pt x="133" y="120"/>
                  </a:lnTo>
                  <a:lnTo>
                    <a:pt x="133" y="119"/>
                  </a:lnTo>
                  <a:lnTo>
                    <a:pt x="135" y="118"/>
                  </a:lnTo>
                  <a:lnTo>
                    <a:pt x="136" y="116"/>
                  </a:lnTo>
                  <a:lnTo>
                    <a:pt x="135" y="115"/>
                  </a:lnTo>
                  <a:lnTo>
                    <a:pt x="135" y="113"/>
                  </a:lnTo>
                  <a:close/>
                  <a:moveTo>
                    <a:pt x="205" y="115"/>
                  </a:moveTo>
                  <a:lnTo>
                    <a:pt x="206" y="115"/>
                  </a:lnTo>
                  <a:lnTo>
                    <a:pt x="207" y="116"/>
                  </a:lnTo>
                  <a:lnTo>
                    <a:pt x="207" y="117"/>
                  </a:lnTo>
                  <a:lnTo>
                    <a:pt x="207" y="118"/>
                  </a:lnTo>
                  <a:lnTo>
                    <a:pt x="206" y="118"/>
                  </a:lnTo>
                  <a:lnTo>
                    <a:pt x="206" y="119"/>
                  </a:lnTo>
                  <a:lnTo>
                    <a:pt x="206" y="120"/>
                  </a:lnTo>
                  <a:lnTo>
                    <a:pt x="205" y="121"/>
                  </a:lnTo>
                  <a:lnTo>
                    <a:pt x="205" y="122"/>
                  </a:lnTo>
                  <a:lnTo>
                    <a:pt x="204" y="124"/>
                  </a:lnTo>
                  <a:lnTo>
                    <a:pt x="205" y="124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206" y="122"/>
                  </a:lnTo>
                  <a:lnTo>
                    <a:pt x="207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4"/>
                  </a:lnTo>
                  <a:lnTo>
                    <a:pt x="209" y="125"/>
                  </a:lnTo>
                  <a:lnTo>
                    <a:pt x="208" y="125"/>
                  </a:lnTo>
                  <a:lnTo>
                    <a:pt x="207" y="126"/>
                  </a:lnTo>
                  <a:lnTo>
                    <a:pt x="206" y="126"/>
                  </a:lnTo>
                  <a:lnTo>
                    <a:pt x="204" y="127"/>
                  </a:lnTo>
                  <a:lnTo>
                    <a:pt x="202" y="127"/>
                  </a:lnTo>
                  <a:lnTo>
                    <a:pt x="200" y="129"/>
                  </a:lnTo>
                  <a:lnTo>
                    <a:pt x="199" y="131"/>
                  </a:lnTo>
                  <a:lnTo>
                    <a:pt x="202" y="135"/>
                  </a:lnTo>
                  <a:lnTo>
                    <a:pt x="206" y="137"/>
                  </a:lnTo>
                  <a:lnTo>
                    <a:pt x="208" y="137"/>
                  </a:lnTo>
                  <a:lnTo>
                    <a:pt x="210" y="137"/>
                  </a:lnTo>
                  <a:lnTo>
                    <a:pt x="210" y="137"/>
                  </a:lnTo>
                  <a:lnTo>
                    <a:pt x="211" y="137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09" y="138"/>
                  </a:lnTo>
                  <a:lnTo>
                    <a:pt x="208" y="139"/>
                  </a:lnTo>
                  <a:lnTo>
                    <a:pt x="208" y="139"/>
                  </a:lnTo>
                  <a:lnTo>
                    <a:pt x="207" y="140"/>
                  </a:lnTo>
                  <a:lnTo>
                    <a:pt x="206" y="140"/>
                  </a:lnTo>
                  <a:lnTo>
                    <a:pt x="205" y="140"/>
                  </a:lnTo>
                  <a:lnTo>
                    <a:pt x="204" y="139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201" y="136"/>
                  </a:lnTo>
                  <a:lnTo>
                    <a:pt x="200" y="135"/>
                  </a:lnTo>
                  <a:lnTo>
                    <a:pt x="200" y="133"/>
                  </a:lnTo>
                  <a:lnTo>
                    <a:pt x="199" y="133"/>
                  </a:lnTo>
                  <a:lnTo>
                    <a:pt x="198" y="132"/>
                  </a:lnTo>
                  <a:lnTo>
                    <a:pt x="197" y="135"/>
                  </a:lnTo>
                  <a:lnTo>
                    <a:pt x="196" y="136"/>
                  </a:lnTo>
                  <a:lnTo>
                    <a:pt x="193" y="139"/>
                  </a:lnTo>
                  <a:lnTo>
                    <a:pt x="189" y="141"/>
                  </a:lnTo>
                  <a:lnTo>
                    <a:pt x="187" y="142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86" y="142"/>
                  </a:lnTo>
                  <a:lnTo>
                    <a:pt x="187" y="140"/>
                  </a:lnTo>
                  <a:lnTo>
                    <a:pt x="191" y="137"/>
                  </a:lnTo>
                  <a:lnTo>
                    <a:pt x="195" y="131"/>
                  </a:lnTo>
                  <a:lnTo>
                    <a:pt x="196" y="130"/>
                  </a:lnTo>
                  <a:lnTo>
                    <a:pt x="197" y="128"/>
                  </a:lnTo>
                  <a:lnTo>
                    <a:pt x="196" y="127"/>
                  </a:lnTo>
                  <a:lnTo>
                    <a:pt x="194" y="125"/>
                  </a:lnTo>
                  <a:lnTo>
                    <a:pt x="195" y="125"/>
                  </a:lnTo>
                  <a:lnTo>
                    <a:pt x="195" y="125"/>
                  </a:lnTo>
                  <a:lnTo>
                    <a:pt x="197" y="125"/>
                  </a:lnTo>
                  <a:lnTo>
                    <a:pt x="199" y="125"/>
                  </a:lnTo>
                  <a:lnTo>
                    <a:pt x="200" y="122"/>
                  </a:lnTo>
                  <a:lnTo>
                    <a:pt x="201" y="121"/>
                  </a:lnTo>
                  <a:lnTo>
                    <a:pt x="202" y="120"/>
                  </a:lnTo>
                  <a:lnTo>
                    <a:pt x="202" y="119"/>
                  </a:lnTo>
                  <a:lnTo>
                    <a:pt x="204" y="117"/>
                  </a:lnTo>
                  <a:lnTo>
                    <a:pt x="205" y="115"/>
                  </a:lnTo>
                  <a:close/>
                  <a:moveTo>
                    <a:pt x="199" y="184"/>
                  </a:moveTo>
                  <a:lnTo>
                    <a:pt x="199" y="174"/>
                  </a:lnTo>
                  <a:lnTo>
                    <a:pt x="250" y="174"/>
                  </a:lnTo>
                  <a:lnTo>
                    <a:pt x="250" y="184"/>
                  </a:lnTo>
                  <a:lnTo>
                    <a:pt x="199" y="184"/>
                  </a:lnTo>
                  <a:close/>
                  <a:moveTo>
                    <a:pt x="219" y="199"/>
                  </a:moveTo>
                  <a:lnTo>
                    <a:pt x="219" y="191"/>
                  </a:lnTo>
                  <a:lnTo>
                    <a:pt x="232" y="191"/>
                  </a:lnTo>
                  <a:lnTo>
                    <a:pt x="232" y="199"/>
                  </a:lnTo>
                  <a:lnTo>
                    <a:pt x="219" y="199"/>
                  </a:lnTo>
                  <a:close/>
                  <a:moveTo>
                    <a:pt x="35" y="221"/>
                  </a:moveTo>
                  <a:lnTo>
                    <a:pt x="34" y="220"/>
                  </a:lnTo>
                  <a:lnTo>
                    <a:pt x="33" y="218"/>
                  </a:lnTo>
                  <a:lnTo>
                    <a:pt x="33" y="217"/>
                  </a:lnTo>
                  <a:lnTo>
                    <a:pt x="34" y="215"/>
                  </a:lnTo>
                  <a:lnTo>
                    <a:pt x="35" y="213"/>
                  </a:lnTo>
                  <a:lnTo>
                    <a:pt x="36" y="212"/>
                  </a:lnTo>
                  <a:lnTo>
                    <a:pt x="39" y="210"/>
                  </a:lnTo>
                  <a:lnTo>
                    <a:pt x="41" y="210"/>
                  </a:lnTo>
                  <a:lnTo>
                    <a:pt x="42" y="210"/>
                  </a:lnTo>
                  <a:lnTo>
                    <a:pt x="44" y="209"/>
                  </a:lnTo>
                  <a:lnTo>
                    <a:pt x="44" y="208"/>
                  </a:lnTo>
                  <a:lnTo>
                    <a:pt x="43" y="207"/>
                  </a:lnTo>
                  <a:lnTo>
                    <a:pt x="40" y="205"/>
                  </a:lnTo>
                  <a:lnTo>
                    <a:pt x="36" y="202"/>
                  </a:lnTo>
                  <a:lnTo>
                    <a:pt x="35" y="196"/>
                  </a:lnTo>
                  <a:lnTo>
                    <a:pt x="35" y="191"/>
                  </a:lnTo>
                  <a:lnTo>
                    <a:pt x="36" y="185"/>
                  </a:lnTo>
                  <a:lnTo>
                    <a:pt x="39" y="180"/>
                  </a:lnTo>
                  <a:lnTo>
                    <a:pt x="40" y="179"/>
                  </a:lnTo>
                  <a:lnTo>
                    <a:pt x="42" y="176"/>
                  </a:lnTo>
                  <a:lnTo>
                    <a:pt x="44" y="175"/>
                  </a:lnTo>
                  <a:lnTo>
                    <a:pt x="46" y="174"/>
                  </a:lnTo>
                  <a:lnTo>
                    <a:pt x="51" y="174"/>
                  </a:lnTo>
                  <a:lnTo>
                    <a:pt x="54" y="176"/>
                  </a:lnTo>
                  <a:lnTo>
                    <a:pt x="55" y="177"/>
                  </a:lnTo>
                  <a:lnTo>
                    <a:pt x="54" y="179"/>
                  </a:lnTo>
                  <a:lnTo>
                    <a:pt x="53" y="179"/>
                  </a:lnTo>
                  <a:lnTo>
                    <a:pt x="52" y="179"/>
                  </a:lnTo>
                  <a:lnTo>
                    <a:pt x="51" y="176"/>
                  </a:lnTo>
                  <a:lnTo>
                    <a:pt x="47" y="176"/>
                  </a:lnTo>
                  <a:lnTo>
                    <a:pt x="45" y="177"/>
                  </a:lnTo>
                  <a:lnTo>
                    <a:pt x="43" y="179"/>
                  </a:lnTo>
                  <a:lnTo>
                    <a:pt x="42" y="182"/>
                  </a:lnTo>
                  <a:lnTo>
                    <a:pt x="41" y="184"/>
                  </a:lnTo>
                  <a:lnTo>
                    <a:pt x="41" y="186"/>
                  </a:lnTo>
                  <a:lnTo>
                    <a:pt x="42" y="187"/>
                  </a:lnTo>
                  <a:lnTo>
                    <a:pt x="45" y="187"/>
                  </a:lnTo>
                  <a:lnTo>
                    <a:pt x="50" y="188"/>
                  </a:lnTo>
                  <a:lnTo>
                    <a:pt x="51" y="188"/>
                  </a:lnTo>
                  <a:lnTo>
                    <a:pt x="52" y="190"/>
                  </a:lnTo>
                  <a:lnTo>
                    <a:pt x="53" y="191"/>
                  </a:lnTo>
                  <a:lnTo>
                    <a:pt x="52" y="192"/>
                  </a:lnTo>
                  <a:lnTo>
                    <a:pt x="51" y="193"/>
                  </a:lnTo>
                  <a:lnTo>
                    <a:pt x="50" y="193"/>
                  </a:lnTo>
                  <a:lnTo>
                    <a:pt x="49" y="193"/>
                  </a:lnTo>
                  <a:lnTo>
                    <a:pt x="47" y="192"/>
                  </a:lnTo>
                  <a:lnTo>
                    <a:pt x="44" y="191"/>
                  </a:lnTo>
                  <a:lnTo>
                    <a:pt x="42" y="191"/>
                  </a:lnTo>
                  <a:lnTo>
                    <a:pt x="40" y="193"/>
                  </a:lnTo>
                  <a:lnTo>
                    <a:pt x="39" y="196"/>
                  </a:lnTo>
                  <a:lnTo>
                    <a:pt x="39" y="197"/>
                  </a:lnTo>
                  <a:lnTo>
                    <a:pt x="40" y="198"/>
                  </a:lnTo>
                  <a:lnTo>
                    <a:pt x="40" y="199"/>
                  </a:lnTo>
                  <a:lnTo>
                    <a:pt x="41" y="199"/>
                  </a:lnTo>
                  <a:lnTo>
                    <a:pt x="43" y="199"/>
                  </a:lnTo>
                  <a:lnTo>
                    <a:pt x="44" y="198"/>
                  </a:lnTo>
                  <a:lnTo>
                    <a:pt x="45" y="197"/>
                  </a:lnTo>
                  <a:lnTo>
                    <a:pt x="47" y="196"/>
                  </a:lnTo>
                  <a:lnTo>
                    <a:pt x="49" y="196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50" y="202"/>
                  </a:lnTo>
                  <a:lnTo>
                    <a:pt x="51" y="203"/>
                  </a:lnTo>
                  <a:lnTo>
                    <a:pt x="54" y="204"/>
                  </a:lnTo>
                  <a:lnTo>
                    <a:pt x="54" y="205"/>
                  </a:lnTo>
                  <a:lnTo>
                    <a:pt x="54" y="207"/>
                  </a:lnTo>
                  <a:lnTo>
                    <a:pt x="53" y="208"/>
                  </a:lnTo>
                  <a:lnTo>
                    <a:pt x="51" y="209"/>
                  </a:lnTo>
                  <a:lnTo>
                    <a:pt x="51" y="212"/>
                  </a:lnTo>
                  <a:lnTo>
                    <a:pt x="50" y="213"/>
                  </a:lnTo>
                  <a:lnTo>
                    <a:pt x="49" y="214"/>
                  </a:lnTo>
                  <a:lnTo>
                    <a:pt x="47" y="215"/>
                  </a:lnTo>
                  <a:lnTo>
                    <a:pt x="43" y="215"/>
                  </a:lnTo>
                  <a:lnTo>
                    <a:pt x="40" y="215"/>
                  </a:lnTo>
                  <a:lnTo>
                    <a:pt x="38" y="215"/>
                  </a:lnTo>
                  <a:lnTo>
                    <a:pt x="36" y="216"/>
                  </a:lnTo>
                  <a:lnTo>
                    <a:pt x="35" y="219"/>
                  </a:lnTo>
                  <a:lnTo>
                    <a:pt x="35" y="221"/>
                  </a:lnTo>
                  <a:close/>
                  <a:moveTo>
                    <a:pt x="89" y="210"/>
                  </a:moveTo>
                  <a:lnTo>
                    <a:pt x="91" y="210"/>
                  </a:lnTo>
                  <a:lnTo>
                    <a:pt x="95" y="212"/>
                  </a:lnTo>
                  <a:lnTo>
                    <a:pt x="99" y="213"/>
                  </a:lnTo>
                  <a:lnTo>
                    <a:pt x="101" y="214"/>
                  </a:lnTo>
                  <a:lnTo>
                    <a:pt x="101" y="215"/>
                  </a:lnTo>
                  <a:lnTo>
                    <a:pt x="101" y="215"/>
                  </a:lnTo>
                  <a:lnTo>
                    <a:pt x="96" y="215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8" y="213"/>
                  </a:lnTo>
                  <a:lnTo>
                    <a:pt x="88" y="212"/>
                  </a:lnTo>
                  <a:lnTo>
                    <a:pt x="89" y="210"/>
                  </a:lnTo>
                  <a:close/>
                  <a:moveTo>
                    <a:pt x="50" y="249"/>
                  </a:moveTo>
                  <a:lnTo>
                    <a:pt x="51" y="248"/>
                  </a:lnTo>
                  <a:lnTo>
                    <a:pt x="51" y="247"/>
                  </a:lnTo>
                  <a:lnTo>
                    <a:pt x="51" y="246"/>
                  </a:lnTo>
                  <a:lnTo>
                    <a:pt x="50" y="246"/>
                  </a:lnTo>
                  <a:lnTo>
                    <a:pt x="47" y="244"/>
                  </a:lnTo>
                  <a:lnTo>
                    <a:pt x="46" y="244"/>
                  </a:lnTo>
                  <a:lnTo>
                    <a:pt x="44" y="243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41" y="236"/>
                  </a:lnTo>
                  <a:lnTo>
                    <a:pt x="38" y="233"/>
                  </a:lnTo>
                  <a:lnTo>
                    <a:pt x="34" y="231"/>
                  </a:lnTo>
                  <a:lnTo>
                    <a:pt x="33" y="229"/>
                  </a:lnTo>
                  <a:lnTo>
                    <a:pt x="34" y="226"/>
                  </a:lnTo>
                  <a:lnTo>
                    <a:pt x="33" y="224"/>
                  </a:lnTo>
                  <a:lnTo>
                    <a:pt x="32" y="222"/>
                  </a:lnTo>
                  <a:lnTo>
                    <a:pt x="30" y="225"/>
                  </a:lnTo>
                  <a:lnTo>
                    <a:pt x="29" y="227"/>
                  </a:lnTo>
                  <a:lnTo>
                    <a:pt x="29" y="228"/>
                  </a:lnTo>
                  <a:lnTo>
                    <a:pt x="30" y="230"/>
                  </a:lnTo>
                  <a:lnTo>
                    <a:pt x="32" y="235"/>
                  </a:lnTo>
                  <a:lnTo>
                    <a:pt x="34" y="238"/>
                  </a:lnTo>
                  <a:lnTo>
                    <a:pt x="35" y="240"/>
                  </a:lnTo>
                  <a:lnTo>
                    <a:pt x="35" y="243"/>
                  </a:lnTo>
                  <a:lnTo>
                    <a:pt x="36" y="246"/>
                  </a:lnTo>
                  <a:lnTo>
                    <a:pt x="40" y="249"/>
                  </a:lnTo>
                  <a:lnTo>
                    <a:pt x="41" y="250"/>
                  </a:lnTo>
                  <a:lnTo>
                    <a:pt x="43" y="250"/>
                  </a:lnTo>
                  <a:lnTo>
                    <a:pt x="45" y="251"/>
                  </a:lnTo>
                  <a:lnTo>
                    <a:pt x="47" y="250"/>
                  </a:lnTo>
                  <a:lnTo>
                    <a:pt x="49" y="250"/>
                  </a:lnTo>
                  <a:lnTo>
                    <a:pt x="50" y="249"/>
                  </a:lnTo>
                  <a:close/>
                  <a:moveTo>
                    <a:pt x="82" y="187"/>
                  </a:moveTo>
                  <a:lnTo>
                    <a:pt x="83" y="186"/>
                  </a:lnTo>
                  <a:lnTo>
                    <a:pt x="83" y="184"/>
                  </a:lnTo>
                  <a:lnTo>
                    <a:pt x="80" y="181"/>
                  </a:lnTo>
                  <a:lnTo>
                    <a:pt x="79" y="177"/>
                  </a:lnTo>
                  <a:lnTo>
                    <a:pt x="79" y="175"/>
                  </a:lnTo>
                  <a:lnTo>
                    <a:pt x="80" y="174"/>
                  </a:lnTo>
                  <a:lnTo>
                    <a:pt x="83" y="172"/>
                  </a:lnTo>
                  <a:lnTo>
                    <a:pt x="84" y="169"/>
                  </a:lnTo>
                  <a:lnTo>
                    <a:pt x="84" y="166"/>
                  </a:lnTo>
                  <a:lnTo>
                    <a:pt x="82" y="165"/>
                  </a:lnTo>
                  <a:lnTo>
                    <a:pt x="79" y="165"/>
                  </a:lnTo>
                  <a:lnTo>
                    <a:pt x="76" y="166"/>
                  </a:lnTo>
                  <a:lnTo>
                    <a:pt x="74" y="163"/>
                  </a:lnTo>
                  <a:lnTo>
                    <a:pt x="71" y="162"/>
                  </a:lnTo>
                  <a:lnTo>
                    <a:pt x="68" y="163"/>
                  </a:lnTo>
                  <a:lnTo>
                    <a:pt x="65" y="162"/>
                  </a:lnTo>
                  <a:lnTo>
                    <a:pt x="63" y="161"/>
                  </a:lnTo>
                  <a:lnTo>
                    <a:pt x="63" y="161"/>
                  </a:lnTo>
                  <a:lnTo>
                    <a:pt x="61" y="161"/>
                  </a:lnTo>
                  <a:lnTo>
                    <a:pt x="57" y="161"/>
                  </a:lnTo>
                  <a:lnTo>
                    <a:pt x="55" y="162"/>
                  </a:lnTo>
                  <a:lnTo>
                    <a:pt x="54" y="163"/>
                  </a:lnTo>
                  <a:lnTo>
                    <a:pt x="52" y="166"/>
                  </a:lnTo>
                  <a:lnTo>
                    <a:pt x="51" y="170"/>
                  </a:lnTo>
                  <a:lnTo>
                    <a:pt x="50" y="172"/>
                  </a:lnTo>
                  <a:lnTo>
                    <a:pt x="47" y="171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49" y="164"/>
                  </a:lnTo>
                  <a:lnTo>
                    <a:pt x="50" y="162"/>
                  </a:lnTo>
                  <a:lnTo>
                    <a:pt x="54" y="160"/>
                  </a:lnTo>
                  <a:lnTo>
                    <a:pt x="58" y="158"/>
                  </a:lnTo>
                  <a:lnTo>
                    <a:pt x="61" y="157"/>
                  </a:lnTo>
                  <a:lnTo>
                    <a:pt x="64" y="155"/>
                  </a:lnTo>
                  <a:lnTo>
                    <a:pt x="67" y="157"/>
                  </a:lnTo>
                  <a:lnTo>
                    <a:pt x="71" y="158"/>
                  </a:lnTo>
                  <a:lnTo>
                    <a:pt x="74" y="160"/>
                  </a:lnTo>
                  <a:lnTo>
                    <a:pt x="77" y="163"/>
                  </a:lnTo>
                  <a:lnTo>
                    <a:pt x="79" y="163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8"/>
                  </a:lnTo>
                  <a:lnTo>
                    <a:pt x="88" y="172"/>
                  </a:lnTo>
                  <a:lnTo>
                    <a:pt x="86" y="176"/>
                  </a:lnTo>
                  <a:lnTo>
                    <a:pt x="86" y="176"/>
                  </a:lnTo>
                  <a:lnTo>
                    <a:pt x="86" y="177"/>
                  </a:lnTo>
                  <a:lnTo>
                    <a:pt x="86" y="179"/>
                  </a:lnTo>
                  <a:lnTo>
                    <a:pt x="87" y="179"/>
                  </a:lnTo>
                  <a:lnTo>
                    <a:pt x="88" y="179"/>
                  </a:lnTo>
                  <a:lnTo>
                    <a:pt x="89" y="177"/>
                  </a:lnTo>
                  <a:lnTo>
                    <a:pt x="93" y="174"/>
                  </a:lnTo>
                  <a:lnTo>
                    <a:pt x="95" y="171"/>
                  </a:lnTo>
                  <a:lnTo>
                    <a:pt x="96" y="170"/>
                  </a:lnTo>
                  <a:lnTo>
                    <a:pt x="97" y="169"/>
                  </a:lnTo>
                  <a:lnTo>
                    <a:pt x="99" y="168"/>
                  </a:lnTo>
                  <a:lnTo>
                    <a:pt x="101" y="168"/>
                  </a:lnTo>
                  <a:lnTo>
                    <a:pt x="105" y="169"/>
                  </a:lnTo>
                  <a:lnTo>
                    <a:pt x="107" y="172"/>
                  </a:lnTo>
                  <a:lnTo>
                    <a:pt x="108" y="173"/>
                  </a:lnTo>
                  <a:lnTo>
                    <a:pt x="108" y="174"/>
                  </a:lnTo>
                  <a:lnTo>
                    <a:pt x="108" y="175"/>
                  </a:lnTo>
                  <a:lnTo>
                    <a:pt x="106" y="175"/>
                  </a:lnTo>
                  <a:lnTo>
                    <a:pt x="102" y="175"/>
                  </a:lnTo>
                  <a:lnTo>
                    <a:pt x="97" y="173"/>
                  </a:lnTo>
                  <a:lnTo>
                    <a:pt x="96" y="173"/>
                  </a:lnTo>
                  <a:lnTo>
                    <a:pt x="95" y="174"/>
                  </a:lnTo>
                  <a:lnTo>
                    <a:pt x="95" y="176"/>
                  </a:lnTo>
                  <a:lnTo>
                    <a:pt x="94" y="177"/>
                  </a:lnTo>
                  <a:lnTo>
                    <a:pt x="89" y="183"/>
                  </a:lnTo>
                  <a:lnTo>
                    <a:pt x="84" y="191"/>
                  </a:lnTo>
                  <a:lnTo>
                    <a:pt x="84" y="192"/>
                  </a:lnTo>
                  <a:lnTo>
                    <a:pt x="82" y="194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1"/>
                  </a:lnTo>
                  <a:lnTo>
                    <a:pt x="80" y="188"/>
                  </a:lnTo>
                  <a:lnTo>
                    <a:pt x="80" y="188"/>
                  </a:lnTo>
                  <a:lnTo>
                    <a:pt x="82" y="187"/>
                  </a:lnTo>
                  <a:close/>
                  <a:moveTo>
                    <a:pt x="77" y="217"/>
                  </a:moveTo>
                  <a:lnTo>
                    <a:pt x="74" y="216"/>
                  </a:lnTo>
                  <a:lnTo>
                    <a:pt x="71" y="213"/>
                  </a:lnTo>
                  <a:lnTo>
                    <a:pt x="68" y="209"/>
                  </a:lnTo>
                  <a:lnTo>
                    <a:pt x="67" y="207"/>
                  </a:lnTo>
                  <a:lnTo>
                    <a:pt x="62" y="205"/>
                  </a:lnTo>
                  <a:lnTo>
                    <a:pt x="57" y="202"/>
                  </a:lnTo>
                  <a:lnTo>
                    <a:pt x="55" y="199"/>
                  </a:lnTo>
                  <a:lnTo>
                    <a:pt x="54" y="197"/>
                  </a:lnTo>
                  <a:lnTo>
                    <a:pt x="55" y="197"/>
                  </a:lnTo>
                  <a:lnTo>
                    <a:pt x="57" y="198"/>
                  </a:lnTo>
                  <a:lnTo>
                    <a:pt x="63" y="202"/>
                  </a:lnTo>
                  <a:lnTo>
                    <a:pt x="67" y="203"/>
                  </a:lnTo>
                  <a:lnTo>
                    <a:pt x="66" y="199"/>
                  </a:lnTo>
                  <a:lnTo>
                    <a:pt x="67" y="195"/>
                  </a:lnTo>
                  <a:lnTo>
                    <a:pt x="67" y="194"/>
                  </a:lnTo>
                  <a:lnTo>
                    <a:pt x="67" y="193"/>
                  </a:lnTo>
                  <a:lnTo>
                    <a:pt x="61" y="191"/>
                  </a:lnTo>
                  <a:lnTo>
                    <a:pt x="56" y="190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7" y="184"/>
                  </a:lnTo>
                  <a:lnTo>
                    <a:pt x="60" y="184"/>
                  </a:lnTo>
                  <a:lnTo>
                    <a:pt x="62" y="186"/>
                  </a:lnTo>
                  <a:lnTo>
                    <a:pt x="64" y="188"/>
                  </a:lnTo>
                  <a:lnTo>
                    <a:pt x="65" y="188"/>
                  </a:lnTo>
                  <a:lnTo>
                    <a:pt x="66" y="188"/>
                  </a:lnTo>
                  <a:lnTo>
                    <a:pt x="66" y="187"/>
                  </a:lnTo>
                  <a:lnTo>
                    <a:pt x="66" y="186"/>
                  </a:lnTo>
                  <a:lnTo>
                    <a:pt x="66" y="179"/>
                  </a:lnTo>
                  <a:lnTo>
                    <a:pt x="67" y="172"/>
                  </a:lnTo>
                  <a:lnTo>
                    <a:pt x="67" y="171"/>
                  </a:lnTo>
                  <a:lnTo>
                    <a:pt x="68" y="170"/>
                  </a:lnTo>
                  <a:lnTo>
                    <a:pt x="68" y="170"/>
                  </a:lnTo>
                  <a:lnTo>
                    <a:pt x="69" y="170"/>
                  </a:lnTo>
                  <a:lnTo>
                    <a:pt x="73" y="171"/>
                  </a:lnTo>
                  <a:lnTo>
                    <a:pt x="75" y="173"/>
                  </a:lnTo>
                  <a:lnTo>
                    <a:pt x="76" y="175"/>
                  </a:lnTo>
                  <a:lnTo>
                    <a:pt x="75" y="176"/>
                  </a:lnTo>
                  <a:lnTo>
                    <a:pt x="73" y="180"/>
                  </a:lnTo>
                  <a:lnTo>
                    <a:pt x="72" y="182"/>
                  </a:lnTo>
                  <a:lnTo>
                    <a:pt x="71" y="184"/>
                  </a:lnTo>
                  <a:lnTo>
                    <a:pt x="72" y="187"/>
                  </a:lnTo>
                  <a:lnTo>
                    <a:pt x="72" y="190"/>
                  </a:lnTo>
                  <a:lnTo>
                    <a:pt x="72" y="192"/>
                  </a:lnTo>
                  <a:lnTo>
                    <a:pt x="74" y="193"/>
                  </a:lnTo>
                  <a:lnTo>
                    <a:pt x="77" y="191"/>
                  </a:lnTo>
                  <a:lnTo>
                    <a:pt x="78" y="190"/>
                  </a:lnTo>
                  <a:lnTo>
                    <a:pt x="78" y="191"/>
                  </a:lnTo>
                  <a:lnTo>
                    <a:pt x="79" y="192"/>
                  </a:lnTo>
                  <a:lnTo>
                    <a:pt x="78" y="193"/>
                  </a:lnTo>
                  <a:lnTo>
                    <a:pt x="75" y="195"/>
                  </a:lnTo>
                  <a:lnTo>
                    <a:pt x="73" y="198"/>
                  </a:lnTo>
                  <a:lnTo>
                    <a:pt x="73" y="202"/>
                  </a:lnTo>
                  <a:lnTo>
                    <a:pt x="73" y="206"/>
                  </a:lnTo>
                  <a:lnTo>
                    <a:pt x="73" y="207"/>
                  </a:lnTo>
                  <a:lnTo>
                    <a:pt x="74" y="208"/>
                  </a:lnTo>
                  <a:lnTo>
                    <a:pt x="75" y="209"/>
                  </a:lnTo>
                  <a:lnTo>
                    <a:pt x="76" y="208"/>
                  </a:lnTo>
                  <a:lnTo>
                    <a:pt x="78" y="205"/>
                  </a:lnTo>
                  <a:lnTo>
                    <a:pt x="82" y="204"/>
                  </a:lnTo>
                  <a:lnTo>
                    <a:pt x="85" y="203"/>
                  </a:lnTo>
                  <a:lnTo>
                    <a:pt x="89" y="202"/>
                  </a:lnTo>
                  <a:lnTo>
                    <a:pt x="89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2" y="206"/>
                  </a:lnTo>
                  <a:lnTo>
                    <a:pt x="79" y="208"/>
                  </a:lnTo>
                  <a:lnTo>
                    <a:pt x="79" y="212"/>
                  </a:lnTo>
                  <a:lnTo>
                    <a:pt x="80" y="213"/>
                  </a:lnTo>
                  <a:lnTo>
                    <a:pt x="80" y="215"/>
                  </a:lnTo>
                  <a:lnTo>
                    <a:pt x="79" y="217"/>
                  </a:lnTo>
                  <a:lnTo>
                    <a:pt x="77" y="217"/>
                  </a:lnTo>
                  <a:close/>
                  <a:moveTo>
                    <a:pt x="109" y="237"/>
                  </a:moveTo>
                  <a:lnTo>
                    <a:pt x="108" y="236"/>
                  </a:lnTo>
                  <a:lnTo>
                    <a:pt x="108" y="233"/>
                  </a:lnTo>
                  <a:lnTo>
                    <a:pt x="111" y="233"/>
                  </a:lnTo>
                  <a:lnTo>
                    <a:pt x="113" y="233"/>
                  </a:lnTo>
                  <a:lnTo>
                    <a:pt x="117" y="233"/>
                  </a:lnTo>
                  <a:lnTo>
                    <a:pt x="119" y="231"/>
                  </a:lnTo>
                  <a:lnTo>
                    <a:pt x="120" y="229"/>
                  </a:lnTo>
                  <a:lnTo>
                    <a:pt x="121" y="227"/>
                  </a:lnTo>
                  <a:lnTo>
                    <a:pt x="122" y="226"/>
                  </a:lnTo>
                  <a:lnTo>
                    <a:pt x="122" y="227"/>
                  </a:lnTo>
                  <a:lnTo>
                    <a:pt x="122" y="229"/>
                  </a:lnTo>
                  <a:lnTo>
                    <a:pt x="121" y="232"/>
                  </a:lnTo>
                  <a:lnTo>
                    <a:pt x="119" y="236"/>
                  </a:lnTo>
                  <a:lnTo>
                    <a:pt x="117" y="238"/>
                  </a:lnTo>
                  <a:lnTo>
                    <a:pt x="113" y="238"/>
                  </a:lnTo>
                  <a:lnTo>
                    <a:pt x="109" y="237"/>
                  </a:lnTo>
                  <a:close/>
                  <a:moveTo>
                    <a:pt x="113" y="224"/>
                  </a:moveTo>
                  <a:lnTo>
                    <a:pt x="117" y="221"/>
                  </a:lnTo>
                  <a:lnTo>
                    <a:pt x="118" y="218"/>
                  </a:lnTo>
                  <a:lnTo>
                    <a:pt x="119" y="216"/>
                  </a:lnTo>
                  <a:lnTo>
                    <a:pt x="118" y="214"/>
                  </a:lnTo>
                  <a:lnTo>
                    <a:pt x="118" y="213"/>
                  </a:lnTo>
                  <a:lnTo>
                    <a:pt x="116" y="210"/>
                  </a:lnTo>
                  <a:lnTo>
                    <a:pt x="116" y="209"/>
                  </a:lnTo>
                  <a:lnTo>
                    <a:pt x="117" y="207"/>
                  </a:lnTo>
                  <a:lnTo>
                    <a:pt x="120" y="207"/>
                  </a:lnTo>
                  <a:lnTo>
                    <a:pt x="123" y="208"/>
                  </a:lnTo>
                  <a:lnTo>
                    <a:pt x="125" y="210"/>
                  </a:lnTo>
                  <a:lnTo>
                    <a:pt x="127" y="213"/>
                  </a:lnTo>
                  <a:lnTo>
                    <a:pt x="127" y="216"/>
                  </a:lnTo>
                  <a:lnTo>
                    <a:pt x="125" y="218"/>
                  </a:lnTo>
                  <a:lnTo>
                    <a:pt x="124" y="219"/>
                  </a:lnTo>
                  <a:lnTo>
                    <a:pt x="122" y="221"/>
                  </a:lnTo>
                  <a:lnTo>
                    <a:pt x="119" y="224"/>
                  </a:lnTo>
                  <a:lnTo>
                    <a:pt x="118" y="225"/>
                  </a:lnTo>
                  <a:lnTo>
                    <a:pt x="118" y="226"/>
                  </a:lnTo>
                  <a:lnTo>
                    <a:pt x="117" y="227"/>
                  </a:lnTo>
                  <a:lnTo>
                    <a:pt x="116" y="227"/>
                  </a:lnTo>
                  <a:lnTo>
                    <a:pt x="115" y="226"/>
                  </a:lnTo>
                  <a:lnTo>
                    <a:pt x="113" y="225"/>
                  </a:lnTo>
                  <a:lnTo>
                    <a:pt x="113" y="224"/>
                  </a:lnTo>
                  <a:close/>
                  <a:moveTo>
                    <a:pt x="102" y="217"/>
                  </a:moveTo>
                  <a:lnTo>
                    <a:pt x="104" y="214"/>
                  </a:lnTo>
                  <a:lnTo>
                    <a:pt x="102" y="210"/>
                  </a:lnTo>
                  <a:lnTo>
                    <a:pt x="101" y="207"/>
                  </a:lnTo>
                  <a:lnTo>
                    <a:pt x="99" y="204"/>
                  </a:lnTo>
                  <a:lnTo>
                    <a:pt x="96" y="199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4" y="196"/>
                  </a:lnTo>
                  <a:lnTo>
                    <a:pt x="99" y="198"/>
                  </a:lnTo>
                  <a:lnTo>
                    <a:pt x="101" y="197"/>
                  </a:lnTo>
                  <a:lnTo>
                    <a:pt x="101" y="194"/>
                  </a:lnTo>
                  <a:lnTo>
                    <a:pt x="100" y="188"/>
                  </a:lnTo>
                  <a:lnTo>
                    <a:pt x="100" y="186"/>
                  </a:lnTo>
                  <a:lnTo>
                    <a:pt x="100" y="183"/>
                  </a:lnTo>
                  <a:lnTo>
                    <a:pt x="101" y="181"/>
                  </a:lnTo>
                  <a:lnTo>
                    <a:pt x="102" y="180"/>
                  </a:lnTo>
                  <a:lnTo>
                    <a:pt x="102" y="185"/>
                  </a:lnTo>
                  <a:lnTo>
                    <a:pt x="105" y="192"/>
                  </a:lnTo>
                  <a:lnTo>
                    <a:pt x="106" y="190"/>
                  </a:lnTo>
                  <a:lnTo>
                    <a:pt x="107" y="186"/>
                  </a:lnTo>
                  <a:lnTo>
                    <a:pt x="108" y="186"/>
                  </a:lnTo>
                  <a:lnTo>
                    <a:pt x="109" y="186"/>
                  </a:lnTo>
                  <a:lnTo>
                    <a:pt x="109" y="187"/>
                  </a:lnTo>
                  <a:lnTo>
                    <a:pt x="109" y="188"/>
                  </a:lnTo>
                  <a:lnTo>
                    <a:pt x="108" y="205"/>
                  </a:lnTo>
                  <a:lnTo>
                    <a:pt x="106" y="220"/>
                  </a:lnTo>
                  <a:lnTo>
                    <a:pt x="105" y="221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102" y="217"/>
                  </a:lnTo>
                  <a:close/>
                  <a:moveTo>
                    <a:pt x="110" y="208"/>
                  </a:moveTo>
                  <a:lnTo>
                    <a:pt x="109" y="208"/>
                  </a:lnTo>
                  <a:lnTo>
                    <a:pt x="109" y="207"/>
                  </a:lnTo>
                  <a:lnTo>
                    <a:pt x="109" y="207"/>
                  </a:lnTo>
                  <a:lnTo>
                    <a:pt x="109" y="206"/>
                  </a:lnTo>
                  <a:lnTo>
                    <a:pt x="112" y="204"/>
                  </a:lnTo>
                  <a:lnTo>
                    <a:pt x="115" y="203"/>
                  </a:lnTo>
                  <a:lnTo>
                    <a:pt x="116" y="202"/>
                  </a:lnTo>
                  <a:lnTo>
                    <a:pt x="115" y="199"/>
                  </a:lnTo>
                  <a:lnTo>
                    <a:pt x="115" y="198"/>
                  </a:lnTo>
                  <a:lnTo>
                    <a:pt x="113" y="197"/>
                  </a:lnTo>
                  <a:lnTo>
                    <a:pt x="115" y="196"/>
                  </a:lnTo>
                  <a:lnTo>
                    <a:pt x="117" y="192"/>
                  </a:lnTo>
                  <a:lnTo>
                    <a:pt x="116" y="188"/>
                  </a:lnTo>
                  <a:lnTo>
                    <a:pt x="115" y="185"/>
                  </a:lnTo>
                  <a:lnTo>
                    <a:pt x="112" y="181"/>
                  </a:lnTo>
                  <a:lnTo>
                    <a:pt x="110" y="179"/>
                  </a:lnTo>
                  <a:lnTo>
                    <a:pt x="109" y="177"/>
                  </a:lnTo>
                  <a:lnTo>
                    <a:pt x="110" y="176"/>
                  </a:lnTo>
                  <a:lnTo>
                    <a:pt x="111" y="176"/>
                  </a:lnTo>
                  <a:lnTo>
                    <a:pt x="111" y="177"/>
                  </a:lnTo>
                  <a:lnTo>
                    <a:pt x="115" y="179"/>
                  </a:lnTo>
                  <a:lnTo>
                    <a:pt x="118" y="180"/>
                  </a:lnTo>
                  <a:lnTo>
                    <a:pt x="120" y="182"/>
                  </a:lnTo>
                  <a:lnTo>
                    <a:pt x="121" y="184"/>
                  </a:lnTo>
                  <a:lnTo>
                    <a:pt x="121" y="186"/>
                  </a:lnTo>
                  <a:lnTo>
                    <a:pt x="121" y="188"/>
                  </a:lnTo>
                  <a:lnTo>
                    <a:pt x="120" y="191"/>
                  </a:lnTo>
                  <a:lnTo>
                    <a:pt x="119" y="193"/>
                  </a:lnTo>
                  <a:lnTo>
                    <a:pt x="120" y="195"/>
                  </a:lnTo>
                  <a:lnTo>
                    <a:pt x="120" y="197"/>
                  </a:lnTo>
                  <a:lnTo>
                    <a:pt x="120" y="201"/>
                  </a:lnTo>
                  <a:lnTo>
                    <a:pt x="118" y="203"/>
                  </a:lnTo>
                  <a:lnTo>
                    <a:pt x="115" y="206"/>
                  </a:lnTo>
                  <a:lnTo>
                    <a:pt x="110" y="208"/>
                  </a:lnTo>
                  <a:close/>
                  <a:moveTo>
                    <a:pt x="150" y="16"/>
                  </a:moveTo>
                  <a:lnTo>
                    <a:pt x="150" y="106"/>
                  </a:lnTo>
                  <a:lnTo>
                    <a:pt x="149" y="106"/>
                  </a:lnTo>
                  <a:lnTo>
                    <a:pt x="10" y="106"/>
                  </a:lnTo>
                  <a:lnTo>
                    <a:pt x="10" y="47"/>
                  </a:lnTo>
                  <a:lnTo>
                    <a:pt x="21" y="40"/>
                  </a:lnTo>
                  <a:lnTo>
                    <a:pt x="32" y="30"/>
                  </a:lnTo>
                  <a:lnTo>
                    <a:pt x="38" y="25"/>
                  </a:lnTo>
                  <a:lnTo>
                    <a:pt x="43" y="19"/>
                  </a:lnTo>
                  <a:lnTo>
                    <a:pt x="47" y="14"/>
                  </a:lnTo>
                  <a:lnTo>
                    <a:pt x="51" y="7"/>
                  </a:lnTo>
                  <a:lnTo>
                    <a:pt x="149" y="7"/>
                  </a:lnTo>
                  <a:lnTo>
                    <a:pt x="246" y="7"/>
                  </a:lnTo>
                  <a:lnTo>
                    <a:pt x="250" y="14"/>
                  </a:lnTo>
                  <a:lnTo>
                    <a:pt x="254" y="19"/>
                  </a:lnTo>
                  <a:lnTo>
                    <a:pt x="260" y="26"/>
                  </a:lnTo>
                  <a:lnTo>
                    <a:pt x="265" y="31"/>
                  </a:lnTo>
                  <a:lnTo>
                    <a:pt x="271" y="37"/>
                  </a:lnTo>
                  <a:lnTo>
                    <a:pt x="277" y="41"/>
                  </a:lnTo>
                  <a:lnTo>
                    <a:pt x="283" y="44"/>
                  </a:lnTo>
                  <a:lnTo>
                    <a:pt x="287" y="48"/>
                  </a:lnTo>
                  <a:lnTo>
                    <a:pt x="287" y="75"/>
                  </a:lnTo>
                  <a:lnTo>
                    <a:pt x="257" y="75"/>
                  </a:lnTo>
                  <a:lnTo>
                    <a:pt x="257" y="91"/>
                  </a:lnTo>
                  <a:lnTo>
                    <a:pt x="287" y="91"/>
                  </a:lnTo>
                  <a:lnTo>
                    <a:pt x="287" y="106"/>
                  </a:lnTo>
                  <a:lnTo>
                    <a:pt x="169" y="106"/>
                  </a:lnTo>
                  <a:lnTo>
                    <a:pt x="169" y="91"/>
                  </a:lnTo>
                  <a:lnTo>
                    <a:pt x="200" y="91"/>
                  </a:lnTo>
                  <a:lnTo>
                    <a:pt x="200" y="75"/>
                  </a:lnTo>
                  <a:lnTo>
                    <a:pt x="169" y="75"/>
                  </a:lnTo>
                  <a:lnTo>
                    <a:pt x="169" y="64"/>
                  </a:lnTo>
                  <a:lnTo>
                    <a:pt x="279" y="64"/>
                  </a:lnTo>
                  <a:lnTo>
                    <a:pt x="274" y="62"/>
                  </a:lnTo>
                  <a:lnTo>
                    <a:pt x="267" y="58"/>
                  </a:lnTo>
                  <a:lnTo>
                    <a:pt x="261" y="53"/>
                  </a:lnTo>
                  <a:lnTo>
                    <a:pt x="253" y="47"/>
                  </a:lnTo>
                  <a:lnTo>
                    <a:pt x="246" y="40"/>
                  </a:lnTo>
                  <a:lnTo>
                    <a:pt x="240" y="32"/>
                  </a:lnTo>
                  <a:lnTo>
                    <a:pt x="234" y="24"/>
                  </a:lnTo>
                  <a:lnTo>
                    <a:pt x="231" y="16"/>
                  </a:lnTo>
                  <a:lnTo>
                    <a:pt x="150" y="16"/>
                  </a:lnTo>
                  <a:close/>
                  <a:moveTo>
                    <a:pt x="97" y="274"/>
                  </a:moveTo>
                  <a:lnTo>
                    <a:pt x="99" y="270"/>
                  </a:lnTo>
                  <a:lnTo>
                    <a:pt x="99" y="263"/>
                  </a:lnTo>
                  <a:lnTo>
                    <a:pt x="99" y="255"/>
                  </a:lnTo>
                  <a:lnTo>
                    <a:pt x="98" y="251"/>
                  </a:lnTo>
                  <a:lnTo>
                    <a:pt x="97" y="250"/>
                  </a:lnTo>
                  <a:lnTo>
                    <a:pt x="96" y="250"/>
                  </a:lnTo>
                  <a:lnTo>
                    <a:pt x="90" y="251"/>
                  </a:lnTo>
                  <a:lnTo>
                    <a:pt x="85" y="251"/>
                  </a:lnTo>
                  <a:lnTo>
                    <a:pt x="83" y="251"/>
                  </a:lnTo>
                  <a:lnTo>
                    <a:pt x="80" y="251"/>
                  </a:lnTo>
                  <a:lnTo>
                    <a:pt x="79" y="252"/>
                  </a:lnTo>
                  <a:lnTo>
                    <a:pt x="79" y="254"/>
                  </a:lnTo>
                  <a:lnTo>
                    <a:pt x="79" y="260"/>
                  </a:lnTo>
                  <a:lnTo>
                    <a:pt x="79" y="265"/>
                  </a:lnTo>
                  <a:lnTo>
                    <a:pt x="80" y="269"/>
                  </a:lnTo>
                  <a:lnTo>
                    <a:pt x="83" y="270"/>
                  </a:lnTo>
                  <a:lnTo>
                    <a:pt x="85" y="270"/>
                  </a:lnTo>
                  <a:lnTo>
                    <a:pt x="87" y="270"/>
                  </a:lnTo>
                  <a:lnTo>
                    <a:pt x="90" y="271"/>
                  </a:lnTo>
                  <a:lnTo>
                    <a:pt x="96" y="273"/>
                  </a:lnTo>
                  <a:lnTo>
                    <a:pt x="97" y="274"/>
                  </a:lnTo>
                  <a:lnTo>
                    <a:pt x="96" y="275"/>
                  </a:lnTo>
                  <a:lnTo>
                    <a:pt x="94" y="275"/>
                  </a:lnTo>
                  <a:lnTo>
                    <a:pt x="91" y="275"/>
                  </a:lnTo>
                  <a:lnTo>
                    <a:pt x="85" y="276"/>
                  </a:lnTo>
                  <a:lnTo>
                    <a:pt x="78" y="276"/>
                  </a:lnTo>
                  <a:lnTo>
                    <a:pt x="76" y="277"/>
                  </a:lnTo>
                  <a:lnTo>
                    <a:pt x="75" y="280"/>
                  </a:lnTo>
                  <a:lnTo>
                    <a:pt x="74" y="280"/>
                  </a:lnTo>
                  <a:lnTo>
                    <a:pt x="72" y="279"/>
                  </a:lnTo>
                  <a:lnTo>
                    <a:pt x="71" y="277"/>
                  </a:lnTo>
                  <a:lnTo>
                    <a:pt x="68" y="276"/>
                  </a:lnTo>
                  <a:lnTo>
                    <a:pt x="63" y="276"/>
                  </a:lnTo>
                  <a:lnTo>
                    <a:pt x="57" y="279"/>
                  </a:lnTo>
                  <a:lnTo>
                    <a:pt x="60" y="280"/>
                  </a:lnTo>
                  <a:lnTo>
                    <a:pt x="61" y="281"/>
                  </a:lnTo>
                  <a:lnTo>
                    <a:pt x="69" y="288"/>
                  </a:lnTo>
                  <a:lnTo>
                    <a:pt x="78" y="295"/>
                  </a:lnTo>
                  <a:lnTo>
                    <a:pt x="87" y="301"/>
                  </a:lnTo>
                  <a:lnTo>
                    <a:pt x="96" y="306"/>
                  </a:lnTo>
                  <a:lnTo>
                    <a:pt x="105" y="312"/>
                  </a:lnTo>
                  <a:lnTo>
                    <a:pt x="113" y="315"/>
                  </a:lnTo>
                  <a:lnTo>
                    <a:pt x="122" y="318"/>
                  </a:lnTo>
                  <a:lnTo>
                    <a:pt x="130" y="320"/>
                  </a:lnTo>
                  <a:lnTo>
                    <a:pt x="130" y="149"/>
                  </a:lnTo>
                  <a:lnTo>
                    <a:pt x="10" y="149"/>
                  </a:lnTo>
                  <a:lnTo>
                    <a:pt x="10" y="182"/>
                  </a:lnTo>
                  <a:lnTo>
                    <a:pt x="10" y="192"/>
                  </a:lnTo>
                  <a:lnTo>
                    <a:pt x="11" y="202"/>
                  </a:lnTo>
                  <a:lnTo>
                    <a:pt x="13" y="212"/>
                  </a:lnTo>
                  <a:lnTo>
                    <a:pt x="18" y="221"/>
                  </a:lnTo>
                  <a:lnTo>
                    <a:pt x="22" y="231"/>
                  </a:lnTo>
                  <a:lnTo>
                    <a:pt x="28" y="241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7" y="268"/>
                  </a:lnTo>
                  <a:lnTo>
                    <a:pt x="54" y="275"/>
                  </a:lnTo>
                  <a:lnTo>
                    <a:pt x="57" y="275"/>
                  </a:lnTo>
                  <a:lnTo>
                    <a:pt x="60" y="274"/>
                  </a:lnTo>
                  <a:lnTo>
                    <a:pt x="62" y="272"/>
                  </a:lnTo>
                  <a:lnTo>
                    <a:pt x="64" y="271"/>
                  </a:lnTo>
                  <a:lnTo>
                    <a:pt x="67" y="270"/>
                  </a:lnTo>
                  <a:lnTo>
                    <a:pt x="69" y="270"/>
                  </a:lnTo>
                  <a:lnTo>
                    <a:pt x="71" y="269"/>
                  </a:lnTo>
                  <a:lnTo>
                    <a:pt x="71" y="268"/>
                  </a:lnTo>
                  <a:lnTo>
                    <a:pt x="71" y="260"/>
                  </a:lnTo>
                  <a:lnTo>
                    <a:pt x="71" y="254"/>
                  </a:lnTo>
                  <a:lnTo>
                    <a:pt x="69" y="252"/>
                  </a:lnTo>
                  <a:lnTo>
                    <a:pt x="69" y="251"/>
                  </a:lnTo>
                  <a:lnTo>
                    <a:pt x="68" y="250"/>
                  </a:lnTo>
                  <a:lnTo>
                    <a:pt x="67" y="250"/>
                  </a:lnTo>
                  <a:lnTo>
                    <a:pt x="60" y="249"/>
                  </a:lnTo>
                  <a:lnTo>
                    <a:pt x="54" y="250"/>
                  </a:lnTo>
                  <a:lnTo>
                    <a:pt x="53" y="250"/>
                  </a:lnTo>
                  <a:lnTo>
                    <a:pt x="52" y="248"/>
                  </a:lnTo>
                  <a:lnTo>
                    <a:pt x="52" y="246"/>
                  </a:lnTo>
                  <a:lnTo>
                    <a:pt x="54" y="243"/>
                  </a:lnTo>
                  <a:lnTo>
                    <a:pt x="57" y="241"/>
                  </a:lnTo>
                  <a:lnTo>
                    <a:pt x="63" y="241"/>
                  </a:lnTo>
                  <a:lnTo>
                    <a:pt x="66" y="242"/>
                  </a:lnTo>
                  <a:lnTo>
                    <a:pt x="68" y="244"/>
                  </a:lnTo>
                  <a:lnTo>
                    <a:pt x="69" y="244"/>
                  </a:lnTo>
                  <a:lnTo>
                    <a:pt x="71" y="244"/>
                  </a:lnTo>
                  <a:lnTo>
                    <a:pt x="72" y="242"/>
                  </a:lnTo>
                  <a:lnTo>
                    <a:pt x="72" y="239"/>
                  </a:lnTo>
                  <a:lnTo>
                    <a:pt x="68" y="238"/>
                  </a:lnTo>
                  <a:lnTo>
                    <a:pt x="66" y="236"/>
                  </a:lnTo>
                  <a:lnTo>
                    <a:pt x="61" y="236"/>
                  </a:lnTo>
                  <a:lnTo>
                    <a:pt x="53" y="235"/>
                  </a:lnTo>
                  <a:lnTo>
                    <a:pt x="53" y="233"/>
                  </a:lnTo>
                  <a:lnTo>
                    <a:pt x="53" y="233"/>
                  </a:lnTo>
                  <a:lnTo>
                    <a:pt x="61" y="235"/>
                  </a:lnTo>
                  <a:lnTo>
                    <a:pt x="63" y="233"/>
                  </a:lnTo>
                  <a:lnTo>
                    <a:pt x="62" y="230"/>
                  </a:lnTo>
                  <a:lnTo>
                    <a:pt x="62" y="230"/>
                  </a:lnTo>
                  <a:lnTo>
                    <a:pt x="67" y="233"/>
                  </a:lnTo>
                  <a:lnTo>
                    <a:pt x="72" y="235"/>
                  </a:lnTo>
                  <a:lnTo>
                    <a:pt x="71" y="231"/>
                  </a:lnTo>
                  <a:lnTo>
                    <a:pt x="71" y="227"/>
                  </a:lnTo>
                  <a:lnTo>
                    <a:pt x="69" y="224"/>
                  </a:lnTo>
                  <a:lnTo>
                    <a:pt x="67" y="220"/>
                  </a:lnTo>
                  <a:lnTo>
                    <a:pt x="66" y="220"/>
                  </a:lnTo>
                  <a:lnTo>
                    <a:pt x="64" y="221"/>
                  </a:lnTo>
                  <a:lnTo>
                    <a:pt x="62" y="222"/>
                  </a:lnTo>
                  <a:lnTo>
                    <a:pt x="62" y="225"/>
                  </a:lnTo>
                  <a:lnTo>
                    <a:pt x="62" y="226"/>
                  </a:lnTo>
                  <a:lnTo>
                    <a:pt x="61" y="227"/>
                  </a:lnTo>
                  <a:lnTo>
                    <a:pt x="60" y="227"/>
                  </a:lnTo>
                  <a:lnTo>
                    <a:pt x="57" y="227"/>
                  </a:lnTo>
                  <a:lnTo>
                    <a:pt x="56" y="226"/>
                  </a:lnTo>
                  <a:lnTo>
                    <a:pt x="55" y="225"/>
                  </a:lnTo>
                  <a:lnTo>
                    <a:pt x="54" y="224"/>
                  </a:lnTo>
                  <a:lnTo>
                    <a:pt x="53" y="222"/>
                  </a:lnTo>
                  <a:lnTo>
                    <a:pt x="51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47" y="231"/>
                  </a:lnTo>
                  <a:lnTo>
                    <a:pt x="46" y="232"/>
                  </a:lnTo>
                  <a:lnTo>
                    <a:pt x="45" y="233"/>
                  </a:lnTo>
                  <a:lnTo>
                    <a:pt x="43" y="233"/>
                  </a:lnTo>
                  <a:lnTo>
                    <a:pt x="40" y="232"/>
                  </a:lnTo>
                  <a:lnTo>
                    <a:pt x="40" y="229"/>
                  </a:lnTo>
                  <a:lnTo>
                    <a:pt x="39" y="227"/>
                  </a:lnTo>
                  <a:lnTo>
                    <a:pt x="40" y="226"/>
                  </a:lnTo>
                  <a:lnTo>
                    <a:pt x="41" y="224"/>
                  </a:lnTo>
                  <a:lnTo>
                    <a:pt x="44" y="221"/>
                  </a:lnTo>
                  <a:lnTo>
                    <a:pt x="47" y="220"/>
                  </a:lnTo>
                  <a:lnTo>
                    <a:pt x="47" y="219"/>
                  </a:lnTo>
                  <a:lnTo>
                    <a:pt x="47" y="216"/>
                  </a:lnTo>
                  <a:lnTo>
                    <a:pt x="49" y="216"/>
                  </a:lnTo>
                  <a:lnTo>
                    <a:pt x="49" y="216"/>
                  </a:lnTo>
                  <a:lnTo>
                    <a:pt x="50" y="218"/>
                  </a:lnTo>
                  <a:lnTo>
                    <a:pt x="52" y="219"/>
                  </a:lnTo>
                  <a:lnTo>
                    <a:pt x="53" y="220"/>
                  </a:lnTo>
                  <a:lnTo>
                    <a:pt x="53" y="220"/>
                  </a:lnTo>
                  <a:lnTo>
                    <a:pt x="56" y="220"/>
                  </a:lnTo>
                  <a:lnTo>
                    <a:pt x="60" y="224"/>
                  </a:lnTo>
                  <a:lnTo>
                    <a:pt x="61" y="221"/>
                  </a:lnTo>
                  <a:lnTo>
                    <a:pt x="63" y="218"/>
                  </a:lnTo>
                  <a:lnTo>
                    <a:pt x="65" y="217"/>
                  </a:lnTo>
                  <a:lnTo>
                    <a:pt x="66" y="216"/>
                  </a:lnTo>
                  <a:lnTo>
                    <a:pt x="68" y="217"/>
                  </a:lnTo>
                  <a:lnTo>
                    <a:pt x="69" y="218"/>
                  </a:lnTo>
                  <a:lnTo>
                    <a:pt x="72" y="217"/>
                  </a:lnTo>
                  <a:lnTo>
                    <a:pt x="74" y="217"/>
                  </a:lnTo>
                  <a:lnTo>
                    <a:pt x="75" y="218"/>
                  </a:lnTo>
                  <a:lnTo>
                    <a:pt x="77" y="221"/>
                  </a:lnTo>
                  <a:lnTo>
                    <a:pt x="78" y="227"/>
                  </a:lnTo>
                  <a:lnTo>
                    <a:pt x="80" y="229"/>
                  </a:lnTo>
                  <a:lnTo>
                    <a:pt x="83" y="231"/>
                  </a:lnTo>
                  <a:lnTo>
                    <a:pt x="86" y="230"/>
                  </a:lnTo>
                  <a:lnTo>
                    <a:pt x="87" y="230"/>
                  </a:lnTo>
                  <a:lnTo>
                    <a:pt x="88" y="228"/>
                  </a:lnTo>
                  <a:lnTo>
                    <a:pt x="87" y="227"/>
                  </a:lnTo>
                  <a:lnTo>
                    <a:pt x="86" y="225"/>
                  </a:lnTo>
                  <a:lnTo>
                    <a:pt x="86" y="224"/>
                  </a:lnTo>
                  <a:lnTo>
                    <a:pt x="87" y="222"/>
                  </a:lnTo>
                  <a:lnTo>
                    <a:pt x="89" y="222"/>
                  </a:lnTo>
                  <a:lnTo>
                    <a:pt x="93" y="227"/>
                  </a:lnTo>
                  <a:lnTo>
                    <a:pt x="95" y="230"/>
                  </a:lnTo>
                  <a:lnTo>
                    <a:pt x="98" y="232"/>
                  </a:lnTo>
                  <a:lnTo>
                    <a:pt x="100" y="232"/>
                  </a:lnTo>
                  <a:lnTo>
                    <a:pt x="101" y="232"/>
                  </a:lnTo>
                  <a:lnTo>
                    <a:pt x="102" y="230"/>
                  </a:lnTo>
                  <a:lnTo>
                    <a:pt x="104" y="229"/>
                  </a:lnTo>
                  <a:lnTo>
                    <a:pt x="106" y="225"/>
                  </a:lnTo>
                  <a:lnTo>
                    <a:pt x="107" y="221"/>
                  </a:lnTo>
                  <a:lnTo>
                    <a:pt x="107" y="220"/>
                  </a:lnTo>
                  <a:lnTo>
                    <a:pt x="108" y="219"/>
                  </a:lnTo>
                  <a:lnTo>
                    <a:pt x="109" y="220"/>
                  </a:lnTo>
                  <a:lnTo>
                    <a:pt x="110" y="221"/>
                  </a:lnTo>
                  <a:lnTo>
                    <a:pt x="110" y="226"/>
                  </a:lnTo>
                  <a:lnTo>
                    <a:pt x="109" y="230"/>
                  </a:lnTo>
                  <a:lnTo>
                    <a:pt x="107" y="236"/>
                  </a:lnTo>
                  <a:lnTo>
                    <a:pt x="107" y="240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3"/>
                  </a:lnTo>
                  <a:lnTo>
                    <a:pt x="110" y="243"/>
                  </a:lnTo>
                  <a:lnTo>
                    <a:pt x="115" y="241"/>
                  </a:lnTo>
                  <a:lnTo>
                    <a:pt x="120" y="239"/>
                  </a:lnTo>
                  <a:lnTo>
                    <a:pt x="121" y="239"/>
                  </a:lnTo>
                  <a:lnTo>
                    <a:pt x="122" y="239"/>
                  </a:lnTo>
                  <a:lnTo>
                    <a:pt x="122" y="240"/>
                  </a:lnTo>
                  <a:lnTo>
                    <a:pt x="122" y="241"/>
                  </a:lnTo>
                  <a:lnTo>
                    <a:pt x="115" y="247"/>
                  </a:lnTo>
                  <a:lnTo>
                    <a:pt x="107" y="252"/>
                  </a:lnTo>
                  <a:lnTo>
                    <a:pt x="106" y="255"/>
                  </a:lnTo>
                  <a:lnTo>
                    <a:pt x="105" y="259"/>
                  </a:lnTo>
                  <a:lnTo>
                    <a:pt x="105" y="263"/>
                  </a:lnTo>
                  <a:lnTo>
                    <a:pt x="106" y="266"/>
                  </a:lnTo>
                  <a:lnTo>
                    <a:pt x="108" y="270"/>
                  </a:lnTo>
                  <a:lnTo>
                    <a:pt x="110" y="273"/>
                  </a:lnTo>
                  <a:lnTo>
                    <a:pt x="113" y="275"/>
                  </a:lnTo>
                  <a:lnTo>
                    <a:pt x="118" y="276"/>
                  </a:lnTo>
                  <a:lnTo>
                    <a:pt x="117" y="277"/>
                  </a:lnTo>
                  <a:lnTo>
                    <a:pt x="116" y="279"/>
                  </a:lnTo>
                  <a:lnTo>
                    <a:pt x="115" y="279"/>
                  </a:lnTo>
                  <a:lnTo>
                    <a:pt x="111" y="279"/>
                  </a:lnTo>
                  <a:lnTo>
                    <a:pt x="106" y="279"/>
                  </a:lnTo>
                  <a:lnTo>
                    <a:pt x="101" y="279"/>
                  </a:lnTo>
                  <a:lnTo>
                    <a:pt x="99" y="279"/>
                  </a:lnTo>
                  <a:lnTo>
                    <a:pt x="97" y="277"/>
                  </a:lnTo>
                  <a:lnTo>
                    <a:pt x="96" y="276"/>
                  </a:lnTo>
                  <a:lnTo>
                    <a:pt x="97" y="274"/>
                  </a:lnTo>
                  <a:close/>
                  <a:moveTo>
                    <a:pt x="90" y="248"/>
                  </a:moveTo>
                  <a:lnTo>
                    <a:pt x="88" y="247"/>
                  </a:lnTo>
                  <a:lnTo>
                    <a:pt x="87" y="244"/>
                  </a:lnTo>
                  <a:lnTo>
                    <a:pt x="87" y="243"/>
                  </a:lnTo>
                  <a:lnTo>
                    <a:pt x="87" y="241"/>
                  </a:lnTo>
                  <a:lnTo>
                    <a:pt x="85" y="241"/>
                  </a:lnTo>
                  <a:lnTo>
                    <a:pt x="82" y="242"/>
                  </a:lnTo>
                  <a:lnTo>
                    <a:pt x="79" y="242"/>
                  </a:lnTo>
                  <a:lnTo>
                    <a:pt x="79" y="241"/>
                  </a:lnTo>
                  <a:lnTo>
                    <a:pt x="78" y="239"/>
                  </a:lnTo>
                  <a:lnTo>
                    <a:pt x="78" y="237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9" y="236"/>
                  </a:lnTo>
                  <a:lnTo>
                    <a:pt x="80" y="236"/>
                  </a:lnTo>
                  <a:lnTo>
                    <a:pt x="84" y="235"/>
                  </a:lnTo>
                  <a:lnTo>
                    <a:pt x="86" y="232"/>
                  </a:lnTo>
                  <a:lnTo>
                    <a:pt x="88" y="231"/>
                  </a:lnTo>
                  <a:lnTo>
                    <a:pt x="91" y="231"/>
                  </a:lnTo>
                  <a:lnTo>
                    <a:pt x="94" y="233"/>
                  </a:lnTo>
                  <a:lnTo>
                    <a:pt x="96" y="236"/>
                  </a:lnTo>
                  <a:lnTo>
                    <a:pt x="96" y="238"/>
                  </a:lnTo>
                  <a:lnTo>
                    <a:pt x="96" y="239"/>
                  </a:lnTo>
                  <a:lnTo>
                    <a:pt x="95" y="239"/>
                  </a:lnTo>
                  <a:lnTo>
                    <a:pt x="94" y="239"/>
                  </a:lnTo>
                  <a:lnTo>
                    <a:pt x="93" y="240"/>
                  </a:lnTo>
                  <a:lnTo>
                    <a:pt x="95" y="241"/>
                  </a:lnTo>
                  <a:lnTo>
                    <a:pt x="96" y="242"/>
                  </a:lnTo>
                  <a:lnTo>
                    <a:pt x="98" y="243"/>
                  </a:lnTo>
                  <a:lnTo>
                    <a:pt x="98" y="246"/>
                  </a:lnTo>
                  <a:lnTo>
                    <a:pt x="97" y="247"/>
                  </a:lnTo>
                  <a:lnTo>
                    <a:pt x="94" y="248"/>
                  </a:lnTo>
                  <a:lnTo>
                    <a:pt x="90" y="248"/>
                  </a:lnTo>
                  <a:close/>
                  <a:moveTo>
                    <a:pt x="232" y="280"/>
                  </a:moveTo>
                  <a:lnTo>
                    <a:pt x="230" y="280"/>
                  </a:lnTo>
                  <a:lnTo>
                    <a:pt x="221" y="212"/>
                  </a:lnTo>
                  <a:lnTo>
                    <a:pt x="198" y="269"/>
                  </a:lnTo>
                  <a:lnTo>
                    <a:pt x="197" y="269"/>
                  </a:lnTo>
                  <a:lnTo>
                    <a:pt x="217" y="205"/>
                  </a:lnTo>
                  <a:lnTo>
                    <a:pt x="212" y="205"/>
                  </a:lnTo>
                  <a:lnTo>
                    <a:pt x="212" y="191"/>
                  </a:lnTo>
                  <a:lnTo>
                    <a:pt x="196" y="191"/>
                  </a:lnTo>
                  <a:lnTo>
                    <a:pt x="193" y="187"/>
                  </a:lnTo>
                  <a:lnTo>
                    <a:pt x="193" y="174"/>
                  </a:lnTo>
                  <a:lnTo>
                    <a:pt x="180" y="174"/>
                  </a:lnTo>
                  <a:lnTo>
                    <a:pt x="180" y="166"/>
                  </a:lnTo>
                  <a:lnTo>
                    <a:pt x="269" y="166"/>
                  </a:lnTo>
                  <a:lnTo>
                    <a:pt x="269" y="174"/>
                  </a:lnTo>
                  <a:lnTo>
                    <a:pt x="258" y="174"/>
                  </a:lnTo>
                  <a:lnTo>
                    <a:pt x="258" y="187"/>
                  </a:lnTo>
                  <a:lnTo>
                    <a:pt x="255" y="191"/>
                  </a:lnTo>
                  <a:lnTo>
                    <a:pt x="239" y="191"/>
                  </a:lnTo>
                  <a:lnTo>
                    <a:pt x="239" y="204"/>
                  </a:lnTo>
                  <a:lnTo>
                    <a:pt x="233" y="204"/>
                  </a:lnTo>
                  <a:lnTo>
                    <a:pt x="246" y="262"/>
                  </a:lnTo>
                  <a:lnTo>
                    <a:pt x="245" y="262"/>
                  </a:lnTo>
                  <a:lnTo>
                    <a:pt x="230" y="213"/>
                  </a:lnTo>
                  <a:lnTo>
                    <a:pt x="232" y="280"/>
                  </a:lnTo>
                  <a:close/>
                  <a:moveTo>
                    <a:pt x="171" y="320"/>
                  </a:moveTo>
                  <a:lnTo>
                    <a:pt x="171" y="149"/>
                  </a:lnTo>
                  <a:lnTo>
                    <a:pt x="287" y="149"/>
                  </a:lnTo>
                  <a:lnTo>
                    <a:pt x="287" y="190"/>
                  </a:lnTo>
                  <a:lnTo>
                    <a:pt x="287" y="202"/>
                  </a:lnTo>
                  <a:lnTo>
                    <a:pt x="286" y="213"/>
                  </a:lnTo>
                  <a:lnTo>
                    <a:pt x="283" y="222"/>
                  </a:lnTo>
                  <a:lnTo>
                    <a:pt x="278" y="231"/>
                  </a:lnTo>
                  <a:lnTo>
                    <a:pt x="274" y="240"/>
                  </a:lnTo>
                  <a:lnTo>
                    <a:pt x="268" y="249"/>
                  </a:lnTo>
                  <a:lnTo>
                    <a:pt x="263" y="258"/>
                  </a:lnTo>
                  <a:lnTo>
                    <a:pt x="256" y="265"/>
                  </a:lnTo>
                  <a:lnTo>
                    <a:pt x="250" y="273"/>
                  </a:lnTo>
                  <a:lnTo>
                    <a:pt x="242" y="281"/>
                  </a:lnTo>
                  <a:lnTo>
                    <a:pt x="233" y="287"/>
                  </a:lnTo>
                  <a:lnTo>
                    <a:pt x="226" y="294"/>
                  </a:lnTo>
                  <a:lnTo>
                    <a:pt x="217" y="299"/>
                  </a:lnTo>
                  <a:lnTo>
                    <a:pt x="208" y="305"/>
                  </a:lnTo>
                  <a:lnTo>
                    <a:pt x="198" y="309"/>
                  </a:lnTo>
                  <a:lnTo>
                    <a:pt x="189" y="314"/>
                  </a:lnTo>
                  <a:lnTo>
                    <a:pt x="179" y="317"/>
                  </a:lnTo>
                  <a:lnTo>
                    <a:pt x="171" y="320"/>
                  </a:lnTo>
                  <a:close/>
                  <a:moveTo>
                    <a:pt x="22" y="103"/>
                  </a:moveTo>
                  <a:lnTo>
                    <a:pt x="21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92"/>
                  </a:lnTo>
                  <a:lnTo>
                    <a:pt x="33" y="84"/>
                  </a:lnTo>
                  <a:lnTo>
                    <a:pt x="49" y="75"/>
                  </a:lnTo>
                  <a:lnTo>
                    <a:pt x="65" y="66"/>
                  </a:lnTo>
                  <a:lnTo>
                    <a:pt x="78" y="59"/>
                  </a:lnTo>
                  <a:lnTo>
                    <a:pt x="78" y="57"/>
                  </a:lnTo>
                  <a:lnTo>
                    <a:pt x="79" y="54"/>
                  </a:lnTo>
                  <a:lnTo>
                    <a:pt x="93" y="47"/>
                  </a:lnTo>
                  <a:lnTo>
                    <a:pt x="102" y="39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104" y="13"/>
                  </a:lnTo>
                  <a:lnTo>
                    <a:pt x="105" y="14"/>
                  </a:lnTo>
                  <a:lnTo>
                    <a:pt x="115" y="29"/>
                  </a:lnTo>
                  <a:lnTo>
                    <a:pt x="122" y="29"/>
                  </a:lnTo>
                  <a:lnTo>
                    <a:pt x="129" y="40"/>
                  </a:lnTo>
                  <a:lnTo>
                    <a:pt x="128" y="42"/>
                  </a:lnTo>
                  <a:lnTo>
                    <a:pt x="125" y="46"/>
                  </a:lnTo>
                  <a:lnTo>
                    <a:pt x="132" y="58"/>
                  </a:lnTo>
                  <a:lnTo>
                    <a:pt x="138" y="74"/>
                  </a:lnTo>
                  <a:lnTo>
                    <a:pt x="138" y="80"/>
                  </a:lnTo>
                  <a:lnTo>
                    <a:pt x="135" y="86"/>
                  </a:lnTo>
                  <a:lnTo>
                    <a:pt x="133" y="93"/>
                  </a:lnTo>
                  <a:lnTo>
                    <a:pt x="130" y="98"/>
                  </a:lnTo>
                  <a:lnTo>
                    <a:pt x="129" y="97"/>
                  </a:lnTo>
                  <a:lnTo>
                    <a:pt x="129" y="96"/>
                  </a:lnTo>
                  <a:lnTo>
                    <a:pt x="128" y="85"/>
                  </a:lnTo>
                  <a:lnTo>
                    <a:pt x="124" y="75"/>
                  </a:lnTo>
                  <a:lnTo>
                    <a:pt x="119" y="64"/>
                  </a:lnTo>
                  <a:lnTo>
                    <a:pt x="112" y="52"/>
                  </a:lnTo>
                  <a:lnTo>
                    <a:pt x="105" y="57"/>
                  </a:lnTo>
                  <a:lnTo>
                    <a:pt x="90" y="65"/>
                  </a:lnTo>
                  <a:lnTo>
                    <a:pt x="75" y="74"/>
                  </a:lnTo>
                  <a:lnTo>
                    <a:pt x="67" y="79"/>
                  </a:lnTo>
                  <a:lnTo>
                    <a:pt x="57" y="84"/>
                  </a:lnTo>
                  <a:lnTo>
                    <a:pt x="47" y="89"/>
                  </a:lnTo>
                  <a:lnTo>
                    <a:pt x="38" y="94"/>
                  </a:lnTo>
                  <a:lnTo>
                    <a:pt x="30" y="99"/>
                  </a:lnTo>
                  <a:lnTo>
                    <a:pt x="27" y="102"/>
                  </a:lnTo>
                  <a:lnTo>
                    <a:pt x="22" y="103"/>
                  </a:lnTo>
                  <a:close/>
                  <a:moveTo>
                    <a:pt x="224" y="119"/>
                  </a:moveTo>
                  <a:lnTo>
                    <a:pt x="224" y="119"/>
                  </a:lnTo>
                  <a:lnTo>
                    <a:pt x="224" y="119"/>
                  </a:lnTo>
                  <a:lnTo>
                    <a:pt x="227" y="120"/>
                  </a:lnTo>
                  <a:lnTo>
                    <a:pt x="228" y="122"/>
                  </a:lnTo>
                  <a:lnTo>
                    <a:pt x="228" y="122"/>
                  </a:lnTo>
                  <a:lnTo>
                    <a:pt x="228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6" y="125"/>
                  </a:lnTo>
                  <a:lnTo>
                    <a:pt x="224" y="122"/>
                  </a:lnTo>
                  <a:lnTo>
                    <a:pt x="224" y="119"/>
                  </a:lnTo>
                  <a:close/>
                  <a:moveTo>
                    <a:pt x="230" y="131"/>
                  </a:moveTo>
                  <a:lnTo>
                    <a:pt x="231" y="131"/>
                  </a:lnTo>
                  <a:lnTo>
                    <a:pt x="233" y="130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5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0"/>
                  </a:lnTo>
                  <a:lnTo>
                    <a:pt x="237" y="131"/>
                  </a:lnTo>
                  <a:lnTo>
                    <a:pt x="235" y="131"/>
                  </a:lnTo>
                  <a:lnTo>
                    <a:pt x="235" y="132"/>
                  </a:lnTo>
                  <a:lnTo>
                    <a:pt x="234" y="132"/>
                  </a:lnTo>
                  <a:lnTo>
                    <a:pt x="233" y="133"/>
                  </a:lnTo>
                  <a:lnTo>
                    <a:pt x="233" y="132"/>
                  </a:lnTo>
                  <a:lnTo>
                    <a:pt x="232" y="132"/>
                  </a:lnTo>
                  <a:lnTo>
                    <a:pt x="232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31" y="132"/>
                  </a:lnTo>
                  <a:lnTo>
                    <a:pt x="230" y="131"/>
                  </a:lnTo>
                  <a:close/>
                  <a:moveTo>
                    <a:pt x="235" y="135"/>
                  </a:moveTo>
                  <a:lnTo>
                    <a:pt x="235" y="135"/>
                  </a:lnTo>
                  <a:lnTo>
                    <a:pt x="235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7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5"/>
                  </a:lnTo>
                  <a:lnTo>
                    <a:pt x="235" y="136"/>
                  </a:lnTo>
                  <a:lnTo>
                    <a:pt x="235" y="138"/>
                  </a:lnTo>
                  <a:lnTo>
                    <a:pt x="235" y="140"/>
                  </a:lnTo>
                  <a:lnTo>
                    <a:pt x="235" y="142"/>
                  </a:lnTo>
                  <a:lnTo>
                    <a:pt x="235" y="144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5" y="146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3" y="146"/>
                  </a:lnTo>
                  <a:lnTo>
                    <a:pt x="232" y="146"/>
                  </a:lnTo>
                  <a:lnTo>
                    <a:pt x="229" y="143"/>
                  </a:lnTo>
                  <a:lnTo>
                    <a:pt x="227" y="142"/>
                  </a:lnTo>
                  <a:lnTo>
                    <a:pt x="226" y="141"/>
                  </a:lnTo>
                  <a:lnTo>
                    <a:pt x="224" y="141"/>
                  </a:lnTo>
                  <a:lnTo>
                    <a:pt x="227" y="141"/>
                  </a:lnTo>
                  <a:lnTo>
                    <a:pt x="228" y="142"/>
                  </a:lnTo>
                  <a:lnTo>
                    <a:pt x="230" y="142"/>
                  </a:lnTo>
                  <a:lnTo>
                    <a:pt x="231" y="142"/>
                  </a:lnTo>
                  <a:lnTo>
                    <a:pt x="232" y="142"/>
                  </a:lnTo>
                  <a:lnTo>
                    <a:pt x="233" y="142"/>
                  </a:lnTo>
                  <a:lnTo>
                    <a:pt x="233" y="141"/>
                  </a:lnTo>
                  <a:lnTo>
                    <a:pt x="233" y="140"/>
                  </a:lnTo>
                  <a:lnTo>
                    <a:pt x="234" y="138"/>
                  </a:lnTo>
                  <a:lnTo>
                    <a:pt x="234" y="135"/>
                  </a:lnTo>
                  <a:lnTo>
                    <a:pt x="234" y="135"/>
                  </a:lnTo>
                  <a:lnTo>
                    <a:pt x="233" y="135"/>
                  </a:lnTo>
                  <a:lnTo>
                    <a:pt x="233" y="136"/>
                  </a:lnTo>
                  <a:lnTo>
                    <a:pt x="232" y="136"/>
                  </a:lnTo>
                  <a:lnTo>
                    <a:pt x="230" y="137"/>
                  </a:lnTo>
                  <a:lnTo>
                    <a:pt x="227" y="138"/>
                  </a:lnTo>
                  <a:lnTo>
                    <a:pt x="227" y="137"/>
                  </a:lnTo>
                  <a:lnTo>
                    <a:pt x="227" y="136"/>
                  </a:lnTo>
                  <a:lnTo>
                    <a:pt x="227" y="136"/>
                  </a:lnTo>
                  <a:lnTo>
                    <a:pt x="228" y="136"/>
                  </a:lnTo>
                  <a:lnTo>
                    <a:pt x="229" y="136"/>
                  </a:lnTo>
                  <a:lnTo>
                    <a:pt x="230" y="136"/>
                  </a:lnTo>
                  <a:lnTo>
                    <a:pt x="231" y="135"/>
                  </a:lnTo>
                  <a:lnTo>
                    <a:pt x="233" y="133"/>
                  </a:lnTo>
                  <a:lnTo>
                    <a:pt x="235" y="133"/>
                  </a:lnTo>
                  <a:lnTo>
                    <a:pt x="237" y="132"/>
                  </a:lnTo>
                  <a:lnTo>
                    <a:pt x="238" y="132"/>
                  </a:lnTo>
                  <a:lnTo>
                    <a:pt x="239" y="132"/>
                  </a:lnTo>
                  <a:lnTo>
                    <a:pt x="240" y="132"/>
                  </a:lnTo>
                  <a:lnTo>
                    <a:pt x="241" y="132"/>
                  </a:lnTo>
                  <a:lnTo>
                    <a:pt x="241" y="132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42" y="133"/>
                  </a:lnTo>
                  <a:lnTo>
                    <a:pt x="239" y="135"/>
                  </a:lnTo>
                  <a:lnTo>
                    <a:pt x="235" y="135"/>
                  </a:lnTo>
                  <a:close/>
                  <a:moveTo>
                    <a:pt x="235" y="108"/>
                  </a:moveTo>
                  <a:lnTo>
                    <a:pt x="239" y="109"/>
                  </a:lnTo>
                  <a:lnTo>
                    <a:pt x="239" y="111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7" y="114"/>
                  </a:lnTo>
                  <a:lnTo>
                    <a:pt x="235" y="115"/>
                  </a:lnTo>
                  <a:lnTo>
                    <a:pt x="234" y="115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5" y="116"/>
                  </a:lnTo>
                  <a:lnTo>
                    <a:pt x="237" y="115"/>
                  </a:lnTo>
                  <a:lnTo>
                    <a:pt x="240" y="114"/>
                  </a:lnTo>
                  <a:lnTo>
                    <a:pt x="242" y="113"/>
                  </a:lnTo>
                  <a:lnTo>
                    <a:pt x="244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45" y="115"/>
                  </a:lnTo>
                  <a:lnTo>
                    <a:pt x="244" y="117"/>
                  </a:lnTo>
                  <a:lnTo>
                    <a:pt x="242" y="119"/>
                  </a:lnTo>
                  <a:lnTo>
                    <a:pt x="240" y="121"/>
                  </a:lnTo>
                  <a:lnTo>
                    <a:pt x="240" y="121"/>
                  </a:lnTo>
                  <a:lnTo>
                    <a:pt x="240" y="122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39" y="124"/>
                  </a:lnTo>
                  <a:lnTo>
                    <a:pt x="241" y="124"/>
                  </a:lnTo>
                  <a:lnTo>
                    <a:pt x="244" y="122"/>
                  </a:lnTo>
                  <a:lnTo>
                    <a:pt x="245" y="122"/>
                  </a:lnTo>
                  <a:lnTo>
                    <a:pt x="246" y="124"/>
                  </a:lnTo>
                  <a:lnTo>
                    <a:pt x="245" y="125"/>
                  </a:lnTo>
                  <a:lnTo>
                    <a:pt x="244" y="126"/>
                  </a:lnTo>
                  <a:lnTo>
                    <a:pt x="242" y="127"/>
                  </a:lnTo>
                  <a:lnTo>
                    <a:pt x="240" y="128"/>
                  </a:lnTo>
                  <a:lnTo>
                    <a:pt x="239" y="128"/>
                  </a:lnTo>
                  <a:lnTo>
                    <a:pt x="238" y="128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3" y="128"/>
                  </a:lnTo>
                  <a:lnTo>
                    <a:pt x="234" y="128"/>
                  </a:lnTo>
                  <a:lnTo>
                    <a:pt x="238" y="127"/>
                  </a:lnTo>
                  <a:lnTo>
                    <a:pt x="241" y="126"/>
                  </a:lnTo>
                  <a:lnTo>
                    <a:pt x="242" y="125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4"/>
                  </a:lnTo>
                  <a:lnTo>
                    <a:pt x="243" y="125"/>
                  </a:lnTo>
                  <a:lnTo>
                    <a:pt x="242" y="125"/>
                  </a:lnTo>
                  <a:lnTo>
                    <a:pt x="241" y="125"/>
                  </a:lnTo>
                  <a:lnTo>
                    <a:pt x="239" y="125"/>
                  </a:lnTo>
                  <a:lnTo>
                    <a:pt x="238" y="126"/>
                  </a:lnTo>
                  <a:lnTo>
                    <a:pt x="238" y="126"/>
                  </a:lnTo>
                  <a:lnTo>
                    <a:pt x="237" y="126"/>
                  </a:lnTo>
                  <a:lnTo>
                    <a:pt x="235" y="127"/>
                  </a:lnTo>
                  <a:lnTo>
                    <a:pt x="235" y="127"/>
                  </a:lnTo>
                  <a:lnTo>
                    <a:pt x="234" y="127"/>
                  </a:lnTo>
                  <a:lnTo>
                    <a:pt x="233" y="127"/>
                  </a:lnTo>
                  <a:lnTo>
                    <a:pt x="233" y="127"/>
                  </a:lnTo>
                  <a:lnTo>
                    <a:pt x="230" y="128"/>
                  </a:lnTo>
                  <a:lnTo>
                    <a:pt x="228" y="129"/>
                  </a:lnTo>
                  <a:lnTo>
                    <a:pt x="226" y="132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5"/>
                  </a:lnTo>
                  <a:lnTo>
                    <a:pt x="222" y="133"/>
                  </a:lnTo>
                  <a:lnTo>
                    <a:pt x="222" y="132"/>
                  </a:lnTo>
                  <a:lnTo>
                    <a:pt x="223" y="130"/>
                  </a:lnTo>
                  <a:lnTo>
                    <a:pt x="224" y="129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8"/>
                  </a:lnTo>
                  <a:lnTo>
                    <a:pt x="226" y="129"/>
                  </a:lnTo>
                  <a:lnTo>
                    <a:pt x="224" y="131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3" y="133"/>
                  </a:lnTo>
                  <a:lnTo>
                    <a:pt x="224" y="132"/>
                  </a:lnTo>
                  <a:lnTo>
                    <a:pt x="224" y="131"/>
                  </a:lnTo>
                  <a:lnTo>
                    <a:pt x="226" y="130"/>
                  </a:lnTo>
                  <a:lnTo>
                    <a:pt x="227" y="129"/>
                  </a:lnTo>
                  <a:lnTo>
                    <a:pt x="229" y="128"/>
                  </a:lnTo>
                  <a:lnTo>
                    <a:pt x="230" y="127"/>
                  </a:lnTo>
                  <a:lnTo>
                    <a:pt x="232" y="127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4" y="126"/>
                  </a:lnTo>
                  <a:lnTo>
                    <a:pt x="234" y="125"/>
                  </a:lnTo>
                  <a:lnTo>
                    <a:pt x="234" y="124"/>
                  </a:lnTo>
                  <a:lnTo>
                    <a:pt x="233" y="124"/>
                  </a:lnTo>
                  <a:lnTo>
                    <a:pt x="232" y="122"/>
                  </a:lnTo>
                  <a:lnTo>
                    <a:pt x="232" y="122"/>
                  </a:lnTo>
                  <a:lnTo>
                    <a:pt x="232" y="124"/>
                  </a:lnTo>
                  <a:lnTo>
                    <a:pt x="230" y="125"/>
                  </a:lnTo>
                  <a:lnTo>
                    <a:pt x="229" y="126"/>
                  </a:lnTo>
                  <a:lnTo>
                    <a:pt x="229" y="126"/>
                  </a:lnTo>
                  <a:lnTo>
                    <a:pt x="229" y="125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30" y="121"/>
                  </a:lnTo>
                  <a:lnTo>
                    <a:pt x="229" y="121"/>
                  </a:lnTo>
                  <a:lnTo>
                    <a:pt x="229" y="121"/>
                  </a:lnTo>
                  <a:lnTo>
                    <a:pt x="229" y="120"/>
                  </a:lnTo>
                  <a:lnTo>
                    <a:pt x="228" y="119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27" y="116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7" y="115"/>
                  </a:lnTo>
                  <a:lnTo>
                    <a:pt x="228" y="115"/>
                  </a:lnTo>
                  <a:lnTo>
                    <a:pt x="228" y="115"/>
                  </a:lnTo>
                  <a:lnTo>
                    <a:pt x="229" y="117"/>
                  </a:lnTo>
                  <a:lnTo>
                    <a:pt x="230" y="118"/>
                  </a:lnTo>
                  <a:lnTo>
                    <a:pt x="230" y="119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1" y="120"/>
                  </a:lnTo>
                  <a:lnTo>
                    <a:pt x="232" y="11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1" y="116"/>
                  </a:lnTo>
                  <a:lnTo>
                    <a:pt x="232" y="116"/>
                  </a:lnTo>
                  <a:lnTo>
                    <a:pt x="233" y="116"/>
                  </a:lnTo>
                  <a:lnTo>
                    <a:pt x="235" y="113"/>
                  </a:lnTo>
                  <a:lnTo>
                    <a:pt x="237" y="109"/>
                  </a:lnTo>
                  <a:lnTo>
                    <a:pt x="237" y="109"/>
                  </a:lnTo>
                  <a:lnTo>
                    <a:pt x="235" y="108"/>
                  </a:lnTo>
                  <a:close/>
                  <a:moveTo>
                    <a:pt x="244" y="114"/>
                  </a:moveTo>
                  <a:lnTo>
                    <a:pt x="241" y="114"/>
                  </a:lnTo>
                  <a:lnTo>
                    <a:pt x="239" y="115"/>
                  </a:lnTo>
                  <a:lnTo>
                    <a:pt x="238" y="115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7" y="116"/>
                  </a:lnTo>
                  <a:lnTo>
                    <a:pt x="239" y="118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1" y="117"/>
                  </a:lnTo>
                  <a:lnTo>
                    <a:pt x="242" y="116"/>
                  </a:lnTo>
                  <a:lnTo>
                    <a:pt x="243" y="115"/>
                  </a:lnTo>
                  <a:lnTo>
                    <a:pt x="244" y="114"/>
                  </a:lnTo>
                  <a:close/>
                  <a:moveTo>
                    <a:pt x="239" y="120"/>
                  </a:moveTo>
                  <a:lnTo>
                    <a:pt x="238" y="121"/>
                  </a:lnTo>
                  <a:lnTo>
                    <a:pt x="235" y="122"/>
                  </a:lnTo>
                  <a:lnTo>
                    <a:pt x="235" y="122"/>
                  </a:lnTo>
                  <a:lnTo>
                    <a:pt x="234" y="122"/>
                  </a:lnTo>
                  <a:lnTo>
                    <a:pt x="234" y="122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5" y="125"/>
                  </a:lnTo>
                  <a:lnTo>
                    <a:pt x="238" y="122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39" y="120"/>
                  </a:lnTo>
                  <a:close/>
                  <a:moveTo>
                    <a:pt x="234" y="120"/>
                  </a:move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0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7" y="120"/>
                  </a:lnTo>
                  <a:lnTo>
                    <a:pt x="238" y="118"/>
                  </a:lnTo>
                  <a:lnTo>
                    <a:pt x="238" y="118"/>
                  </a:lnTo>
                  <a:lnTo>
                    <a:pt x="237" y="117"/>
                  </a:lnTo>
                  <a:lnTo>
                    <a:pt x="237" y="117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6"/>
                  </a:lnTo>
                  <a:lnTo>
                    <a:pt x="235" y="117"/>
                  </a:lnTo>
                  <a:lnTo>
                    <a:pt x="237" y="118"/>
                  </a:lnTo>
                  <a:lnTo>
                    <a:pt x="235" y="118"/>
                  </a:lnTo>
                  <a:lnTo>
                    <a:pt x="235" y="119"/>
                  </a:lnTo>
                  <a:lnTo>
                    <a:pt x="234" y="120"/>
                  </a:lnTo>
                  <a:lnTo>
                    <a:pt x="233" y="121"/>
                  </a:lnTo>
                  <a:lnTo>
                    <a:pt x="233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1"/>
                  </a:lnTo>
                  <a:lnTo>
                    <a:pt x="234" y="120"/>
                  </a:lnTo>
                  <a:close/>
                  <a:moveTo>
                    <a:pt x="212" y="91"/>
                  </a:moveTo>
                  <a:lnTo>
                    <a:pt x="206" y="91"/>
                  </a:lnTo>
                  <a:lnTo>
                    <a:pt x="206" y="89"/>
                  </a:lnTo>
                  <a:lnTo>
                    <a:pt x="207" y="89"/>
                  </a:lnTo>
                  <a:lnTo>
                    <a:pt x="207" y="88"/>
                  </a:lnTo>
                  <a:lnTo>
                    <a:pt x="207" y="80"/>
                  </a:lnTo>
                  <a:lnTo>
                    <a:pt x="207" y="79"/>
                  </a:lnTo>
                  <a:lnTo>
                    <a:pt x="207" y="79"/>
                  </a:lnTo>
                  <a:lnTo>
                    <a:pt x="207" y="77"/>
                  </a:lnTo>
                  <a:lnTo>
                    <a:pt x="206" y="77"/>
                  </a:lnTo>
                  <a:lnTo>
                    <a:pt x="205" y="77"/>
                  </a:lnTo>
                  <a:lnTo>
                    <a:pt x="205" y="77"/>
                  </a:lnTo>
                  <a:lnTo>
                    <a:pt x="207" y="77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8" y="75"/>
                  </a:lnTo>
                  <a:lnTo>
                    <a:pt x="211" y="75"/>
                  </a:lnTo>
                  <a:lnTo>
                    <a:pt x="211" y="88"/>
                  </a:lnTo>
                  <a:lnTo>
                    <a:pt x="211" y="88"/>
                  </a:lnTo>
                  <a:lnTo>
                    <a:pt x="211" y="89"/>
                  </a:lnTo>
                  <a:lnTo>
                    <a:pt x="212" y="89"/>
                  </a:lnTo>
                  <a:lnTo>
                    <a:pt x="212" y="89"/>
                  </a:lnTo>
                  <a:lnTo>
                    <a:pt x="212" y="91"/>
                  </a:lnTo>
                  <a:close/>
                  <a:moveTo>
                    <a:pt x="226" y="86"/>
                  </a:moveTo>
                  <a:lnTo>
                    <a:pt x="226" y="88"/>
                  </a:lnTo>
                  <a:lnTo>
                    <a:pt x="224" y="89"/>
                  </a:lnTo>
                  <a:lnTo>
                    <a:pt x="222" y="91"/>
                  </a:lnTo>
                  <a:lnTo>
                    <a:pt x="221" y="91"/>
                  </a:lnTo>
                  <a:lnTo>
                    <a:pt x="219" y="91"/>
                  </a:lnTo>
                  <a:lnTo>
                    <a:pt x="217" y="89"/>
                  </a:lnTo>
                  <a:lnTo>
                    <a:pt x="216" y="88"/>
                  </a:lnTo>
                  <a:lnTo>
                    <a:pt x="216" y="87"/>
                  </a:lnTo>
                  <a:lnTo>
                    <a:pt x="217" y="85"/>
                  </a:lnTo>
                  <a:lnTo>
                    <a:pt x="219" y="83"/>
                  </a:lnTo>
                  <a:lnTo>
                    <a:pt x="217" y="81"/>
                  </a:lnTo>
                  <a:lnTo>
                    <a:pt x="216" y="80"/>
                  </a:lnTo>
                  <a:lnTo>
                    <a:pt x="217" y="77"/>
                  </a:lnTo>
                  <a:lnTo>
                    <a:pt x="218" y="76"/>
                  </a:lnTo>
                  <a:lnTo>
                    <a:pt x="219" y="75"/>
                  </a:lnTo>
                  <a:lnTo>
                    <a:pt x="221" y="75"/>
                  </a:lnTo>
                  <a:lnTo>
                    <a:pt x="222" y="75"/>
                  </a:lnTo>
                  <a:lnTo>
                    <a:pt x="223" y="76"/>
                  </a:lnTo>
                  <a:lnTo>
                    <a:pt x="224" y="77"/>
                  </a:lnTo>
                  <a:lnTo>
                    <a:pt x="226" y="79"/>
                  </a:lnTo>
                  <a:lnTo>
                    <a:pt x="224" y="81"/>
                  </a:lnTo>
                  <a:lnTo>
                    <a:pt x="223" y="82"/>
                  </a:lnTo>
                  <a:lnTo>
                    <a:pt x="226" y="84"/>
                  </a:lnTo>
                  <a:lnTo>
                    <a:pt x="226" y="86"/>
                  </a:lnTo>
                  <a:close/>
                  <a:moveTo>
                    <a:pt x="222" y="79"/>
                  </a:moveTo>
                  <a:lnTo>
                    <a:pt x="222" y="76"/>
                  </a:lnTo>
                  <a:lnTo>
                    <a:pt x="221" y="76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19" y="77"/>
                  </a:lnTo>
                  <a:lnTo>
                    <a:pt x="219" y="77"/>
                  </a:lnTo>
                  <a:lnTo>
                    <a:pt x="219" y="79"/>
                  </a:lnTo>
                  <a:lnTo>
                    <a:pt x="220" y="80"/>
                  </a:lnTo>
                  <a:lnTo>
                    <a:pt x="221" y="81"/>
                  </a:lnTo>
                  <a:lnTo>
                    <a:pt x="221" y="81"/>
                  </a:lnTo>
                  <a:lnTo>
                    <a:pt x="222" y="80"/>
                  </a:lnTo>
                  <a:lnTo>
                    <a:pt x="222" y="79"/>
                  </a:lnTo>
                  <a:close/>
                  <a:moveTo>
                    <a:pt x="222" y="87"/>
                  </a:moveTo>
                  <a:lnTo>
                    <a:pt x="222" y="87"/>
                  </a:lnTo>
                  <a:lnTo>
                    <a:pt x="222" y="86"/>
                  </a:lnTo>
                  <a:lnTo>
                    <a:pt x="222" y="86"/>
                  </a:lnTo>
                  <a:lnTo>
                    <a:pt x="222" y="85"/>
                  </a:lnTo>
                  <a:lnTo>
                    <a:pt x="221" y="85"/>
                  </a:lnTo>
                  <a:lnTo>
                    <a:pt x="220" y="84"/>
                  </a:lnTo>
                  <a:lnTo>
                    <a:pt x="219" y="85"/>
                  </a:lnTo>
                  <a:lnTo>
                    <a:pt x="219" y="87"/>
                  </a:lnTo>
                  <a:lnTo>
                    <a:pt x="219" y="88"/>
                  </a:lnTo>
                  <a:lnTo>
                    <a:pt x="219" y="89"/>
                  </a:lnTo>
                  <a:lnTo>
                    <a:pt x="220" y="89"/>
                  </a:lnTo>
                  <a:lnTo>
                    <a:pt x="221" y="89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2" y="88"/>
                  </a:lnTo>
                  <a:lnTo>
                    <a:pt x="222" y="87"/>
                  </a:lnTo>
                  <a:close/>
                  <a:moveTo>
                    <a:pt x="239" y="83"/>
                  </a:moveTo>
                  <a:lnTo>
                    <a:pt x="239" y="86"/>
                  </a:lnTo>
                  <a:lnTo>
                    <a:pt x="238" y="88"/>
                  </a:lnTo>
                  <a:lnTo>
                    <a:pt x="235" y="89"/>
                  </a:lnTo>
                  <a:lnTo>
                    <a:pt x="233" y="91"/>
                  </a:lnTo>
                  <a:lnTo>
                    <a:pt x="232" y="91"/>
                  </a:lnTo>
                  <a:lnTo>
                    <a:pt x="230" y="89"/>
                  </a:lnTo>
                  <a:lnTo>
                    <a:pt x="230" y="88"/>
                  </a:lnTo>
                  <a:lnTo>
                    <a:pt x="229" y="87"/>
                  </a:lnTo>
                  <a:lnTo>
                    <a:pt x="230" y="87"/>
                  </a:lnTo>
                  <a:lnTo>
                    <a:pt x="230" y="86"/>
                  </a:lnTo>
                  <a:lnTo>
                    <a:pt x="231" y="86"/>
                  </a:lnTo>
                  <a:lnTo>
                    <a:pt x="231" y="86"/>
                  </a:lnTo>
                  <a:lnTo>
                    <a:pt x="232" y="86"/>
                  </a:lnTo>
                  <a:lnTo>
                    <a:pt x="233" y="86"/>
                  </a:lnTo>
                  <a:lnTo>
                    <a:pt x="233" y="86"/>
                  </a:lnTo>
                  <a:lnTo>
                    <a:pt x="233" y="87"/>
                  </a:lnTo>
                  <a:lnTo>
                    <a:pt x="233" y="88"/>
                  </a:lnTo>
                  <a:lnTo>
                    <a:pt x="233" y="88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2" y="8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34" y="89"/>
                  </a:lnTo>
                  <a:lnTo>
                    <a:pt x="235" y="88"/>
                  </a:lnTo>
                  <a:lnTo>
                    <a:pt x="235" y="86"/>
                  </a:lnTo>
                  <a:lnTo>
                    <a:pt x="235" y="84"/>
                  </a:lnTo>
                  <a:lnTo>
                    <a:pt x="234" y="85"/>
                  </a:lnTo>
                  <a:lnTo>
                    <a:pt x="233" y="85"/>
                  </a:lnTo>
                  <a:lnTo>
                    <a:pt x="232" y="84"/>
                  </a:lnTo>
                  <a:lnTo>
                    <a:pt x="230" y="84"/>
                  </a:lnTo>
                  <a:lnTo>
                    <a:pt x="230" y="82"/>
                  </a:lnTo>
                  <a:lnTo>
                    <a:pt x="229" y="81"/>
                  </a:lnTo>
                  <a:lnTo>
                    <a:pt x="230" y="79"/>
                  </a:lnTo>
                  <a:lnTo>
                    <a:pt x="230" y="76"/>
                  </a:lnTo>
                  <a:lnTo>
                    <a:pt x="232" y="75"/>
                  </a:lnTo>
                  <a:lnTo>
                    <a:pt x="234" y="75"/>
                  </a:lnTo>
                  <a:lnTo>
                    <a:pt x="237" y="76"/>
                  </a:lnTo>
                  <a:lnTo>
                    <a:pt x="238" y="77"/>
                  </a:lnTo>
                  <a:lnTo>
                    <a:pt x="239" y="80"/>
                  </a:lnTo>
                  <a:lnTo>
                    <a:pt x="239" y="83"/>
                  </a:lnTo>
                  <a:close/>
                  <a:moveTo>
                    <a:pt x="235" y="84"/>
                  </a:moveTo>
                  <a:lnTo>
                    <a:pt x="235" y="82"/>
                  </a:lnTo>
                  <a:lnTo>
                    <a:pt x="235" y="81"/>
                  </a:lnTo>
                  <a:lnTo>
                    <a:pt x="235" y="77"/>
                  </a:lnTo>
                  <a:lnTo>
                    <a:pt x="234" y="76"/>
                  </a:lnTo>
                  <a:lnTo>
                    <a:pt x="233" y="76"/>
                  </a:lnTo>
                  <a:lnTo>
                    <a:pt x="233" y="77"/>
                  </a:lnTo>
                  <a:lnTo>
                    <a:pt x="233" y="79"/>
                  </a:lnTo>
                  <a:lnTo>
                    <a:pt x="233" y="81"/>
                  </a:lnTo>
                  <a:lnTo>
                    <a:pt x="233" y="83"/>
                  </a:lnTo>
                  <a:lnTo>
                    <a:pt x="234" y="84"/>
                  </a:lnTo>
                  <a:lnTo>
                    <a:pt x="235" y="84"/>
                  </a:lnTo>
                  <a:lnTo>
                    <a:pt x="235" y="84"/>
                  </a:lnTo>
                  <a:close/>
                  <a:moveTo>
                    <a:pt x="252" y="86"/>
                  </a:moveTo>
                  <a:lnTo>
                    <a:pt x="252" y="87"/>
                  </a:lnTo>
                  <a:lnTo>
                    <a:pt x="251" y="89"/>
                  </a:lnTo>
                  <a:lnTo>
                    <a:pt x="250" y="91"/>
                  </a:lnTo>
                  <a:lnTo>
                    <a:pt x="247" y="91"/>
                  </a:lnTo>
                  <a:lnTo>
                    <a:pt x="245" y="89"/>
                  </a:lnTo>
                  <a:lnTo>
                    <a:pt x="244" y="88"/>
                  </a:lnTo>
                  <a:lnTo>
                    <a:pt x="243" y="86"/>
                  </a:lnTo>
                  <a:lnTo>
                    <a:pt x="242" y="83"/>
                  </a:lnTo>
                  <a:lnTo>
                    <a:pt x="243" y="80"/>
                  </a:lnTo>
                  <a:lnTo>
                    <a:pt x="244" y="77"/>
                  </a:lnTo>
                  <a:lnTo>
                    <a:pt x="245" y="76"/>
                  </a:lnTo>
                  <a:lnTo>
                    <a:pt x="249" y="75"/>
                  </a:lnTo>
                  <a:lnTo>
                    <a:pt x="250" y="75"/>
                  </a:lnTo>
                  <a:lnTo>
                    <a:pt x="251" y="76"/>
                  </a:lnTo>
                  <a:lnTo>
                    <a:pt x="252" y="77"/>
                  </a:lnTo>
                  <a:lnTo>
                    <a:pt x="252" y="79"/>
                  </a:lnTo>
                  <a:lnTo>
                    <a:pt x="252" y="79"/>
                  </a:lnTo>
                  <a:lnTo>
                    <a:pt x="252" y="80"/>
                  </a:lnTo>
                  <a:lnTo>
                    <a:pt x="251" y="80"/>
                  </a:lnTo>
                  <a:lnTo>
                    <a:pt x="250" y="81"/>
                  </a:lnTo>
                  <a:lnTo>
                    <a:pt x="250" y="80"/>
                  </a:lnTo>
                  <a:lnTo>
                    <a:pt x="249" y="80"/>
                  </a:lnTo>
                  <a:lnTo>
                    <a:pt x="249" y="80"/>
                  </a:lnTo>
                  <a:lnTo>
                    <a:pt x="247" y="79"/>
                  </a:lnTo>
                  <a:lnTo>
                    <a:pt x="249" y="79"/>
                  </a:lnTo>
                  <a:lnTo>
                    <a:pt x="249" y="77"/>
                  </a:lnTo>
                  <a:lnTo>
                    <a:pt x="249" y="77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6" y="77"/>
                  </a:lnTo>
                  <a:lnTo>
                    <a:pt x="246" y="80"/>
                  </a:lnTo>
                  <a:lnTo>
                    <a:pt x="246" y="82"/>
                  </a:lnTo>
                  <a:lnTo>
                    <a:pt x="247" y="82"/>
                  </a:lnTo>
                  <a:lnTo>
                    <a:pt x="249" y="82"/>
                  </a:lnTo>
                  <a:lnTo>
                    <a:pt x="250" y="82"/>
                  </a:lnTo>
                  <a:lnTo>
                    <a:pt x="251" y="83"/>
                  </a:lnTo>
                  <a:lnTo>
                    <a:pt x="252" y="84"/>
                  </a:lnTo>
                  <a:lnTo>
                    <a:pt x="252" y="86"/>
                  </a:lnTo>
                  <a:close/>
                  <a:moveTo>
                    <a:pt x="249" y="85"/>
                  </a:moveTo>
                  <a:lnTo>
                    <a:pt x="249" y="83"/>
                  </a:lnTo>
                  <a:lnTo>
                    <a:pt x="247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3"/>
                  </a:lnTo>
                  <a:lnTo>
                    <a:pt x="246" y="84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6" y="88"/>
                  </a:lnTo>
                  <a:lnTo>
                    <a:pt x="247" y="89"/>
                  </a:lnTo>
                  <a:lnTo>
                    <a:pt x="249" y="89"/>
                  </a:lnTo>
                  <a:lnTo>
                    <a:pt x="249" y="88"/>
                  </a:lnTo>
                  <a:lnTo>
                    <a:pt x="249" y="87"/>
                  </a:lnTo>
                  <a:lnTo>
                    <a:pt x="249" y="8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6279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  <p:tag name="POCKET_SHAPE_SH" val="H"/>
  <p:tag name="OOFV49UTZTO7NAF8CT2I6W==" val="Gxo9d9GqO8k="/>
  <p:tag name="ICJA5AH5LE1OU3CEJ/NSQG==" val="pvvkOAvedQ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zug1xvvw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0079BA"/>
      </a:accent1>
      <a:accent2>
        <a:srgbClr val="F2A900"/>
      </a:accent2>
      <a:accent3>
        <a:srgbClr val="0084CE"/>
      </a:accent3>
      <a:accent4>
        <a:srgbClr val="FCB20F"/>
      </a:accent4>
      <a:accent5>
        <a:srgbClr val="2598D8"/>
      </a:accent5>
      <a:accent6>
        <a:srgbClr val="FBBA2A"/>
      </a:accent6>
      <a:hlink>
        <a:srgbClr val="0563C1"/>
      </a:hlink>
      <a:folHlink>
        <a:srgbClr val="954D72"/>
      </a:folHlink>
    </a:clrScheme>
    <a:fontScheme name="SWJTU">
      <a:majorFont>
        <a:latin typeface="Arial Black"/>
        <a:ea typeface="方正大标宋简体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accent1"/>
            </a:gs>
            <a:gs pos="0">
              <a:schemeClr val="accent1">
                <a:lumMod val="75000"/>
              </a:schemeClr>
            </a:gs>
          </a:gsLst>
          <a:lin ang="27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180000" tIns="180000" rIns="180000" bIns="180000" rtlCol="0">
        <a:spAutoFit/>
      </a:bodyPr>
      <a:lstStyle>
        <a:defPPr algn="l">
          <a:lnSpc>
            <a:spcPct val="130000"/>
          </a:lnSpc>
          <a:defRPr sz="1600" spc="100" dirty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11550</TotalTime>
  <Words>436</Words>
  <Application>Microsoft Macintosh PowerPoint</Application>
  <PresentationFormat>宽屏</PresentationFormat>
  <Paragraphs>72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Calibri</vt:lpstr>
      <vt:lpstr>等线</vt:lpstr>
      <vt:lpstr>Wingdings</vt:lpstr>
      <vt:lpstr>微软雅黑</vt:lpstr>
      <vt:lpstr>Impact</vt:lpstr>
      <vt:lpstr>微软雅黑 Light</vt:lpstr>
      <vt:lpstr>Arial</vt:lpstr>
      <vt:lpstr>Times New Roman</vt:lpstr>
      <vt:lpstr>方正大标宋简体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羽芃</dc:creator>
  <cp:lastModifiedBy>HANLIN CAI</cp:lastModifiedBy>
  <cp:revision>685</cp:revision>
  <dcterms:created xsi:type="dcterms:W3CDTF">2018-09-21T08:16:26Z</dcterms:created>
  <dcterms:modified xsi:type="dcterms:W3CDTF">2024-04-12T02:53:13Z</dcterms:modified>
</cp:coreProperties>
</file>